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6"/>
  </p:notesMasterIdLst>
  <p:sldIdLst>
    <p:sldId id="960" r:id="rId2"/>
    <p:sldId id="1129" r:id="rId3"/>
    <p:sldId id="964" r:id="rId4"/>
    <p:sldId id="1047" r:id="rId5"/>
    <p:sldId id="1048" r:id="rId6"/>
    <p:sldId id="1049" r:id="rId7"/>
    <p:sldId id="1051" r:id="rId8"/>
    <p:sldId id="1050" r:id="rId9"/>
    <p:sldId id="1052" r:id="rId10"/>
    <p:sldId id="1196" r:id="rId11"/>
    <p:sldId id="1197" r:id="rId12"/>
    <p:sldId id="1198" r:id="rId13"/>
    <p:sldId id="1054" r:id="rId14"/>
    <p:sldId id="1055" r:id="rId15"/>
    <p:sldId id="1057" r:id="rId16"/>
    <p:sldId id="1058" r:id="rId17"/>
    <p:sldId id="1195" r:id="rId18"/>
    <p:sldId id="1199" r:id="rId19"/>
    <p:sldId id="1200" r:id="rId20"/>
    <p:sldId id="1201" r:id="rId21"/>
    <p:sldId id="1202" r:id="rId22"/>
    <p:sldId id="1061" r:id="rId23"/>
    <p:sldId id="1066" r:id="rId24"/>
    <p:sldId id="1062" r:id="rId25"/>
    <p:sldId id="1063" r:id="rId26"/>
    <p:sldId id="1064" r:id="rId27"/>
    <p:sldId id="1203" r:id="rId28"/>
    <p:sldId id="1067" r:id="rId29"/>
    <p:sldId id="1068" r:id="rId30"/>
    <p:sldId id="1069" r:id="rId31"/>
    <p:sldId id="1070" r:id="rId32"/>
    <p:sldId id="1071" r:id="rId33"/>
    <p:sldId id="1072" r:id="rId34"/>
    <p:sldId id="1204" r:id="rId35"/>
    <p:sldId id="1073" r:id="rId36"/>
    <p:sldId id="1074" r:id="rId37"/>
    <p:sldId id="1205" r:id="rId38"/>
    <p:sldId id="277" r:id="rId39"/>
    <p:sldId id="1128" r:id="rId40"/>
    <p:sldId id="258" r:id="rId41"/>
    <p:sldId id="1076" r:id="rId42"/>
    <p:sldId id="1077" r:id="rId43"/>
    <p:sldId id="1078" r:id="rId44"/>
    <p:sldId id="1226" r:id="rId45"/>
    <p:sldId id="1227" r:id="rId46"/>
    <p:sldId id="1081" r:id="rId47"/>
    <p:sldId id="1213" r:id="rId48"/>
    <p:sldId id="1082" r:id="rId49"/>
    <p:sldId id="1083" r:id="rId50"/>
    <p:sldId id="1084" r:id="rId51"/>
    <p:sldId id="1085" r:id="rId52"/>
    <p:sldId id="1086" r:id="rId53"/>
    <p:sldId id="1087" r:id="rId54"/>
    <p:sldId id="1088" r:id="rId55"/>
    <p:sldId id="1089" r:id="rId56"/>
    <p:sldId id="1090" r:id="rId57"/>
    <p:sldId id="1091" r:id="rId58"/>
    <p:sldId id="1093" r:id="rId59"/>
    <p:sldId id="1092" r:id="rId60"/>
    <p:sldId id="1095" r:id="rId61"/>
    <p:sldId id="1096" r:id="rId62"/>
    <p:sldId id="1098" r:id="rId63"/>
    <p:sldId id="1214" r:id="rId64"/>
    <p:sldId id="1097" r:id="rId65"/>
    <p:sldId id="1104" r:id="rId66"/>
    <p:sldId id="1099" r:id="rId67"/>
    <p:sldId id="1100" r:id="rId68"/>
    <p:sldId id="1102" r:id="rId69"/>
    <p:sldId id="1101" r:id="rId70"/>
    <p:sldId id="1103" r:id="rId71"/>
    <p:sldId id="1105" r:id="rId72"/>
    <p:sldId id="1107" r:id="rId73"/>
    <p:sldId id="1108" r:id="rId74"/>
    <p:sldId id="1109" r:id="rId75"/>
    <p:sldId id="1218" r:id="rId76"/>
    <p:sldId id="1216" r:id="rId77"/>
    <p:sldId id="1110" r:id="rId78"/>
    <p:sldId id="1219" r:id="rId79"/>
    <p:sldId id="1111" r:id="rId80"/>
    <p:sldId id="1112" r:id="rId81"/>
    <p:sldId id="1113" r:id="rId82"/>
    <p:sldId id="1114" r:id="rId83"/>
    <p:sldId id="1115" r:id="rId84"/>
    <p:sldId id="1116" r:id="rId85"/>
    <p:sldId id="1117" r:id="rId86"/>
    <p:sldId id="1118" r:id="rId87"/>
    <p:sldId id="1194" r:id="rId88"/>
    <p:sldId id="1119" r:id="rId89"/>
    <p:sldId id="1192" r:id="rId90"/>
    <p:sldId id="1220" r:id="rId91"/>
    <p:sldId id="1120" r:id="rId92"/>
    <p:sldId id="1121" r:id="rId93"/>
    <p:sldId id="1221" r:id="rId94"/>
    <p:sldId id="1122" r:id="rId95"/>
    <p:sldId id="1123" r:id="rId96"/>
    <p:sldId id="1125" r:id="rId97"/>
    <p:sldId id="1223" r:id="rId98"/>
    <p:sldId id="1224" r:id="rId99"/>
    <p:sldId id="1127" r:id="rId100"/>
    <p:sldId id="1222" r:id="rId101"/>
    <p:sldId id="1038" r:id="rId102"/>
    <p:sldId id="1079" r:id="rId103"/>
    <p:sldId id="1080" r:id="rId104"/>
    <p:sldId id="1094" r:id="rId105"/>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440" userDrawn="1">
          <p15:clr>
            <a:srgbClr val="A4A3A4"/>
          </p15:clr>
        </p15:guide>
        <p15:guide id="3" orient="horz" pos="35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0F90"/>
    <a:srgbClr val="0000A8"/>
    <a:srgbClr val="B5E7FF"/>
    <a:srgbClr val="A2C1FF"/>
    <a:srgbClr val="8FAADC"/>
    <a:srgbClr val="E40000"/>
    <a:srgbClr val="FFB3D3"/>
    <a:srgbClr val="0000A3"/>
    <a:srgbClr val="9CE0FA"/>
    <a:srgbClr val="3C6C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62857"/>
  </p:normalViewPr>
  <p:slideViewPr>
    <p:cSldViewPr snapToGrid="0" snapToObjects="1">
      <p:cViewPr varScale="1">
        <p:scale>
          <a:sx n="73" d="100"/>
          <a:sy n="73" d="100"/>
        </p:scale>
        <p:origin x="1512" y="192"/>
      </p:cViewPr>
      <p:guideLst>
        <p:guide pos="1440"/>
        <p:guide orient="horz" pos="3528"/>
      </p:guideLst>
    </p:cSldViewPr>
  </p:slideViewPr>
  <p:outlineViewPr>
    <p:cViewPr>
      <p:scale>
        <a:sx n="33" d="100"/>
        <a:sy n="33" d="100"/>
      </p:scale>
      <p:origin x="0" y="-25744"/>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presProps" Target="presProp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heme" Target="theme/theme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eg>
</file>

<file path=ppt/media/image25.png>
</file>

<file path=ppt/media/image26.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D153024D-5FCD-D142-BBE1-7B391F60AD88}" type="datetimeFigureOut">
              <a:rPr lang="en-US" smtClean="0"/>
              <a:t>4/22/21</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3D91EEAC-CFEF-9647-876F-EABC6B8338D7}" type="slidenum">
              <a:rPr lang="en-US" smtClean="0"/>
              <a:t>‹#›</a:t>
            </a:fld>
            <a:endParaRPr lang="en-US"/>
          </a:p>
        </p:txBody>
      </p:sp>
    </p:spTree>
    <p:extLst>
      <p:ext uri="{BB962C8B-B14F-4D97-AF65-F5344CB8AC3E}">
        <p14:creationId xmlns:p14="http://schemas.microsoft.com/office/powerpoint/2010/main" val="1675561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History</a:t>
            </a:r>
          </a:p>
          <a:p>
            <a:endParaRPr lang="en-US" dirty="0"/>
          </a:p>
          <a:p>
            <a:r>
              <a:rPr lang="en-US" dirty="0"/>
              <a:t>8.0  (May 2020)</a:t>
            </a:r>
          </a:p>
          <a:p>
            <a:pPr marL="171450" indent="-171450">
              <a:buFont typeface="Arial" panose="020B0604020202020204" pitchFamily="34" charset="0"/>
              <a:buChar char="•"/>
            </a:pPr>
            <a:r>
              <a:rPr lang="en-US" dirty="0"/>
              <a:t>All slides reformatted for 16:9 aspect ratio</a:t>
            </a:r>
          </a:p>
          <a:p>
            <a:pPr marL="171450" indent="-171450">
              <a:buFont typeface="Arial" panose="020B0604020202020204" pitchFamily="34" charset="0"/>
              <a:buChar char="•"/>
            </a:pPr>
            <a:r>
              <a:rPr lang="en-US" dirty="0"/>
              <a:t>All slides updated to 8</a:t>
            </a:r>
            <a:r>
              <a:rPr lang="en-US" baseline="30000" dirty="0"/>
              <a:t>th</a:t>
            </a:r>
            <a:r>
              <a:rPr lang="en-US" dirty="0"/>
              <a:t> edition material</a:t>
            </a:r>
          </a:p>
          <a:p>
            <a:pPr marL="171450" indent="-171450">
              <a:buFont typeface="Arial" panose="020B0604020202020204" pitchFamily="34" charset="0"/>
              <a:buChar char="•"/>
            </a:pPr>
            <a:r>
              <a:rPr lang="en-US" dirty="0"/>
              <a:t>Use of Calibri font, rather that Gill Sans MT</a:t>
            </a:r>
          </a:p>
          <a:p>
            <a:pPr marL="171450" indent="-171450">
              <a:buFont typeface="Arial" panose="020B0604020202020204" pitchFamily="34" charset="0"/>
              <a:buChar char="•"/>
            </a:pPr>
            <a:r>
              <a:rPr lang="en-US" dirty="0"/>
              <a:t>Add LOTS more animation throughout</a:t>
            </a:r>
          </a:p>
          <a:p>
            <a:pPr marL="171450" indent="-171450">
              <a:buFont typeface="Arial" panose="020B0604020202020204" pitchFamily="34" charset="0"/>
              <a:buChar char="•"/>
            </a:pPr>
            <a:r>
              <a:rPr lang="en-US" dirty="0"/>
              <a:t>added new  8</a:t>
            </a:r>
            <a:r>
              <a:rPr lang="en-US" baseline="30000" dirty="0"/>
              <a:t>th</a:t>
            </a:r>
            <a:r>
              <a:rPr lang="en-US" dirty="0"/>
              <a:t> edition material on middleboxes (and Internet arch), Net neutrality, buffering …</a:t>
            </a:r>
          </a:p>
          <a:p>
            <a:pPr marL="171450" indent="-171450">
              <a:buFont typeface="Arial" panose="020B0604020202020204" pitchFamily="34" charset="0"/>
              <a:buChar char="•"/>
            </a:pPr>
            <a:r>
              <a:rPr lang="en-US" dirty="0"/>
              <a:t>lighter header font</a:t>
            </a:r>
          </a:p>
        </p:txBody>
      </p:sp>
      <p:sp>
        <p:nvSpPr>
          <p:cNvPr id="4" name="Slide Number Placeholder 3"/>
          <p:cNvSpPr>
            <a:spLocks noGrp="1"/>
          </p:cNvSpPr>
          <p:nvPr>
            <p:ph type="sldNum" sz="quarter" idx="5"/>
          </p:nvPr>
        </p:nvSpPr>
        <p:spPr/>
        <p:txBody>
          <a:bodyPr/>
          <a:lstStyle/>
          <a:p>
            <a:fld id="{3D91EEAC-CFEF-9647-876F-EABC6B8338D7}" type="slidenum">
              <a:rPr lang="en-US" smtClean="0"/>
              <a:t>1</a:t>
            </a:fld>
            <a:endParaRPr lang="en-US"/>
          </a:p>
        </p:txBody>
      </p:sp>
    </p:spTree>
    <p:extLst>
      <p:ext uri="{BB962C8B-B14F-4D97-AF65-F5344CB8AC3E}">
        <p14:creationId xmlns:p14="http://schemas.microsoft.com/office/powerpoint/2010/main" val="2792661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3374883"/>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102</a:t>
            </a:fld>
            <a:endParaRPr lang="en-US"/>
          </a:p>
        </p:txBody>
      </p:sp>
    </p:spTree>
    <p:extLst>
      <p:ext uri="{BB962C8B-B14F-4D97-AF65-F5344CB8AC3E}">
        <p14:creationId xmlns:p14="http://schemas.microsoft.com/office/powerpoint/2010/main" val="815244152"/>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103</a:t>
            </a:fld>
            <a:endParaRPr lang="en-US"/>
          </a:p>
        </p:txBody>
      </p:sp>
    </p:spTree>
    <p:extLst>
      <p:ext uri="{BB962C8B-B14F-4D97-AF65-F5344CB8AC3E}">
        <p14:creationId xmlns:p14="http://schemas.microsoft.com/office/powerpoint/2010/main" val="297177882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104</a:t>
            </a:fld>
            <a:endParaRPr lang="en-US"/>
          </a:p>
        </p:txBody>
      </p:sp>
    </p:spTree>
    <p:extLst>
      <p:ext uri="{BB962C8B-B14F-4D97-AF65-F5344CB8AC3E}">
        <p14:creationId xmlns:p14="http://schemas.microsoft.com/office/powerpoint/2010/main" val="38708381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50343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86290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13</a:t>
            </a:fld>
            <a:endParaRPr lang="en-US"/>
          </a:p>
        </p:txBody>
      </p:sp>
    </p:spTree>
    <p:extLst>
      <p:ext uri="{BB962C8B-B14F-4D97-AF65-F5344CB8AC3E}">
        <p14:creationId xmlns:p14="http://schemas.microsoft.com/office/powerpoint/2010/main" val="28213066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676722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9101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48581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Text for this animation:</a:t>
            </a:r>
          </a:p>
          <a:p>
            <a:endParaRPr lang="en-US" dirty="0"/>
          </a:p>
          <a:p>
            <a:r>
              <a:rPr lang="en-US" sz="1200" kern="1200" dirty="0">
                <a:solidFill>
                  <a:schemeClr val="tx1"/>
                </a:solidFill>
                <a:effectLst/>
                <a:latin typeface="+mn-lt"/>
                <a:ea typeface="+mn-ea"/>
                <a:cs typeface="+mn-cs"/>
              </a:rPr>
              <a:t>This all works out pretty nice and looks pretty simple!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But of course the devil is in the details, as the saying goes.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What happens,  for example, when a subset of addresses say in this first range should go to say interface 3, rather than interface 0.  Well, of course we could split the first address range into multiple pieces, and add in this new subrange with its new destination output port.  But it turns out there’s a much simpler and elegant way to do this.  Known as longest prefix matching.</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0599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96434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8405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16EA1AD-6EA3-1049-AB4E-FC15F4DC35F9}" type="slidenum">
              <a:rPr lang="en-US" smtClean="0"/>
              <a:t>2</a:t>
            </a:fld>
            <a:endParaRPr lang="en-US"/>
          </a:p>
        </p:txBody>
      </p:sp>
    </p:spTree>
    <p:extLst>
      <p:ext uri="{BB962C8B-B14F-4D97-AF65-F5344CB8AC3E}">
        <p14:creationId xmlns:p14="http://schemas.microsoft.com/office/powerpoint/2010/main" val="20745255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97205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3533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12262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51945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31695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60434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76745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56773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2149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013360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3</a:t>
            </a:fld>
            <a:endParaRPr lang="en-US"/>
          </a:p>
        </p:txBody>
      </p:sp>
    </p:spTree>
    <p:extLst>
      <p:ext uri="{BB962C8B-B14F-4D97-AF65-F5344CB8AC3E}">
        <p14:creationId xmlns:p14="http://schemas.microsoft.com/office/powerpoint/2010/main" val="38765972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95413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58885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might think that more buffering is a good thing.  Buffering is a bit like salt—just the right amount of salt makes food better, but too much makes it inedible!  </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53149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926713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89322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818815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56719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21171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39688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9376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751461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9711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41</a:t>
            </a:fld>
            <a:endParaRPr lang="en-US"/>
          </a:p>
        </p:txBody>
      </p:sp>
    </p:spTree>
    <p:extLst>
      <p:ext uri="{BB962C8B-B14F-4D97-AF65-F5344CB8AC3E}">
        <p14:creationId xmlns:p14="http://schemas.microsoft.com/office/powerpoint/2010/main" val="29103623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28503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959485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44</a:t>
            </a:fld>
            <a:endParaRPr lang="en-US"/>
          </a:p>
        </p:txBody>
      </p:sp>
    </p:spTree>
    <p:extLst>
      <p:ext uri="{BB962C8B-B14F-4D97-AF65-F5344CB8AC3E}">
        <p14:creationId xmlns:p14="http://schemas.microsoft.com/office/powerpoint/2010/main" val="34701479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45</a:t>
            </a:fld>
            <a:endParaRPr lang="en-US"/>
          </a:p>
        </p:txBody>
      </p:sp>
    </p:spTree>
    <p:extLst>
      <p:ext uri="{BB962C8B-B14F-4D97-AF65-F5344CB8AC3E}">
        <p14:creationId xmlns:p14="http://schemas.microsoft.com/office/powerpoint/2010/main" val="5360659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827876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144976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764984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6061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490754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910829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281535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5314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135450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646543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384251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57364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562873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537798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8032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205333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540194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268989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51429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673532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582434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65</a:t>
            </a:fld>
            <a:endParaRPr lang="en-US"/>
          </a:p>
        </p:txBody>
      </p:sp>
    </p:spTree>
    <p:extLst>
      <p:ext uri="{BB962C8B-B14F-4D97-AF65-F5344CB8AC3E}">
        <p14:creationId xmlns:p14="http://schemas.microsoft.com/office/powerpoint/2010/main" val="257439433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193386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2550045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702789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6090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162544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703764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473718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2203005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075803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76541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6830516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13095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468809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852057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79</a:t>
            </a:fld>
            <a:endParaRPr lang="en-US"/>
          </a:p>
        </p:txBody>
      </p:sp>
    </p:spTree>
    <p:extLst>
      <p:ext uri="{BB962C8B-B14F-4D97-AF65-F5344CB8AC3E}">
        <p14:creationId xmlns:p14="http://schemas.microsoft.com/office/powerpoint/2010/main" val="22417999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296122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8476366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793623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804935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8253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871756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727505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478349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145208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455426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01954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290820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90</a:t>
            </a:fld>
            <a:endParaRPr lang="en-US"/>
          </a:p>
        </p:txBody>
      </p:sp>
    </p:spTree>
    <p:extLst>
      <p:ext uri="{BB962C8B-B14F-4D97-AF65-F5344CB8AC3E}">
        <p14:creationId xmlns:p14="http://schemas.microsoft.com/office/powerpoint/2010/main" val="156977969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675804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564787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894570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417969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356999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7963448"/>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6722701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 phone network had dumb network endpoints, really by definition.  The end points were rotary phones that maybe only your parents and grandparents remember; they weren’t computers.  They really </a:t>
            </a:r>
            <a:r>
              <a:rPr lang="en-US" sz="1200" b="1" i="1" kern="1200" dirty="0">
                <a:solidFill>
                  <a:schemeClr val="tx1"/>
                </a:solidFill>
                <a:effectLst/>
                <a:latin typeface="+mn-lt"/>
                <a:ea typeface="+mn-ea"/>
                <a:cs typeface="+mn-cs"/>
              </a:rPr>
              <a:t>were</a:t>
            </a:r>
            <a:r>
              <a:rPr lang="en-US" sz="1200" kern="1200" dirty="0">
                <a:solidFill>
                  <a:schemeClr val="tx1"/>
                </a:solidFill>
                <a:effectLst/>
                <a:latin typeface="+mn-lt"/>
                <a:ea typeface="+mn-ea"/>
                <a:cs typeface="+mn-cs"/>
              </a:rPr>
              <a:t> dumb devices, and therefore the phone network had programmable switches that were quite smart. </a:t>
            </a:r>
            <a:r>
              <a:rPr lang="en-US" sz="1200" b="1" kern="1200" dirty="0">
                <a:solidFill>
                  <a:schemeClr val="tx1"/>
                </a:solidFill>
                <a:effectLst/>
                <a:latin typeface="+mn-lt"/>
                <a:ea typeface="+mn-ea"/>
                <a:cs typeface="+mn-cs"/>
              </a:rPr>
              <a:t>All</a:t>
            </a:r>
            <a:r>
              <a:rPr lang="en-US" sz="1200" kern="1200" dirty="0">
                <a:solidFill>
                  <a:schemeClr val="tx1"/>
                </a:solidFill>
                <a:effectLst/>
                <a:latin typeface="+mn-lt"/>
                <a:ea typeface="+mn-ea"/>
                <a:cs typeface="+mn-cs"/>
              </a:rPr>
              <a:t> functionality – well, all of the intelligence - was implemented within the network. It HAD to be.  The end systems could not do anything more than send digits and send audio signals.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When the Internet came along, the endpoints and the switches were both programmable computers.  So where to put the complexity?  RFC 1958 – the architectural principles of the Internet RFC -  that says “intelligence is end to end rather than hidden in the network.” That puts the intelligence clearly at the edge, like we see here.  And that’s possible because the edge devices are smart; they’re programmable.  Well that’s the diagram as I remember it 20 years ago.</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And in the 20 years since, as we see the rise of middleboxes and SDN, we’re now seeing intelligence (in software) layered on top of “dumb” </a:t>
            </a:r>
            <a:r>
              <a:rPr lang="en-US" sz="1200" kern="1200" dirty="0" err="1">
                <a:solidFill>
                  <a:schemeClr val="tx1"/>
                </a:solidFill>
                <a:effectLst/>
                <a:latin typeface="+mn-lt"/>
                <a:ea typeface="+mn-ea"/>
                <a:cs typeface="+mn-cs"/>
              </a:rPr>
              <a:t>whiteboxes</a:t>
            </a:r>
            <a:r>
              <a:rPr lang="en-US" sz="1200" kern="1200" dirty="0">
                <a:solidFill>
                  <a:schemeClr val="tx1"/>
                </a:solidFill>
                <a:effectLst/>
                <a:latin typeface="+mn-lt"/>
                <a:ea typeface="+mn-ea"/>
                <a:cs typeface="+mn-cs"/>
              </a:rPr>
              <a:t> within the network.  So I might add a brain here today. And with datacenters and content distribution networks, we see even smarter and more sophisticated application-level infrastructure being connected at points within the network.  So now there are clearly much much bigger, much more computationally intensive and complex, endpoints if you will in today’s Internet</a:t>
            </a:r>
            <a:r>
              <a:rPr lang="en-US" dirty="0">
                <a:effectLst/>
              </a:rPr>
              <a:t>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757789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101</a:t>
            </a:fld>
            <a:endParaRPr lang="en-US"/>
          </a:p>
        </p:txBody>
      </p:sp>
    </p:spTree>
    <p:extLst>
      <p:ext uri="{BB962C8B-B14F-4D97-AF65-F5344CB8AC3E}">
        <p14:creationId xmlns:p14="http://schemas.microsoft.com/office/powerpoint/2010/main" val="1526398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EC686-8429-2E40-81FA-5EC9C4AB3C55}"/>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8CC2C238-9334-5D47-BE46-7DBB933E48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Slide Number Placeholder 5">
            <a:extLst>
              <a:ext uri="{FF2B5EF4-FFF2-40B4-BE49-F238E27FC236}">
                <a16:creationId xmlns:a16="http://schemas.microsoft.com/office/drawing/2014/main" id="{67E93C0D-5E34-354A-A654-B3839136622B}"/>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pPr/>
              <a:t>‹#›</a:t>
            </a:fld>
            <a:endParaRPr lang="en-US" dirty="0"/>
          </a:p>
        </p:txBody>
      </p:sp>
    </p:spTree>
    <p:extLst>
      <p:ext uri="{BB962C8B-B14F-4D97-AF65-F5344CB8AC3E}">
        <p14:creationId xmlns:p14="http://schemas.microsoft.com/office/powerpoint/2010/main" val="33936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5" name="Slide Number Placeholder 5">
            <a:extLst>
              <a:ext uri="{FF2B5EF4-FFF2-40B4-BE49-F238E27FC236}">
                <a16:creationId xmlns:a16="http://schemas.microsoft.com/office/drawing/2014/main" id="{D41126D0-2478-AE48-891D-9046D4F5EA04}"/>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pPr/>
              <a:t>‹#›</a:t>
            </a:fld>
            <a:endParaRPr lang="en-US" dirty="0"/>
          </a:p>
        </p:txBody>
      </p:sp>
    </p:spTree>
    <p:extLst>
      <p:ext uri="{BB962C8B-B14F-4D97-AF65-F5344CB8AC3E}">
        <p14:creationId xmlns:p14="http://schemas.microsoft.com/office/powerpoint/2010/main" val="1878446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48D4C-6954-CC4D-A491-4B78BF548F31}"/>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3ABE2032-3F11-1945-8A1D-25EC80CF91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DCF1CB-5DBA-8B49-A839-F079E4BF4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139731AF-B9DB-1E4D-A017-6D1C48DC0579}"/>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pPr/>
              <a:t>‹#›</a:t>
            </a:fld>
            <a:endParaRPr lang="en-US" dirty="0"/>
          </a:p>
        </p:txBody>
      </p:sp>
    </p:spTree>
    <p:extLst>
      <p:ext uri="{BB962C8B-B14F-4D97-AF65-F5344CB8AC3E}">
        <p14:creationId xmlns:p14="http://schemas.microsoft.com/office/powerpoint/2010/main" val="1273958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pPr/>
              <a:t>‹#›</a:t>
            </a:fld>
            <a:endParaRPr lang="en-US" dirty="0"/>
          </a:p>
        </p:txBody>
      </p:sp>
    </p:spTree>
    <p:extLst>
      <p:ext uri="{BB962C8B-B14F-4D97-AF65-F5344CB8AC3E}">
        <p14:creationId xmlns:p14="http://schemas.microsoft.com/office/powerpoint/2010/main" val="37621316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6D5FD2-E0BC-9B4A-8B69-BFD8F956C77B}"/>
              </a:ext>
            </a:extLst>
          </p:cNvPr>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A987CFD-1EF3-634C-B854-216A26AC23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ACF3ABA1-E9EF-3248-90FD-6E40E659EFB3}"/>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pPr/>
              <a:t>‹#›</a:t>
            </a:fld>
            <a:endParaRPr lang="en-US" dirty="0"/>
          </a:p>
        </p:txBody>
      </p:sp>
    </p:spTree>
    <p:extLst>
      <p:ext uri="{BB962C8B-B14F-4D97-AF65-F5344CB8AC3E}">
        <p14:creationId xmlns:p14="http://schemas.microsoft.com/office/powerpoint/2010/main" val="27751653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Lst>
  <p:hf hdr="0" ftr="0" dt="0"/>
  <p:txStyles>
    <p:titleStyle>
      <a:lvl1pPr algn="l" defTabSz="914400" rtl="0" eaLnBrk="1" latinLnBrk="0" hangingPunct="1">
        <a:lnSpc>
          <a:spcPct val="90000"/>
        </a:lnSpc>
        <a:spcBef>
          <a:spcPct val="0"/>
        </a:spcBef>
        <a:buNone/>
        <a:defRPr sz="4400" b="1" kern="1200">
          <a:solidFill>
            <a:srgbClr val="0000A3"/>
          </a:solidFill>
          <a:latin typeface="+mj-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4.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5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9.png"/><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5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9.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7.emf"/></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87.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8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88.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18" Type="http://schemas.openxmlformats.org/officeDocument/2006/relationships/image" Target="../media/image21.png"/><Relationship Id="rId3" Type="http://schemas.openxmlformats.org/officeDocument/2006/relationships/image" Target="../media/image4.png"/><Relationship Id="rId21"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5.png"/><Relationship Id="rId17" Type="http://schemas.openxmlformats.org/officeDocument/2006/relationships/image" Target="../media/image20.png"/><Relationship Id="rId2" Type="http://schemas.openxmlformats.org/officeDocument/2006/relationships/image" Target="../media/image3.png"/><Relationship Id="rId16" Type="http://schemas.openxmlformats.org/officeDocument/2006/relationships/image" Target="../media/image19.png"/><Relationship Id="rId20" Type="http://schemas.openxmlformats.org/officeDocument/2006/relationships/image" Target="../media/image23.png"/><Relationship Id="rId1" Type="http://schemas.openxmlformats.org/officeDocument/2006/relationships/slideLayout" Target="../slideLayouts/slideLayout4.xml"/><Relationship Id="rId6" Type="http://schemas.openxmlformats.org/officeDocument/2006/relationships/image" Target="../media/image8.png"/><Relationship Id="rId11" Type="http://schemas.openxmlformats.org/officeDocument/2006/relationships/image" Target="../media/image14.png"/><Relationship Id="rId5" Type="http://schemas.openxmlformats.org/officeDocument/2006/relationships/image" Target="../media/image7.png"/><Relationship Id="rId15" Type="http://schemas.openxmlformats.org/officeDocument/2006/relationships/image" Target="../media/image18.png"/><Relationship Id="rId10" Type="http://schemas.openxmlformats.org/officeDocument/2006/relationships/image" Target="../media/image13.png"/><Relationship Id="rId19" Type="http://schemas.openxmlformats.org/officeDocument/2006/relationships/image" Target="../media/image22.png"/><Relationship Id="rId4" Type="http://schemas.openxmlformats.org/officeDocument/2006/relationships/image" Target="../media/image6.png"/><Relationship Id="rId9" Type="http://schemas.openxmlformats.org/officeDocument/2006/relationships/image" Target="../media/image12.png"/><Relationship Id="rId14" Type="http://schemas.openxmlformats.org/officeDocument/2006/relationships/image" Target="../media/image17.pn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9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14.png"/></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17.png"/><Relationship Id="rId3" Type="http://schemas.openxmlformats.org/officeDocument/2006/relationships/image" Target="../media/image42.png"/><Relationship Id="rId7" Type="http://schemas.openxmlformats.org/officeDocument/2006/relationships/image" Target="../media/image20.png"/><Relationship Id="rId12" Type="http://schemas.openxmlformats.org/officeDocument/2006/relationships/image" Target="../media/image23.png"/><Relationship Id="rId2" Type="http://schemas.openxmlformats.org/officeDocument/2006/relationships/notesSlide" Target="../notesSlides/notesSlide98.xml"/><Relationship Id="rId1" Type="http://schemas.openxmlformats.org/officeDocument/2006/relationships/slideLayout" Target="../slideLayouts/slideLayout2.xml"/><Relationship Id="rId6" Type="http://schemas.openxmlformats.org/officeDocument/2006/relationships/image" Target="../media/image19.png"/><Relationship Id="rId11" Type="http://schemas.openxmlformats.org/officeDocument/2006/relationships/image" Target="../media/image22.png"/><Relationship Id="rId5" Type="http://schemas.openxmlformats.org/officeDocument/2006/relationships/image" Target="../media/image44.png"/><Relationship Id="rId10" Type="http://schemas.openxmlformats.org/officeDocument/2006/relationships/image" Target="../media/image45.png"/><Relationship Id="rId4" Type="http://schemas.openxmlformats.org/officeDocument/2006/relationships/image" Target="../media/image43.pn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99C77C5-A377-3E44-9802-7A06ED6AD0D8}"/>
              </a:ext>
            </a:extLst>
          </p:cNvPr>
          <p:cNvSpPr>
            <a:spLocks noChangeArrowheads="1"/>
          </p:cNvSpPr>
          <p:nvPr/>
        </p:nvSpPr>
        <p:spPr bwMode="auto">
          <a:xfrm>
            <a:off x="7981312" y="4289908"/>
            <a:ext cx="3981504"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pPr>
            <a:r>
              <a:rPr lang="en-US" altLang="en-US" sz="2800" i="1" dirty="0">
                <a:solidFill>
                  <a:srgbClr val="0000A3"/>
                </a:solidFill>
                <a:latin typeface="+mn-lt"/>
              </a:rPr>
              <a:t>Computer Networking: A Top-Down Approach </a:t>
            </a:r>
            <a:br>
              <a:rPr lang="en-US" altLang="en-US" sz="2800" dirty="0">
                <a:solidFill>
                  <a:srgbClr val="008000"/>
                </a:solidFill>
                <a:latin typeface="+mn-lt"/>
              </a:rPr>
            </a:br>
            <a:r>
              <a:rPr lang="en-US" altLang="en-US" sz="1800" dirty="0">
                <a:latin typeface="+mn-lt"/>
              </a:rPr>
              <a:t>8</a:t>
            </a:r>
            <a:r>
              <a:rPr lang="en-US" altLang="en-US" sz="1800" baseline="30000" dirty="0">
                <a:latin typeface="+mn-lt"/>
              </a:rPr>
              <a:t>th</a:t>
            </a:r>
            <a:r>
              <a:rPr lang="en-US" altLang="en-US" sz="1800" dirty="0">
                <a:latin typeface="+mn-lt"/>
              </a:rPr>
              <a:t> edition </a:t>
            </a:r>
            <a:br>
              <a:rPr lang="en-US" altLang="en-US" sz="1800" dirty="0">
                <a:latin typeface="+mn-lt"/>
              </a:rPr>
            </a:br>
            <a:r>
              <a:rPr lang="en-US" altLang="en-US" sz="1800" dirty="0">
                <a:latin typeface="+mn-lt"/>
              </a:rPr>
              <a:t>Jim Kurose, Keith Ross</a:t>
            </a:r>
            <a:br>
              <a:rPr lang="en-US" altLang="en-US" sz="1800" dirty="0">
                <a:latin typeface="+mn-lt"/>
              </a:rPr>
            </a:br>
            <a:r>
              <a:rPr lang="en-US" altLang="en-US" sz="1800" dirty="0">
                <a:latin typeface="+mn-lt"/>
              </a:rPr>
              <a:t>Pearson, 2020</a:t>
            </a:r>
            <a:endParaRPr lang="en-US" altLang="en-US" sz="2000" dirty="0">
              <a:latin typeface="+mn-lt"/>
            </a:endParaRPr>
          </a:p>
        </p:txBody>
      </p:sp>
      <p:sp>
        <p:nvSpPr>
          <p:cNvPr id="6" name="Rectangle 3">
            <a:extLst>
              <a:ext uri="{FF2B5EF4-FFF2-40B4-BE49-F238E27FC236}">
                <a16:creationId xmlns:a16="http://schemas.microsoft.com/office/drawing/2014/main" id="{9A9F684E-5DD1-6543-95D2-8EB5E7619BE2}"/>
              </a:ext>
            </a:extLst>
          </p:cNvPr>
          <p:cNvSpPr>
            <a:spLocks noChangeArrowheads="1"/>
          </p:cNvSpPr>
          <p:nvPr/>
        </p:nvSpPr>
        <p:spPr bwMode="auto">
          <a:xfrm>
            <a:off x="1325034" y="561975"/>
            <a:ext cx="5127523" cy="193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pPr>
            <a:r>
              <a:rPr lang="en-US" altLang="en-US" sz="5400" b="1" dirty="0">
                <a:solidFill>
                  <a:srgbClr val="000099"/>
                </a:solidFill>
                <a:latin typeface="+mj-lt"/>
              </a:rPr>
              <a:t>Chapter 4</a:t>
            </a:r>
            <a:br>
              <a:rPr lang="en-US" altLang="en-US" sz="6000" b="1" dirty="0">
                <a:solidFill>
                  <a:srgbClr val="000099"/>
                </a:solidFill>
                <a:latin typeface="+mj-lt"/>
              </a:rPr>
            </a:br>
            <a:r>
              <a:rPr lang="en-US" altLang="en-US" sz="5400" b="1" dirty="0">
                <a:solidFill>
                  <a:srgbClr val="000099"/>
                </a:solidFill>
                <a:latin typeface="+mj-lt"/>
              </a:rPr>
              <a:t>Network Layer:</a:t>
            </a:r>
          </a:p>
          <a:p>
            <a:pPr eaLnBrk="1" hangingPunct="1">
              <a:lnSpc>
                <a:spcPct val="85000"/>
              </a:lnSpc>
            </a:pPr>
            <a:r>
              <a:rPr lang="en-US" altLang="en-US" sz="5400" b="1" dirty="0">
                <a:solidFill>
                  <a:srgbClr val="000099"/>
                </a:solidFill>
                <a:latin typeface="+mj-lt"/>
              </a:rPr>
              <a:t>Data Plane</a:t>
            </a:r>
          </a:p>
        </p:txBody>
      </p:sp>
      <p:sp>
        <p:nvSpPr>
          <p:cNvPr id="7" name="Text Box 6">
            <a:extLst>
              <a:ext uri="{FF2B5EF4-FFF2-40B4-BE49-F238E27FC236}">
                <a16:creationId xmlns:a16="http://schemas.microsoft.com/office/drawing/2014/main" id="{8A719B73-7005-5F48-AB23-FCC253DE1BCB}"/>
              </a:ext>
            </a:extLst>
          </p:cNvPr>
          <p:cNvSpPr txBox="1">
            <a:spLocks noChangeArrowheads="1"/>
          </p:cNvSpPr>
          <p:nvPr/>
        </p:nvSpPr>
        <p:spPr bwMode="auto">
          <a:xfrm>
            <a:off x="1350014" y="2647662"/>
            <a:ext cx="5378450" cy="1629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800" dirty="0">
                <a:latin typeface="+mn-lt"/>
              </a:rPr>
              <a:t>A note on the use of these PowerPoint slides:</a:t>
            </a:r>
          </a:p>
          <a:p>
            <a:r>
              <a:rPr lang="en-US" altLang="en-US" sz="1400" dirty="0">
                <a:latin typeface="+mn-lt"/>
              </a:rPr>
              <a:t>We’</a:t>
            </a:r>
            <a:r>
              <a:rPr lang="en-US" altLang="ja-JP" sz="1400" dirty="0">
                <a:latin typeface="+mn-lt"/>
              </a:rPr>
              <a:t>re making these slides freely available to all (faculty, students, readers). They’re in PowerPoint form so you see the animations; and can add, modify, and delete slides  (including this one) and slide content to suit your needs. They obviously represent a </a:t>
            </a:r>
            <a:r>
              <a:rPr lang="en-US" altLang="ja-JP" sz="1400" i="1" dirty="0">
                <a:latin typeface="+mn-lt"/>
              </a:rPr>
              <a:t>lot</a:t>
            </a:r>
            <a:r>
              <a:rPr lang="en-US" altLang="ja-JP" sz="1400" dirty="0">
                <a:latin typeface="+mn-lt"/>
              </a:rPr>
              <a:t> of work on our part. In return for use, we only ask the following:</a:t>
            </a:r>
          </a:p>
          <a:p>
            <a:pPr>
              <a:lnSpc>
                <a:spcPct val="85000"/>
              </a:lnSpc>
            </a:pPr>
            <a:endParaRPr lang="en-US" altLang="en-US" sz="1400" dirty="0"/>
          </a:p>
        </p:txBody>
      </p:sp>
      <p:sp>
        <p:nvSpPr>
          <p:cNvPr id="8" name="Text Box 7">
            <a:extLst>
              <a:ext uri="{FF2B5EF4-FFF2-40B4-BE49-F238E27FC236}">
                <a16:creationId xmlns:a16="http://schemas.microsoft.com/office/drawing/2014/main" id="{BD221538-7929-D34F-8387-EA57F966E19A}"/>
              </a:ext>
            </a:extLst>
          </p:cNvPr>
          <p:cNvSpPr txBox="1">
            <a:spLocks noChangeArrowheads="1"/>
          </p:cNvSpPr>
          <p:nvPr/>
        </p:nvSpPr>
        <p:spPr bwMode="auto">
          <a:xfrm>
            <a:off x="1325035" y="3894603"/>
            <a:ext cx="5378450" cy="2636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3038" indent="-173038">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85000"/>
              </a:lnSpc>
            </a:pPr>
            <a:endParaRPr lang="en-US" altLang="en-US" sz="1400" dirty="0">
              <a:latin typeface="Gill Sans MT" panose="020B0502020104020203" pitchFamily="34" charset="77"/>
            </a:endParaRP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use these slides (e.g., in a class) that you mention their source (after all, we’</a:t>
            </a:r>
            <a:r>
              <a:rPr lang="en-US" altLang="ja-JP" sz="1400" dirty="0">
                <a:latin typeface="+mn-lt"/>
                <a:cs typeface="Calibri" panose="020F0502020204030204" pitchFamily="34" charset="0"/>
              </a:rPr>
              <a:t>d like people to use our book!)</a:t>
            </a: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post any slides on a www site, that you note that they are adapted from (or perhaps identical to) our slides, and note our copyright of this material.</a:t>
            </a:r>
          </a:p>
          <a:p>
            <a:pPr>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For a revision history, see the slide note for this page. </a:t>
            </a:r>
          </a:p>
          <a:p>
            <a:pPr marL="15875" indent="0">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Thanks and enjoy!  JFK/KWR</a:t>
            </a:r>
          </a:p>
          <a:p>
            <a:pPr>
              <a:lnSpc>
                <a:spcPct val="85000"/>
              </a:lnSpc>
            </a:pPr>
            <a:endParaRPr lang="en-US" altLang="en-US" sz="1400" dirty="0">
              <a:latin typeface="+mn-lt"/>
            </a:endParaRPr>
          </a:p>
          <a:p>
            <a:pPr>
              <a:lnSpc>
                <a:spcPct val="85000"/>
              </a:lnSpc>
            </a:pPr>
            <a:r>
              <a:rPr lang="en-US" altLang="en-US" sz="1400" dirty="0">
                <a:latin typeface="+mn-lt"/>
              </a:rPr>
              <a:t>     All material copyright 1996-2020</a:t>
            </a:r>
          </a:p>
          <a:p>
            <a:pPr>
              <a:lnSpc>
                <a:spcPct val="85000"/>
              </a:lnSpc>
            </a:pPr>
            <a:r>
              <a:rPr lang="en-US" altLang="en-US" sz="1400" dirty="0">
                <a:latin typeface="+mn-lt"/>
              </a:rPr>
              <a:t>     J.F Kurose and K.W. Ross, All Rights Reserved</a:t>
            </a:r>
            <a:endParaRPr lang="en-US" altLang="en-US" sz="1200" dirty="0">
              <a:latin typeface="+mn-lt"/>
            </a:endParaRPr>
          </a:p>
        </p:txBody>
      </p:sp>
      <p:pic>
        <p:nvPicPr>
          <p:cNvPr id="9" name="Picture 8" descr="A picture containing outdoor, water, bridge, building&#10;&#10;Description automatically generated">
            <a:extLst>
              <a:ext uri="{FF2B5EF4-FFF2-40B4-BE49-F238E27FC236}">
                <a16:creationId xmlns:a16="http://schemas.microsoft.com/office/drawing/2014/main" id="{F92E998D-891C-8C4D-A1FD-4079E0691FBD}"/>
              </a:ext>
            </a:extLst>
          </p:cNvPr>
          <p:cNvPicPr>
            <a:picLocks noChangeAspect="1"/>
          </p:cNvPicPr>
          <p:nvPr/>
        </p:nvPicPr>
        <p:blipFill>
          <a:blip r:embed="rId3"/>
          <a:stretch>
            <a:fillRect/>
          </a:stretch>
        </p:blipFill>
        <p:spPr>
          <a:xfrm>
            <a:off x="8135257" y="887185"/>
            <a:ext cx="3040743" cy="3800929"/>
          </a:xfrm>
          <a:prstGeom prst="rect">
            <a:avLst/>
          </a:prstGeom>
        </p:spPr>
      </p:pic>
    </p:spTree>
    <p:extLst>
      <p:ext uri="{BB962C8B-B14F-4D97-AF65-F5344CB8AC3E}">
        <p14:creationId xmlns:p14="http://schemas.microsoft.com/office/powerpoint/2010/main" val="2314825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98812"/>
            <a:ext cx="10515600" cy="894622"/>
          </a:xfrm>
        </p:spPr>
        <p:txBody>
          <a:bodyPr>
            <a:normAutofit/>
          </a:bodyPr>
          <a:lstStyle/>
          <a:p>
            <a:r>
              <a:rPr lang="en-US" sz="4800" dirty="0"/>
              <a:t>Network-layer service model</a:t>
            </a:r>
          </a:p>
        </p:txBody>
      </p:sp>
      <p:sp>
        <p:nvSpPr>
          <p:cNvPr id="9" name="Text Box 3">
            <a:extLst>
              <a:ext uri="{FF2B5EF4-FFF2-40B4-BE49-F238E27FC236}">
                <a16:creationId xmlns:a16="http://schemas.microsoft.com/office/drawing/2014/main" id="{84FBF14F-DE77-E447-8427-3CD2253600C3}"/>
              </a:ext>
            </a:extLst>
          </p:cNvPr>
          <p:cNvSpPr txBox="1">
            <a:spLocks noChangeArrowheads="1"/>
          </p:cNvSpPr>
          <p:nvPr/>
        </p:nvSpPr>
        <p:spPr bwMode="auto">
          <a:xfrm>
            <a:off x="549795" y="1745078"/>
            <a:ext cx="1552092" cy="3939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Architecture</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Internet</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ATM</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ATM</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Internet</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Internet</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0" name="Text Box 4">
            <a:extLst>
              <a:ext uri="{FF2B5EF4-FFF2-40B4-BE49-F238E27FC236}">
                <a16:creationId xmlns:a16="http://schemas.microsoft.com/office/drawing/2014/main" id="{4AA65A7D-5684-5446-97C1-4142D3B3DC32}"/>
              </a:ext>
            </a:extLst>
          </p:cNvPr>
          <p:cNvSpPr txBox="1">
            <a:spLocks noChangeArrowheads="1"/>
          </p:cNvSpPr>
          <p:nvPr/>
        </p:nvSpPr>
        <p:spPr bwMode="auto">
          <a:xfrm>
            <a:off x="2453424" y="1760576"/>
            <a:ext cx="2645518" cy="391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Service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Model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best effort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Constant Bit Rate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Available Bit Rate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Intserv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Guaranteed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(RFC 1633</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100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Diffserv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(RFC 2475</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 name="Text Box 5">
            <a:extLst>
              <a:ext uri="{FF2B5EF4-FFF2-40B4-BE49-F238E27FC236}">
                <a16:creationId xmlns:a16="http://schemas.microsoft.com/office/drawing/2014/main" id="{1C34DAB8-6802-8B4D-80C7-80C914B6F4A9}"/>
              </a:ext>
            </a:extLst>
          </p:cNvPr>
          <p:cNvSpPr txBox="1">
            <a:spLocks noChangeArrowheads="1"/>
          </p:cNvSpPr>
          <p:nvPr/>
        </p:nvSpPr>
        <p:spPr bwMode="auto">
          <a:xfrm>
            <a:off x="5253925" y="2071348"/>
            <a:ext cx="2137764"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Bandwidth</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none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Constant rate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Guaranteed min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possible</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 name="Text Box 11">
            <a:extLst>
              <a:ext uri="{FF2B5EF4-FFF2-40B4-BE49-F238E27FC236}">
                <a16:creationId xmlns:a16="http://schemas.microsoft.com/office/drawing/2014/main" id="{12C01AE2-D81C-9142-9900-6735E4EC6989}"/>
              </a:ext>
            </a:extLst>
          </p:cNvPr>
          <p:cNvSpPr txBox="1">
            <a:spLocks noChangeArrowheads="1"/>
          </p:cNvSpPr>
          <p:nvPr/>
        </p:nvSpPr>
        <p:spPr bwMode="auto">
          <a:xfrm>
            <a:off x="7310368" y="2071348"/>
            <a:ext cx="1112805"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Loss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possibly</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 name="Text Box 12">
            <a:extLst>
              <a:ext uri="{FF2B5EF4-FFF2-40B4-BE49-F238E27FC236}">
                <a16:creationId xmlns:a16="http://schemas.microsoft.com/office/drawing/2014/main" id="{215F45F4-0755-7644-85E6-6394DB1A3372}"/>
              </a:ext>
            </a:extLst>
          </p:cNvPr>
          <p:cNvSpPr txBox="1">
            <a:spLocks noChangeArrowheads="1"/>
          </p:cNvSpPr>
          <p:nvPr/>
        </p:nvSpPr>
        <p:spPr bwMode="auto">
          <a:xfrm>
            <a:off x="8483715" y="2080873"/>
            <a:ext cx="1112805"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Order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possibly</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4" name="Text Box 13">
            <a:extLst>
              <a:ext uri="{FF2B5EF4-FFF2-40B4-BE49-F238E27FC236}">
                <a16:creationId xmlns:a16="http://schemas.microsoft.com/office/drawing/2014/main" id="{51E1E123-2FC9-9A4C-AB30-DF20C3EA339F}"/>
              </a:ext>
            </a:extLst>
          </p:cNvPr>
          <p:cNvSpPr txBox="1">
            <a:spLocks noChangeArrowheads="1"/>
          </p:cNvSpPr>
          <p:nvPr/>
        </p:nvSpPr>
        <p:spPr bwMode="auto">
          <a:xfrm>
            <a:off x="9712924" y="2080873"/>
            <a:ext cx="946221"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Timing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 name="Line 19">
            <a:extLst>
              <a:ext uri="{FF2B5EF4-FFF2-40B4-BE49-F238E27FC236}">
                <a16:creationId xmlns:a16="http://schemas.microsoft.com/office/drawing/2014/main" id="{D3EFDF3E-E1B2-6442-9107-4885BC9E5F19}"/>
              </a:ext>
            </a:extLst>
          </p:cNvPr>
          <p:cNvSpPr>
            <a:spLocks noChangeShapeType="1"/>
          </p:cNvSpPr>
          <p:nvPr/>
        </p:nvSpPr>
        <p:spPr bwMode="auto">
          <a:xfrm>
            <a:off x="1070632" y="2577761"/>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Line 19">
            <a:extLst>
              <a:ext uri="{FF2B5EF4-FFF2-40B4-BE49-F238E27FC236}">
                <a16:creationId xmlns:a16="http://schemas.microsoft.com/office/drawing/2014/main" id="{32B4DD15-8EEC-9B42-A7A0-C871C28FD81C}"/>
              </a:ext>
            </a:extLst>
          </p:cNvPr>
          <p:cNvSpPr>
            <a:spLocks noChangeShapeType="1"/>
          </p:cNvSpPr>
          <p:nvPr/>
        </p:nvSpPr>
        <p:spPr bwMode="auto">
          <a:xfrm>
            <a:off x="1068049" y="3210609"/>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19">
            <a:extLst>
              <a:ext uri="{FF2B5EF4-FFF2-40B4-BE49-F238E27FC236}">
                <a16:creationId xmlns:a16="http://schemas.microsoft.com/office/drawing/2014/main" id="{0C2B32CB-160C-1949-B26F-AEE112AAA5CE}"/>
              </a:ext>
            </a:extLst>
          </p:cNvPr>
          <p:cNvSpPr>
            <a:spLocks noChangeShapeType="1"/>
          </p:cNvSpPr>
          <p:nvPr/>
        </p:nvSpPr>
        <p:spPr bwMode="auto">
          <a:xfrm>
            <a:off x="1065466" y="3827958"/>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19">
            <a:extLst>
              <a:ext uri="{FF2B5EF4-FFF2-40B4-BE49-F238E27FC236}">
                <a16:creationId xmlns:a16="http://schemas.microsoft.com/office/drawing/2014/main" id="{E012B3C4-5F72-A141-A441-ADA6CA97A556}"/>
              </a:ext>
            </a:extLst>
          </p:cNvPr>
          <p:cNvSpPr>
            <a:spLocks noChangeShapeType="1"/>
          </p:cNvSpPr>
          <p:nvPr/>
        </p:nvSpPr>
        <p:spPr bwMode="auto">
          <a:xfrm>
            <a:off x="1062883" y="4445307"/>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19">
            <a:extLst>
              <a:ext uri="{FF2B5EF4-FFF2-40B4-BE49-F238E27FC236}">
                <a16:creationId xmlns:a16="http://schemas.microsoft.com/office/drawing/2014/main" id="{BF483ABF-DBE0-BF4B-94C9-E7D0F188F4AC}"/>
              </a:ext>
            </a:extLst>
          </p:cNvPr>
          <p:cNvSpPr>
            <a:spLocks noChangeShapeType="1"/>
          </p:cNvSpPr>
          <p:nvPr/>
        </p:nvSpPr>
        <p:spPr bwMode="auto">
          <a:xfrm>
            <a:off x="1075798" y="5217639"/>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A76539A4-4744-8842-8ED2-36EF0B5DAA55}"/>
              </a:ext>
            </a:extLst>
          </p:cNvPr>
          <p:cNvSpPr/>
          <p:nvPr/>
        </p:nvSpPr>
        <p:spPr>
          <a:xfrm>
            <a:off x="821410" y="3093349"/>
            <a:ext cx="10120393" cy="29044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Line 16">
            <a:extLst>
              <a:ext uri="{FF2B5EF4-FFF2-40B4-BE49-F238E27FC236}">
                <a16:creationId xmlns:a16="http://schemas.microsoft.com/office/drawing/2014/main" id="{B1FE5F6C-026F-0544-9F5F-295E95B4FC3A}"/>
              </a:ext>
            </a:extLst>
          </p:cNvPr>
          <p:cNvSpPr>
            <a:spLocks noChangeShapeType="1"/>
          </p:cNvSpPr>
          <p:nvPr/>
        </p:nvSpPr>
        <p:spPr bwMode="auto">
          <a:xfrm flipV="1">
            <a:off x="5315919" y="2007768"/>
            <a:ext cx="5362413"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B777822C-9D57-814F-877A-2273D1202ED7}"/>
              </a:ext>
            </a:extLst>
          </p:cNvPr>
          <p:cNvGrpSpPr/>
          <p:nvPr/>
        </p:nvGrpSpPr>
        <p:grpSpPr>
          <a:xfrm>
            <a:off x="1859797" y="3440624"/>
            <a:ext cx="8105613" cy="2557221"/>
            <a:chOff x="852407" y="3270142"/>
            <a:chExt cx="8105613" cy="2557221"/>
          </a:xfrm>
        </p:grpSpPr>
        <p:sp>
          <p:nvSpPr>
            <p:cNvPr id="28" name="TextBox 27">
              <a:extLst>
                <a:ext uri="{FF2B5EF4-FFF2-40B4-BE49-F238E27FC236}">
                  <a16:creationId xmlns:a16="http://schemas.microsoft.com/office/drawing/2014/main" id="{828EFD12-C61D-5143-AE81-9D893932CA81}"/>
                </a:ext>
              </a:extLst>
            </p:cNvPr>
            <p:cNvSpPr txBox="1"/>
            <p:nvPr/>
          </p:nvSpPr>
          <p:spPr>
            <a:xfrm>
              <a:off x="1175287" y="3794500"/>
              <a:ext cx="7516160" cy="181588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0013A3"/>
                  </a:solidFill>
                  <a:effectLst/>
                  <a:uLnTx/>
                  <a:uFillTx/>
                  <a:latin typeface="Calibri" panose="020F0502020204030204"/>
                  <a:ea typeface="+mn-ea"/>
                  <a:cs typeface="+mn-cs"/>
                </a:rPr>
                <a:t>No</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guarantees on</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 </a:t>
              </a:r>
            </a:p>
            <a:p>
              <a:pPr marL="866775" marR="0" lvl="1" indent="-409575" algn="l" defTabSz="914400" rtl="0" eaLnBrk="1" fontAlgn="auto" latinLnBrk="0" hangingPunct="1">
                <a:lnSpc>
                  <a:spcPct val="100000"/>
                </a:lnSpc>
                <a:spcBef>
                  <a:spcPts val="0"/>
                </a:spcBef>
                <a:spcAft>
                  <a:spcPts val="0"/>
                </a:spcAft>
                <a:buClrTx/>
                <a:buSzTx/>
                <a:buFont typeface="+mj-lt"/>
                <a:buAutoNum type="romanLcPeriod"/>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successful</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datagram delivery to destination</a:t>
              </a:r>
            </a:p>
            <a:p>
              <a:pPr marL="866775" marR="0" lvl="1" indent="-409575" algn="l" defTabSz="914400" rtl="0" eaLnBrk="1" fontAlgn="auto" latinLnBrk="0" hangingPunct="1">
                <a:lnSpc>
                  <a:spcPct val="100000"/>
                </a:lnSpc>
                <a:spcBef>
                  <a:spcPts val="0"/>
                </a:spcBef>
                <a:spcAft>
                  <a:spcPts val="0"/>
                </a:spcAft>
                <a:buClrTx/>
                <a:buSzTx/>
                <a:buFont typeface="+mj-lt"/>
                <a:buAutoNum type="romanLcPeriod"/>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timing or order of delivery</a:t>
              </a:r>
            </a:p>
            <a:p>
              <a:pPr marL="866775" marR="0" lvl="1" indent="-409575" algn="l" defTabSz="914400" rtl="0" eaLnBrk="1" fontAlgn="auto" latinLnBrk="0" hangingPunct="1">
                <a:lnSpc>
                  <a:spcPct val="100000"/>
                </a:lnSpc>
                <a:spcBef>
                  <a:spcPts val="0"/>
                </a:spcBef>
                <a:spcAft>
                  <a:spcPts val="0"/>
                </a:spcAft>
                <a:buClrTx/>
                <a:buSzTx/>
                <a:buFont typeface="+mj-lt"/>
                <a:buAutoNum type="romanLcPeriod"/>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bandwidth available to end-end flow</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78D0C32C-957E-6540-8CA6-963771BBE837}"/>
                </a:ext>
              </a:extLst>
            </p:cNvPr>
            <p:cNvSpPr/>
            <p:nvPr/>
          </p:nvSpPr>
          <p:spPr>
            <a:xfrm>
              <a:off x="852407" y="3502617"/>
              <a:ext cx="8105613" cy="2324746"/>
            </a:xfrm>
            <a:prstGeom prst="rect">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611B64E3-F240-2E4A-9BB4-1C9FDFBB21EA}"/>
                </a:ext>
              </a:extLst>
            </p:cNvPr>
            <p:cNvSpPr txBox="1"/>
            <p:nvPr/>
          </p:nvSpPr>
          <p:spPr>
            <a:xfrm>
              <a:off x="1100380" y="3270142"/>
              <a:ext cx="5474191" cy="523220"/>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Internet  “best effort” service model</a:t>
              </a:r>
            </a:p>
          </p:txBody>
        </p:sp>
      </p:grpSp>
      <p:sp>
        <p:nvSpPr>
          <p:cNvPr id="29" name="Text Box 15">
            <a:extLst>
              <a:ext uri="{FF2B5EF4-FFF2-40B4-BE49-F238E27FC236}">
                <a16:creationId xmlns:a16="http://schemas.microsoft.com/office/drawing/2014/main" id="{9BD70DA9-3274-304C-A354-2FF885CD2536}"/>
              </a:ext>
            </a:extLst>
          </p:cNvPr>
          <p:cNvSpPr txBox="1">
            <a:spLocks noChangeArrowheads="1"/>
          </p:cNvSpPr>
          <p:nvPr/>
        </p:nvSpPr>
        <p:spPr bwMode="auto">
          <a:xfrm>
            <a:off x="5778457" y="1566819"/>
            <a:ext cx="456887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Qu</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ality</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of Service (QoS) Guarantees ?</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21" name="Slide Number Placeholder 4">
            <a:extLst>
              <a:ext uri="{FF2B5EF4-FFF2-40B4-BE49-F238E27FC236}">
                <a16:creationId xmlns:a16="http://schemas.microsoft.com/office/drawing/2014/main" id="{CC41D844-4BFF-004B-B364-1106DEFC8A1E}"/>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10</a:t>
            </a:fld>
            <a:endParaRPr lang="en-US" dirty="0"/>
          </a:p>
        </p:txBody>
      </p:sp>
    </p:spTree>
    <p:extLst>
      <p:ext uri="{BB962C8B-B14F-4D97-AF65-F5344CB8AC3E}">
        <p14:creationId xmlns:p14="http://schemas.microsoft.com/office/powerpoint/2010/main" val="789343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9" name="Content Placeholder 1">
            <a:extLst>
              <a:ext uri="{FF2B5EF4-FFF2-40B4-BE49-F238E27FC236}">
                <a16:creationId xmlns:a16="http://schemas.microsoft.com/office/drawing/2014/main" id="{BF0FC231-5B18-384F-A136-81278E028E1F}"/>
              </a:ext>
            </a:extLst>
          </p:cNvPr>
          <p:cNvSpPr>
            <a:spLocks noGrp="1"/>
          </p:cNvSpPr>
          <p:nvPr>
            <p:ph sz="half" idx="1"/>
          </p:nvPr>
        </p:nvSpPr>
        <p:spPr>
          <a:xfrm>
            <a:off x="943897" y="4660822"/>
            <a:ext cx="10220632" cy="1798638"/>
          </a:xfrm>
        </p:spPr>
        <p:txBody>
          <a:bodyPr>
            <a:normAutofit/>
          </a:bodyPr>
          <a:lstStyle/>
          <a:p>
            <a:pPr marL="407988" indent="-393700">
              <a:buNone/>
            </a:pPr>
            <a:r>
              <a:rPr lang="en-US" altLang="en-US" i="1" dirty="0">
                <a:solidFill>
                  <a:srgbClr val="CC0000"/>
                </a:solidFill>
                <a:ea typeface="ＭＳ Ｐゴシック" panose="020B0600070205080204" pitchFamily="34" charset="-128"/>
                <a:cs typeface="ＭＳ Ｐゴシック" panose="020B0600070205080204" pitchFamily="34" charset="-128"/>
              </a:rPr>
              <a:t>Question: </a:t>
            </a:r>
            <a:r>
              <a:rPr lang="en-US" altLang="en-US" dirty="0">
                <a:ea typeface="ＭＳ Ｐゴシック" panose="020B0600070205080204" pitchFamily="34" charset="-128"/>
                <a:cs typeface="ＭＳ Ｐゴシック" panose="020B0600070205080204" pitchFamily="34" charset="-128"/>
              </a:rPr>
              <a:t>how are forwarding tables (destination-based forwarding) or flow tables (generalized forwarding) computed?</a:t>
            </a:r>
          </a:p>
          <a:p>
            <a:pPr marL="0" indent="0">
              <a:buNone/>
            </a:pPr>
            <a:r>
              <a:rPr lang="en-US" altLang="en-US" i="1" dirty="0">
                <a:solidFill>
                  <a:srgbClr val="CC0000"/>
                </a:solidFill>
                <a:ea typeface="ＭＳ Ｐゴシック" panose="020B0600070205080204" pitchFamily="34" charset="-128"/>
                <a:cs typeface="ＭＳ Ｐゴシック" panose="020B0600070205080204" pitchFamily="34" charset="-128"/>
              </a:rPr>
              <a:t>Answer: </a:t>
            </a:r>
            <a:r>
              <a:rPr lang="en-US" altLang="en-US" dirty="0">
                <a:ea typeface="ＭＳ Ｐゴシック" panose="020B0600070205080204" pitchFamily="34" charset="-128"/>
                <a:cs typeface="ＭＳ Ｐゴシック" panose="020B0600070205080204" pitchFamily="34" charset="-128"/>
              </a:rPr>
              <a:t>by the control plane (next chapter)</a:t>
            </a:r>
          </a:p>
        </p:txBody>
      </p:sp>
      <p:sp>
        <p:nvSpPr>
          <p:cNvPr id="9" name="Title 2">
            <a:extLst>
              <a:ext uri="{FF2B5EF4-FFF2-40B4-BE49-F238E27FC236}">
                <a16:creationId xmlns:a16="http://schemas.microsoft.com/office/drawing/2014/main" id="{DF52E7CF-0B27-B84A-AE5F-92AE89A1B627}"/>
              </a:ext>
            </a:extLst>
          </p:cNvPr>
          <p:cNvSpPr>
            <a:spLocks noGrp="1"/>
          </p:cNvSpPr>
          <p:nvPr>
            <p:ph type="title"/>
          </p:nvPr>
        </p:nvSpPr>
        <p:spPr>
          <a:xfrm>
            <a:off x="838200" y="451821"/>
            <a:ext cx="10515600" cy="894622"/>
          </a:xfrm>
        </p:spPr>
        <p:txBody>
          <a:bodyPr/>
          <a:lstStyle/>
          <a:p>
            <a:r>
              <a:rPr lang="en-US" dirty="0"/>
              <a:t>Chapter 4: done!</a:t>
            </a:r>
          </a:p>
        </p:txBody>
      </p:sp>
      <p:pic>
        <p:nvPicPr>
          <p:cNvPr id="11" name="Picture 10" descr="A train crossing a bridge over a body of water&#10;&#10;Description automatically generated">
            <a:extLst>
              <a:ext uri="{FF2B5EF4-FFF2-40B4-BE49-F238E27FC236}">
                <a16:creationId xmlns:a16="http://schemas.microsoft.com/office/drawing/2014/main" id="{6D7C9DF8-D738-444A-A39D-0570672A2F0A}"/>
              </a:ext>
            </a:extLst>
          </p:cNvPr>
          <p:cNvPicPr>
            <a:picLocks noChangeAspect="1"/>
          </p:cNvPicPr>
          <p:nvPr/>
        </p:nvPicPr>
        <p:blipFill>
          <a:blip r:embed="rId2"/>
          <a:stretch>
            <a:fillRect/>
          </a:stretch>
        </p:blipFill>
        <p:spPr>
          <a:xfrm>
            <a:off x="7720321" y="1098976"/>
            <a:ext cx="3102316" cy="2326737"/>
          </a:xfrm>
          <a:prstGeom prst="rect">
            <a:avLst/>
          </a:prstGeom>
        </p:spPr>
      </p:pic>
      <p:grpSp>
        <p:nvGrpSpPr>
          <p:cNvPr id="2" name="Group 1">
            <a:extLst>
              <a:ext uri="{FF2B5EF4-FFF2-40B4-BE49-F238E27FC236}">
                <a16:creationId xmlns:a16="http://schemas.microsoft.com/office/drawing/2014/main" id="{C025E561-8913-CE45-80B3-64EC82E48539}"/>
              </a:ext>
            </a:extLst>
          </p:cNvPr>
          <p:cNvGrpSpPr/>
          <p:nvPr/>
        </p:nvGrpSpPr>
        <p:grpSpPr>
          <a:xfrm>
            <a:off x="740443" y="1568091"/>
            <a:ext cx="6618109" cy="2679445"/>
            <a:chOff x="637204" y="2128530"/>
            <a:chExt cx="6618109" cy="2679445"/>
          </a:xfrm>
        </p:grpSpPr>
        <p:sp>
          <p:nvSpPr>
            <p:cNvPr id="12" name="Rectangle 4">
              <a:extLst>
                <a:ext uri="{FF2B5EF4-FFF2-40B4-BE49-F238E27FC236}">
                  <a16:creationId xmlns:a16="http://schemas.microsoft.com/office/drawing/2014/main" id="{25962D49-A951-884B-9AB5-9ECA0D3E32A1}"/>
                </a:ext>
              </a:extLst>
            </p:cNvPr>
            <p:cNvSpPr txBox="1">
              <a:spLocks noChangeArrowheads="1"/>
            </p:cNvSpPr>
            <p:nvPr/>
          </p:nvSpPr>
          <p:spPr>
            <a:xfrm>
              <a:off x="641095" y="3687365"/>
              <a:ext cx="5479486" cy="112061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Generalized Forwarding, SDN</a:t>
              </a:r>
            </a:p>
            <a:p>
              <a:pPr marL="407988" marR="0" lvl="0" indent="-277813"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Middleboxes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Rectangle 4">
              <a:extLst>
                <a:ext uri="{FF2B5EF4-FFF2-40B4-BE49-F238E27FC236}">
                  <a16:creationId xmlns:a16="http://schemas.microsoft.com/office/drawing/2014/main" id="{AFD26210-0B8F-6840-94A8-5EF7ABB7BA26}"/>
                </a:ext>
              </a:extLst>
            </p:cNvPr>
            <p:cNvSpPr txBox="1">
              <a:spLocks noChangeArrowheads="1"/>
            </p:cNvSpPr>
            <p:nvPr/>
          </p:nvSpPr>
          <p:spPr>
            <a:xfrm>
              <a:off x="637204" y="2128530"/>
              <a:ext cx="6618109" cy="1617559"/>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marR="0" lvl="0" indent="-277813"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Arial" panose="020B0604020202020204" pitchFamily="34" charset="0"/>
                </a:rPr>
                <a:t>Network layer: overview</a:t>
              </a:r>
            </a:p>
            <a:p>
              <a:pPr marL="407988" marR="0" lvl="0" indent="-277813"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Arial" panose="020B0604020202020204" pitchFamily="34" charset="0"/>
                </a:rPr>
                <a:t>What</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Arial" panose="020B0604020202020204" pitchFamily="34" charset="0"/>
                </a:rPr>
                <a:t>’s inside a router</a:t>
              </a:r>
            </a:p>
            <a:p>
              <a:pPr marL="407988" marR="0" lvl="0" indent="-277813"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Arial" panose="020B0604020202020204" pitchFamily="34" charset="0"/>
                </a:rPr>
                <a:t>IP: the Internet Protocol</a:t>
              </a:r>
            </a:p>
          </p:txBody>
        </p:sp>
      </p:grpSp>
    </p:spTree>
    <p:extLst>
      <p:ext uri="{BB962C8B-B14F-4D97-AF65-F5344CB8AC3E}">
        <p14:creationId xmlns:p14="http://schemas.microsoft.com/office/powerpoint/2010/main" val="3430021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38200" y="2981689"/>
            <a:ext cx="10515600" cy="894622"/>
          </a:xfrm>
        </p:spPr>
        <p:txBody>
          <a:bodyPr>
            <a:normAutofit/>
          </a:bodyPr>
          <a:lstStyle/>
          <a:p>
            <a:pPr algn="ctr"/>
            <a:r>
              <a:rPr lang="en-US" altLang="en-US" sz="4400" dirty="0">
                <a:ea typeface="ＭＳ Ｐゴシック" panose="020B0600070205080204" pitchFamily="34" charset="-128"/>
              </a:rPr>
              <a:t>Additional Chapter 4 slides</a:t>
            </a:r>
            <a:endParaRPr lang="en-US" sz="4400" dirty="0"/>
          </a:p>
        </p:txBody>
      </p:sp>
      <p:sp>
        <p:nvSpPr>
          <p:cNvPr id="4" name="Slide Number Placeholder 4">
            <a:extLst>
              <a:ext uri="{FF2B5EF4-FFF2-40B4-BE49-F238E27FC236}">
                <a16:creationId xmlns:a16="http://schemas.microsoft.com/office/drawing/2014/main" id="{1E7628F0-D594-0B47-9B40-97F92DD3D6C4}"/>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101</a:t>
            </a:fld>
            <a:endParaRPr lang="en-US" dirty="0"/>
          </a:p>
        </p:txBody>
      </p:sp>
    </p:spTree>
    <p:extLst>
      <p:ext uri="{BB962C8B-B14F-4D97-AF65-F5344CB8AC3E}">
        <p14:creationId xmlns:p14="http://schemas.microsoft.com/office/powerpoint/2010/main" val="205305261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722890" y="1409075"/>
            <a:ext cx="5557988" cy="5201586"/>
          </a:xfrm>
        </p:spPr>
        <p:txBody>
          <a:bodyPr>
            <a:normAutofit/>
          </a:bodyPr>
          <a:lstStyle/>
          <a:p>
            <a:r>
              <a:rPr lang="en-US" altLang="en-US" dirty="0">
                <a:ea typeface="ＭＳ Ｐゴシック" panose="020B0600070205080204" pitchFamily="34" charset="-128"/>
                <a:cs typeface="ＭＳ Ｐゴシック" panose="020B0600070205080204" pitchFamily="34" charset="-128"/>
              </a:rPr>
              <a:t>network links have MTU (max. transfer size) - largest possible link-level frame</a:t>
            </a:r>
          </a:p>
          <a:p>
            <a:pPr lvl="1"/>
            <a:r>
              <a:rPr lang="en-US" altLang="en-US" dirty="0">
                <a:ea typeface="ＭＳ Ｐゴシック" panose="020B0600070205080204" pitchFamily="34" charset="-128"/>
              </a:rPr>
              <a:t>different link types, different MTUs </a:t>
            </a:r>
          </a:p>
          <a:p>
            <a:r>
              <a:rPr lang="en-US" altLang="en-US" dirty="0">
                <a:ea typeface="ＭＳ Ｐゴシック" panose="020B0600070205080204" pitchFamily="34" charset="-128"/>
                <a:cs typeface="ＭＳ Ｐゴシック" panose="020B0600070205080204" pitchFamily="34" charset="-128"/>
              </a:rPr>
              <a:t>large IP datagram divided (“</a:t>
            </a:r>
            <a:r>
              <a:rPr lang="en-US" altLang="ja-JP" dirty="0">
                <a:ea typeface="ＭＳ Ｐゴシック" panose="020B0600070205080204" pitchFamily="34" charset="-128"/>
                <a:cs typeface="ＭＳ Ｐゴシック" panose="020B0600070205080204" pitchFamily="34" charset="-128"/>
              </a:rPr>
              <a:t>fragmented”) within net</a:t>
            </a:r>
          </a:p>
          <a:p>
            <a:pPr lvl="1"/>
            <a:r>
              <a:rPr lang="en-US" altLang="en-US" dirty="0">
                <a:ea typeface="ＭＳ Ｐゴシック" panose="020B0600070205080204" pitchFamily="34" charset="-128"/>
              </a:rPr>
              <a:t>one datagram becomes several datagrams</a:t>
            </a:r>
          </a:p>
          <a:p>
            <a:pPr lvl="1"/>
            <a:r>
              <a:rPr lang="en-US" altLang="ja-JP" dirty="0">
                <a:ea typeface="ＭＳ Ｐゴシック" panose="020B0600070205080204" pitchFamily="34" charset="-128"/>
              </a:rPr>
              <a:t>“reassembled” only at </a:t>
            </a:r>
            <a:r>
              <a:rPr lang="en-US" altLang="ja-JP" i="1" dirty="0">
                <a:ea typeface="ＭＳ Ｐゴシック" panose="020B0600070205080204" pitchFamily="34" charset="-128"/>
              </a:rPr>
              <a:t>destination</a:t>
            </a:r>
            <a:endParaRPr lang="en-US" altLang="ja-JP" dirty="0">
              <a:ea typeface="ＭＳ Ｐゴシック" panose="020B0600070205080204" pitchFamily="34" charset="-128"/>
            </a:endParaRPr>
          </a:p>
          <a:p>
            <a:pPr lvl="1"/>
            <a:r>
              <a:rPr lang="en-US" altLang="en-US" dirty="0">
                <a:ea typeface="ＭＳ Ｐゴシック" panose="020B0600070205080204" pitchFamily="34" charset="-128"/>
              </a:rPr>
              <a:t>IP header bits used to identify, order related fragments</a:t>
            </a: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IP fragmentation/reassembly</a:t>
            </a:r>
            <a:endParaRPr lang="en-US" dirty="0"/>
          </a:p>
        </p:txBody>
      </p:sp>
      <p:sp>
        <p:nvSpPr>
          <p:cNvPr id="4" name="Slide Number Placeholder 3">
            <a:extLst>
              <a:ext uri="{FF2B5EF4-FFF2-40B4-BE49-F238E27FC236}">
                <a16:creationId xmlns:a16="http://schemas.microsoft.com/office/drawing/2014/main" id="{8172FBE7-A2C0-3642-8E64-FB4716E783BC}"/>
              </a:ext>
            </a:extLst>
          </p:cNvPr>
          <p:cNvSpPr>
            <a:spLocks noGrp="1"/>
          </p:cNvSpPr>
          <p:nvPr>
            <p:ph type="sldNum" sz="quarter" idx="4"/>
          </p:nvPr>
        </p:nvSpPr>
        <p:spPr>
          <a:xfrm>
            <a:off x="9219616" y="6499361"/>
            <a:ext cx="2743200" cy="365125"/>
          </a:xfrm>
        </p:spPr>
        <p:txBody>
          <a:bodyPr/>
          <a:lstStyle/>
          <a:p>
            <a:r>
              <a:rPr lang="en-US" dirty="0"/>
              <a:t>Network Layer: 4-</a:t>
            </a:r>
            <a:fld id="{C4204591-24BD-A542-B9D5-F8D8A88D2FEE}" type="slidenum">
              <a:rPr lang="en-US" smtClean="0"/>
              <a:pPr/>
              <a:t>102</a:t>
            </a:fld>
            <a:endParaRPr lang="en-US" dirty="0"/>
          </a:p>
        </p:txBody>
      </p:sp>
      <p:sp>
        <p:nvSpPr>
          <p:cNvPr id="135" name="Freeform 4">
            <a:extLst>
              <a:ext uri="{FF2B5EF4-FFF2-40B4-BE49-F238E27FC236}">
                <a16:creationId xmlns:a16="http://schemas.microsoft.com/office/drawing/2014/main" id="{C56CD574-58C1-2848-ADFB-76C6B263D0D5}"/>
              </a:ext>
            </a:extLst>
          </p:cNvPr>
          <p:cNvSpPr>
            <a:spLocks/>
          </p:cNvSpPr>
          <p:nvPr/>
        </p:nvSpPr>
        <p:spPr bwMode="auto">
          <a:xfrm>
            <a:off x="7707312" y="1493863"/>
            <a:ext cx="2436813" cy="2255838"/>
          </a:xfrm>
          <a:custGeom>
            <a:avLst/>
            <a:gdLst>
              <a:gd name="T0" fmla="*/ 2147483647 w 1292"/>
              <a:gd name="T1" fmla="*/ 2147483647 h 1255"/>
              <a:gd name="T2" fmla="*/ 2147483647 w 1292"/>
              <a:gd name="T3" fmla="*/ 2147483647 h 1255"/>
              <a:gd name="T4" fmla="*/ 2147483647 w 1292"/>
              <a:gd name="T5" fmla="*/ 2147483647 h 1255"/>
              <a:gd name="T6" fmla="*/ 2147483647 w 1292"/>
              <a:gd name="T7" fmla="*/ 2147483647 h 1255"/>
              <a:gd name="T8" fmla="*/ 2147483647 w 1292"/>
              <a:gd name="T9" fmla="*/ 2147483647 h 1255"/>
              <a:gd name="T10" fmla="*/ 2147483647 w 1292"/>
              <a:gd name="T11" fmla="*/ 2147483647 h 1255"/>
              <a:gd name="T12" fmla="*/ 2147483647 w 1292"/>
              <a:gd name="T13" fmla="*/ 2147483647 h 1255"/>
              <a:gd name="T14" fmla="*/ 2147483647 w 1292"/>
              <a:gd name="T15" fmla="*/ 2147483647 h 1255"/>
              <a:gd name="T16" fmla="*/ 2147483647 w 1292"/>
              <a:gd name="T17" fmla="*/ 2147483647 h 1255"/>
              <a:gd name="T18" fmla="*/ 2147483647 w 1292"/>
              <a:gd name="T19" fmla="*/ 2147483647 h 1255"/>
              <a:gd name="T20" fmla="*/ 2147483647 w 1292"/>
              <a:gd name="T21" fmla="*/ 2147483647 h 1255"/>
              <a:gd name="T22" fmla="*/ 2147483647 w 1292"/>
              <a:gd name="T23" fmla="*/ 2147483647 h 12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2"/>
              <a:gd name="T37" fmla="*/ 0 h 1255"/>
              <a:gd name="T38" fmla="*/ 1292 w 1292"/>
              <a:gd name="T39" fmla="*/ 1255 h 12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2" h="1255">
                <a:moveTo>
                  <a:pt x="239" y="7"/>
                </a:moveTo>
                <a:cubicBezTo>
                  <a:pt x="120" y="14"/>
                  <a:pt x="70" y="71"/>
                  <a:pt x="35" y="157"/>
                </a:cubicBezTo>
                <a:cubicBezTo>
                  <a:pt x="0" y="243"/>
                  <a:pt x="26" y="411"/>
                  <a:pt x="29" y="523"/>
                </a:cubicBezTo>
                <a:cubicBezTo>
                  <a:pt x="32" y="635"/>
                  <a:pt x="17" y="771"/>
                  <a:pt x="53" y="829"/>
                </a:cubicBezTo>
                <a:cubicBezTo>
                  <a:pt x="89" y="887"/>
                  <a:pt x="146" y="821"/>
                  <a:pt x="245" y="871"/>
                </a:cubicBezTo>
                <a:cubicBezTo>
                  <a:pt x="344" y="921"/>
                  <a:pt x="522" y="1068"/>
                  <a:pt x="647" y="1129"/>
                </a:cubicBezTo>
                <a:cubicBezTo>
                  <a:pt x="772" y="1190"/>
                  <a:pt x="903" y="1255"/>
                  <a:pt x="995" y="1237"/>
                </a:cubicBezTo>
                <a:cubicBezTo>
                  <a:pt x="1087" y="1219"/>
                  <a:pt x="1153" y="1153"/>
                  <a:pt x="1199" y="1021"/>
                </a:cubicBezTo>
                <a:cubicBezTo>
                  <a:pt x="1245" y="889"/>
                  <a:pt x="1270" y="580"/>
                  <a:pt x="1271" y="445"/>
                </a:cubicBezTo>
                <a:cubicBezTo>
                  <a:pt x="1272" y="310"/>
                  <a:pt x="1292" y="266"/>
                  <a:pt x="1205" y="211"/>
                </a:cubicBezTo>
                <a:cubicBezTo>
                  <a:pt x="1118" y="156"/>
                  <a:pt x="908" y="150"/>
                  <a:pt x="749" y="115"/>
                </a:cubicBezTo>
                <a:cubicBezTo>
                  <a:pt x="590" y="80"/>
                  <a:pt x="358" y="0"/>
                  <a:pt x="239" y="7"/>
                </a:cubicBezTo>
                <a:close/>
              </a:path>
            </a:pathLst>
          </a:custGeom>
          <a:solidFill>
            <a:srgbClr val="9CE0FA"/>
          </a:solidFill>
          <a:ln>
            <a:noFill/>
          </a:ln>
        </p:spPr>
        <p:txBody>
          <a:bodyPr wrap="none" anchor="ctr"/>
          <a:lstStyle/>
          <a:p>
            <a:pPr eaLnBrk="0" fontAlgn="base" hangingPunct="0">
              <a:spcBef>
                <a:spcPct val="0"/>
              </a:spcBef>
              <a:spcAft>
                <a:spcPct val="0"/>
              </a:spcAft>
            </a:pPr>
            <a:endParaRPr lang="en-US">
              <a:solidFill>
                <a:srgbClr val="000000"/>
              </a:solidFill>
              <a:latin typeface="Arial" panose="020B0604020202020204" pitchFamily="34" charset="0"/>
              <a:ea typeface="ＭＳ Ｐゴシック" panose="020B0600070205080204" pitchFamily="34" charset="-128"/>
            </a:endParaRPr>
          </a:p>
        </p:txBody>
      </p:sp>
      <p:sp>
        <p:nvSpPr>
          <p:cNvPr id="136" name="Freeform 5">
            <a:extLst>
              <a:ext uri="{FF2B5EF4-FFF2-40B4-BE49-F238E27FC236}">
                <a16:creationId xmlns:a16="http://schemas.microsoft.com/office/drawing/2014/main" id="{0C57D509-51AE-2841-9672-3FEF7F27BD3E}"/>
              </a:ext>
            </a:extLst>
          </p:cNvPr>
          <p:cNvSpPr>
            <a:spLocks/>
          </p:cNvSpPr>
          <p:nvPr/>
        </p:nvSpPr>
        <p:spPr bwMode="auto">
          <a:xfrm>
            <a:off x="7707312" y="3895751"/>
            <a:ext cx="1976438" cy="1987550"/>
          </a:xfrm>
          <a:custGeom>
            <a:avLst/>
            <a:gdLst>
              <a:gd name="T0" fmla="*/ 2147483647 w 873"/>
              <a:gd name="T1" fmla="*/ 2147483647 h 940"/>
              <a:gd name="T2" fmla="*/ 2147483647 w 873"/>
              <a:gd name="T3" fmla="*/ 2147483647 h 940"/>
              <a:gd name="T4" fmla="*/ 2147483647 w 873"/>
              <a:gd name="T5" fmla="*/ 2147483647 h 940"/>
              <a:gd name="T6" fmla="*/ 2147483647 w 873"/>
              <a:gd name="T7" fmla="*/ 2147483647 h 940"/>
              <a:gd name="T8" fmla="*/ 2147483647 w 873"/>
              <a:gd name="T9" fmla="*/ 2147483647 h 940"/>
              <a:gd name="T10" fmla="*/ 2147483647 w 873"/>
              <a:gd name="T11" fmla="*/ 2147483647 h 940"/>
              <a:gd name="T12" fmla="*/ 2147483647 w 873"/>
              <a:gd name="T13" fmla="*/ 2147483647 h 940"/>
              <a:gd name="T14" fmla="*/ 2147483647 w 873"/>
              <a:gd name="T15" fmla="*/ 2147483647 h 940"/>
              <a:gd name="T16" fmla="*/ 2147483647 w 873"/>
              <a:gd name="T17" fmla="*/ 2147483647 h 940"/>
              <a:gd name="T18" fmla="*/ 2147483647 w 873"/>
              <a:gd name="T19" fmla="*/ 2147483647 h 940"/>
              <a:gd name="T20" fmla="*/ 2147483647 w 873"/>
              <a:gd name="T21" fmla="*/ 2147483647 h 94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73"/>
              <a:gd name="T34" fmla="*/ 0 h 940"/>
              <a:gd name="T35" fmla="*/ 873 w 873"/>
              <a:gd name="T36" fmla="*/ 940 h 94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73" h="940">
                <a:moveTo>
                  <a:pt x="2" y="405"/>
                </a:moveTo>
                <a:cubicBezTo>
                  <a:pt x="17" y="290"/>
                  <a:pt x="138" y="129"/>
                  <a:pt x="230" y="65"/>
                </a:cubicBezTo>
                <a:cubicBezTo>
                  <a:pt x="322" y="1"/>
                  <a:pt x="460" y="0"/>
                  <a:pt x="555" y="22"/>
                </a:cubicBezTo>
                <a:cubicBezTo>
                  <a:pt x="650" y="44"/>
                  <a:pt x="748" y="143"/>
                  <a:pt x="800" y="197"/>
                </a:cubicBezTo>
                <a:cubicBezTo>
                  <a:pt x="852" y="251"/>
                  <a:pt x="859" y="292"/>
                  <a:pt x="866" y="347"/>
                </a:cubicBezTo>
                <a:cubicBezTo>
                  <a:pt x="873" y="402"/>
                  <a:pt x="855" y="457"/>
                  <a:pt x="842" y="527"/>
                </a:cubicBezTo>
                <a:cubicBezTo>
                  <a:pt x="829" y="597"/>
                  <a:pt x="827" y="714"/>
                  <a:pt x="788" y="767"/>
                </a:cubicBezTo>
                <a:cubicBezTo>
                  <a:pt x="749" y="820"/>
                  <a:pt x="670" y="819"/>
                  <a:pt x="608" y="845"/>
                </a:cubicBezTo>
                <a:cubicBezTo>
                  <a:pt x="546" y="871"/>
                  <a:pt x="496" y="940"/>
                  <a:pt x="418" y="925"/>
                </a:cubicBezTo>
                <a:cubicBezTo>
                  <a:pt x="340" y="910"/>
                  <a:pt x="208" y="840"/>
                  <a:pt x="139" y="754"/>
                </a:cubicBezTo>
                <a:cubicBezTo>
                  <a:pt x="69" y="667"/>
                  <a:pt x="0" y="546"/>
                  <a:pt x="2" y="405"/>
                </a:cubicBezTo>
                <a:close/>
              </a:path>
            </a:pathLst>
          </a:custGeom>
          <a:solidFill>
            <a:srgbClr val="9CE0FA"/>
          </a:solidFill>
          <a:ln>
            <a:noFill/>
          </a:ln>
        </p:spPr>
        <p:txBody>
          <a:bodyPr wrap="none" anchor="ctr"/>
          <a:lstStyle/>
          <a:p>
            <a:pPr eaLnBrk="0" fontAlgn="base" hangingPunct="0">
              <a:spcBef>
                <a:spcPct val="0"/>
              </a:spcBef>
              <a:spcAft>
                <a:spcPct val="0"/>
              </a:spcAft>
            </a:pPr>
            <a:endParaRPr lang="en-US">
              <a:solidFill>
                <a:srgbClr val="000000"/>
              </a:solidFill>
              <a:latin typeface="Arial" panose="020B0604020202020204" pitchFamily="34" charset="0"/>
              <a:ea typeface="ＭＳ Ｐゴシック" panose="020B0600070205080204" pitchFamily="34" charset="-128"/>
            </a:endParaRPr>
          </a:p>
        </p:txBody>
      </p:sp>
      <p:sp>
        <p:nvSpPr>
          <p:cNvPr id="137" name="Line 16">
            <a:extLst>
              <a:ext uri="{FF2B5EF4-FFF2-40B4-BE49-F238E27FC236}">
                <a16:creationId xmlns:a16="http://schemas.microsoft.com/office/drawing/2014/main" id="{E6E1AA19-DE73-3D4E-91BB-D85915C23F8D}"/>
              </a:ext>
            </a:extLst>
          </p:cNvPr>
          <p:cNvSpPr>
            <a:spLocks noChangeShapeType="1"/>
          </p:cNvSpPr>
          <p:nvPr/>
        </p:nvSpPr>
        <p:spPr bwMode="auto">
          <a:xfrm flipV="1">
            <a:off x="7780337" y="2449538"/>
            <a:ext cx="127000" cy="317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38" name="Line 17">
            <a:extLst>
              <a:ext uri="{FF2B5EF4-FFF2-40B4-BE49-F238E27FC236}">
                <a16:creationId xmlns:a16="http://schemas.microsoft.com/office/drawing/2014/main" id="{F2E70A62-0156-8944-B6FC-50361CCD8FAC}"/>
              </a:ext>
            </a:extLst>
          </p:cNvPr>
          <p:cNvSpPr>
            <a:spLocks noChangeShapeType="1"/>
          </p:cNvSpPr>
          <p:nvPr/>
        </p:nvSpPr>
        <p:spPr bwMode="auto">
          <a:xfrm>
            <a:off x="8356600" y="1774851"/>
            <a:ext cx="658812" cy="27940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39" name="Line 18">
            <a:extLst>
              <a:ext uri="{FF2B5EF4-FFF2-40B4-BE49-F238E27FC236}">
                <a16:creationId xmlns:a16="http://schemas.microsoft.com/office/drawing/2014/main" id="{33FE7BA7-51F4-8142-A2B1-EE64C510477E}"/>
              </a:ext>
            </a:extLst>
          </p:cNvPr>
          <p:cNvSpPr>
            <a:spLocks noChangeShapeType="1"/>
          </p:cNvSpPr>
          <p:nvPr/>
        </p:nvSpPr>
        <p:spPr bwMode="auto">
          <a:xfrm>
            <a:off x="9202737" y="2111401"/>
            <a:ext cx="196850" cy="66992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0" name="Line 19">
            <a:extLst>
              <a:ext uri="{FF2B5EF4-FFF2-40B4-BE49-F238E27FC236}">
                <a16:creationId xmlns:a16="http://schemas.microsoft.com/office/drawing/2014/main" id="{41C2D445-8AC7-DC4E-90DA-7737AC9E6848}"/>
              </a:ext>
            </a:extLst>
          </p:cNvPr>
          <p:cNvSpPr>
            <a:spLocks noChangeShapeType="1"/>
          </p:cNvSpPr>
          <p:nvPr/>
        </p:nvSpPr>
        <p:spPr bwMode="auto">
          <a:xfrm>
            <a:off x="8105775" y="1887563"/>
            <a:ext cx="1587" cy="582613"/>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1" name="Line 20">
            <a:extLst>
              <a:ext uri="{FF2B5EF4-FFF2-40B4-BE49-F238E27FC236}">
                <a16:creationId xmlns:a16="http://schemas.microsoft.com/office/drawing/2014/main" id="{FE5A7448-2415-4D4E-AC3D-F48CA7EC488C}"/>
              </a:ext>
            </a:extLst>
          </p:cNvPr>
          <p:cNvSpPr>
            <a:spLocks noChangeShapeType="1"/>
          </p:cNvSpPr>
          <p:nvPr/>
        </p:nvSpPr>
        <p:spPr bwMode="auto">
          <a:xfrm>
            <a:off x="8340725" y="2541613"/>
            <a:ext cx="971550" cy="401638"/>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2" name="Line 21">
            <a:extLst>
              <a:ext uri="{FF2B5EF4-FFF2-40B4-BE49-F238E27FC236}">
                <a16:creationId xmlns:a16="http://schemas.microsoft.com/office/drawing/2014/main" id="{410B3223-C758-3A41-945F-A4A35D3915A2}"/>
              </a:ext>
            </a:extLst>
          </p:cNvPr>
          <p:cNvSpPr>
            <a:spLocks noChangeShapeType="1"/>
          </p:cNvSpPr>
          <p:nvPr/>
        </p:nvSpPr>
        <p:spPr bwMode="auto">
          <a:xfrm flipH="1" flipV="1">
            <a:off x="9613900" y="3071838"/>
            <a:ext cx="476250" cy="687388"/>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3" name="Line 22">
            <a:extLst>
              <a:ext uri="{FF2B5EF4-FFF2-40B4-BE49-F238E27FC236}">
                <a16:creationId xmlns:a16="http://schemas.microsoft.com/office/drawing/2014/main" id="{36B66FB4-5666-504C-8FDA-A307D938EC09}"/>
              </a:ext>
            </a:extLst>
          </p:cNvPr>
          <p:cNvSpPr>
            <a:spLocks noChangeShapeType="1"/>
          </p:cNvSpPr>
          <p:nvPr/>
        </p:nvSpPr>
        <p:spPr bwMode="auto">
          <a:xfrm flipH="1">
            <a:off x="8364537" y="2079651"/>
            <a:ext cx="758825" cy="51752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4" name="Line 23">
            <a:extLst>
              <a:ext uri="{FF2B5EF4-FFF2-40B4-BE49-F238E27FC236}">
                <a16:creationId xmlns:a16="http://schemas.microsoft.com/office/drawing/2014/main" id="{6F4B7018-ECE3-B448-A062-215EEC7BD482}"/>
              </a:ext>
            </a:extLst>
          </p:cNvPr>
          <p:cNvSpPr>
            <a:spLocks noChangeShapeType="1"/>
          </p:cNvSpPr>
          <p:nvPr/>
        </p:nvSpPr>
        <p:spPr bwMode="auto">
          <a:xfrm flipH="1">
            <a:off x="8374062" y="1519263"/>
            <a:ext cx="476250" cy="34290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5" name="Line 24">
            <a:extLst>
              <a:ext uri="{FF2B5EF4-FFF2-40B4-BE49-F238E27FC236}">
                <a16:creationId xmlns:a16="http://schemas.microsoft.com/office/drawing/2014/main" id="{9362A827-F7DC-ED43-A6FF-00161FF74B3B}"/>
              </a:ext>
            </a:extLst>
          </p:cNvPr>
          <p:cNvSpPr>
            <a:spLocks noChangeShapeType="1"/>
          </p:cNvSpPr>
          <p:nvPr/>
        </p:nvSpPr>
        <p:spPr bwMode="auto">
          <a:xfrm flipH="1">
            <a:off x="9091612" y="1695476"/>
            <a:ext cx="273050" cy="236537"/>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6" name="Line 119">
            <a:extLst>
              <a:ext uri="{FF2B5EF4-FFF2-40B4-BE49-F238E27FC236}">
                <a16:creationId xmlns:a16="http://schemas.microsoft.com/office/drawing/2014/main" id="{E4259C46-3478-964B-ABF8-34BA85D22144}"/>
              </a:ext>
            </a:extLst>
          </p:cNvPr>
          <p:cNvSpPr>
            <a:spLocks noChangeShapeType="1"/>
          </p:cNvSpPr>
          <p:nvPr/>
        </p:nvSpPr>
        <p:spPr bwMode="auto">
          <a:xfrm flipH="1">
            <a:off x="9508303" y="4069262"/>
            <a:ext cx="644816" cy="97633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147" name="Group 199">
            <a:extLst>
              <a:ext uri="{FF2B5EF4-FFF2-40B4-BE49-F238E27FC236}">
                <a16:creationId xmlns:a16="http://schemas.microsoft.com/office/drawing/2014/main" id="{1A53A182-1595-464C-B765-FE435ECE1292}"/>
              </a:ext>
            </a:extLst>
          </p:cNvPr>
          <p:cNvGrpSpPr>
            <a:grpSpLocks/>
          </p:cNvGrpSpPr>
          <p:nvPr/>
        </p:nvGrpSpPr>
        <p:grpSpPr bwMode="auto">
          <a:xfrm>
            <a:off x="8113712" y="2821013"/>
            <a:ext cx="1222375" cy="403225"/>
            <a:chOff x="3152" y="1862"/>
            <a:chExt cx="770" cy="254"/>
          </a:xfrm>
        </p:grpSpPr>
        <p:grpSp>
          <p:nvGrpSpPr>
            <p:cNvPr id="148" name="Group 120">
              <a:extLst>
                <a:ext uri="{FF2B5EF4-FFF2-40B4-BE49-F238E27FC236}">
                  <a16:creationId xmlns:a16="http://schemas.microsoft.com/office/drawing/2014/main" id="{B4D5FAAB-3612-EA4A-8744-D8BB13F1EEB7}"/>
                </a:ext>
              </a:extLst>
            </p:cNvPr>
            <p:cNvGrpSpPr>
              <a:grpSpLocks/>
            </p:cNvGrpSpPr>
            <p:nvPr/>
          </p:nvGrpSpPr>
          <p:grpSpPr bwMode="auto">
            <a:xfrm rot="1433392">
              <a:off x="3152" y="1862"/>
              <a:ext cx="648" cy="108"/>
              <a:chOff x="4712" y="1742"/>
              <a:chExt cx="648" cy="108"/>
            </a:xfrm>
          </p:grpSpPr>
          <p:sp>
            <p:nvSpPr>
              <p:cNvPr id="150" name="Rectangle 121">
                <a:extLst>
                  <a:ext uri="{FF2B5EF4-FFF2-40B4-BE49-F238E27FC236}">
                    <a16:creationId xmlns:a16="http://schemas.microsoft.com/office/drawing/2014/main" id="{1F47C304-58FE-2048-B582-AE7E89F219E0}"/>
                  </a:ext>
                </a:extLst>
              </p:cNvPr>
              <p:cNvSpPr>
                <a:spLocks noChangeArrowheads="1"/>
              </p:cNvSpPr>
              <p:nvPr/>
            </p:nvSpPr>
            <p:spPr bwMode="auto">
              <a:xfrm>
                <a:off x="4712" y="1742"/>
                <a:ext cx="648"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51" name="Rectangle 122">
                <a:extLst>
                  <a:ext uri="{FF2B5EF4-FFF2-40B4-BE49-F238E27FC236}">
                    <a16:creationId xmlns:a16="http://schemas.microsoft.com/office/drawing/2014/main" id="{7358DC30-2F8E-EA43-8C20-2A7C27D44156}"/>
                  </a:ext>
                </a:extLst>
              </p:cNvPr>
              <p:cNvSpPr>
                <a:spLocks noChangeArrowheads="1"/>
              </p:cNvSpPr>
              <p:nvPr/>
            </p:nvSpPr>
            <p:spPr bwMode="auto">
              <a:xfrm>
                <a:off x="4710" y="1742"/>
                <a:ext cx="534"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49" name="Line 132">
              <a:extLst>
                <a:ext uri="{FF2B5EF4-FFF2-40B4-BE49-F238E27FC236}">
                  <a16:creationId xmlns:a16="http://schemas.microsoft.com/office/drawing/2014/main" id="{6ED7E332-AA5C-2940-A9C3-86F0F1FB6A43}"/>
                </a:ext>
              </a:extLst>
            </p:cNvPr>
            <p:cNvSpPr>
              <a:spLocks noChangeShapeType="1"/>
            </p:cNvSpPr>
            <p:nvPr/>
          </p:nvSpPr>
          <p:spPr bwMode="auto">
            <a:xfrm>
              <a:off x="3784" y="2060"/>
              <a:ext cx="138" cy="56"/>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52" name="Text Box 136">
            <a:extLst>
              <a:ext uri="{FF2B5EF4-FFF2-40B4-BE49-F238E27FC236}">
                <a16:creationId xmlns:a16="http://schemas.microsoft.com/office/drawing/2014/main" id="{9BC5688D-CFFA-B945-97C3-E3C920B04748}"/>
              </a:ext>
            </a:extLst>
          </p:cNvPr>
          <p:cNvSpPr txBox="1">
            <a:spLocks noChangeArrowheads="1"/>
          </p:cNvSpPr>
          <p:nvPr/>
        </p:nvSpPr>
        <p:spPr bwMode="auto">
          <a:xfrm>
            <a:off x="9725025" y="2106638"/>
            <a:ext cx="2466975"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rPr>
              <a:t>fragmentation:</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 </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600" b="1"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rPr>
              <a:t>in:</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 one large datagram</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600" b="1"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rPr>
              <a:t>out:</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 3 smaller datagrams</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53" name="Line 118">
            <a:extLst>
              <a:ext uri="{FF2B5EF4-FFF2-40B4-BE49-F238E27FC236}">
                <a16:creationId xmlns:a16="http://schemas.microsoft.com/office/drawing/2014/main" id="{F77B9896-B65C-7742-AD0D-9D2E1519554D}"/>
              </a:ext>
            </a:extLst>
          </p:cNvPr>
          <p:cNvSpPr>
            <a:spLocks noChangeShapeType="1"/>
          </p:cNvSpPr>
          <p:nvPr/>
        </p:nvSpPr>
        <p:spPr bwMode="auto">
          <a:xfrm>
            <a:off x="8594725" y="5043513"/>
            <a:ext cx="287337" cy="317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154" name="Group 220">
            <a:extLst>
              <a:ext uri="{FF2B5EF4-FFF2-40B4-BE49-F238E27FC236}">
                <a16:creationId xmlns:a16="http://schemas.microsoft.com/office/drawing/2014/main" id="{BBE78FA4-AB6A-2D4A-85C8-151AC915DC1E}"/>
              </a:ext>
            </a:extLst>
          </p:cNvPr>
          <p:cNvGrpSpPr>
            <a:grpSpLocks/>
          </p:cNvGrpSpPr>
          <p:nvPr/>
        </p:nvGrpSpPr>
        <p:grpSpPr bwMode="auto">
          <a:xfrm>
            <a:off x="8516937" y="4218013"/>
            <a:ext cx="708025" cy="558800"/>
            <a:chOff x="3406" y="2742"/>
            <a:chExt cx="446" cy="352"/>
          </a:xfrm>
        </p:grpSpPr>
        <p:grpSp>
          <p:nvGrpSpPr>
            <p:cNvPr id="155" name="Group 137">
              <a:extLst>
                <a:ext uri="{FF2B5EF4-FFF2-40B4-BE49-F238E27FC236}">
                  <a16:creationId xmlns:a16="http://schemas.microsoft.com/office/drawing/2014/main" id="{335DB6F8-B3D2-4946-9BB9-177D133342F2}"/>
                </a:ext>
              </a:extLst>
            </p:cNvPr>
            <p:cNvGrpSpPr>
              <a:grpSpLocks/>
            </p:cNvGrpSpPr>
            <p:nvPr/>
          </p:nvGrpSpPr>
          <p:grpSpPr bwMode="auto">
            <a:xfrm rot="-10773343">
              <a:off x="3566" y="2742"/>
              <a:ext cx="282" cy="108"/>
              <a:chOff x="5078" y="1860"/>
              <a:chExt cx="282" cy="108"/>
            </a:xfrm>
          </p:grpSpPr>
          <p:sp>
            <p:nvSpPr>
              <p:cNvPr id="165" name="Rectangle 138">
                <a:extLst>
                  <a:ext uri="{FF2B5EF4-FFF2-40B4-BE49-F238E27FC236}">
                    <a16:creationId xmlns:a16="http://schemas.microsoft.com/office/drawing/2014/main" id="{09258E58-AB90-8440-B7CC-97B973BB09E6}"/>
                  </a:ext>
                </a:extLst>
              </p:cNvPr>
              <p:cNvSpPr>
                <a:spLocks noChangeArrowheads="1"/>
              </p:cNvSpPr>
              <p:nvPr/>
            </p:nvSpPr>
            <p:spPr bwMode="auto">
              <a:xfrm>
                <a:off x="5216"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66" name="Rectangle 139">
                <a:extLst>
                  <a:ext uri="{FF2B5EF4-FFF2-40B4-BE49-F238E27FC236}">
                    <a16:creationId xmlns:a16="http://schemas.microsoft.com/office/drawing/2014/main" id="{04190050-6539-A343-BC9D-56951402E7DD}"/>
                  </a:ext>
                </a:extLst>
              </p:cNvPr>
              <p:cNvSpPr>
                <a:spLocks noChangeArrowheads="1"/>
              </p:cNvSpPr>
              <p:nvPr/>
            </p:nvSpPr>
            <p:spPr bwMode="auto">
              <a:xfrm>
                <a:off x="5080"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156" name="Group 140">
              <a:extLst>
                <a:ext uri="{FF2B5EF4-FFF2-40B4-BE49-F238E27FC236}">
                  <a16:creationId xmlns:a16="http://schemas.microsoft.com/office/drawing/2014/main" id="{1B6F0022-099B-9849-BFE9-69E6FAD4AF6B}"/>
                </a:ext>
              </a:extLst>
            </p:cNvPr>
            <p:cNvGrpSpPr>
              <a:grpSpLocks/>
            </p:cNvGrpSpPr>
            <p:nvPr/>
          </p:nvGrpSpPr>
          <p:grpSpPr bwMode="auto">
            <a:xfrm rot="-10773343">
              <a:off x="3568" y="2864"/>
              <a:ext cx="282" cy="108"/>
              <a:chOff x="5078" y="1860"/>
              <a:chExt cx="282" cy="108"/>
            </a:xfrm>
          </p:grpSpPr>
          <p:sp>
            <p:nvSpPr>
              <p:cNvPr id="163" name="Rectangle 141">
                <a:extLst>
                  <a:ext uri="{FF2B5EF4-FFF2-40B4-BE49-F238E27FC236}">
                    <a16:creationId xmlns:a16="http://schemas.microsoft.com/office/drawing/2014/main" id="{67D09A5A-FDD8-D746-8BC5-A0C26C0F1A7E}"/>
                  </a:ext>
                </a:extLst>
              </p:cNvPr>
              <p:cNvSpPr>
                <a:spLocks noChangeArrowheads="1"/>
              </p:cNvSpPr>
              <p:nvPr/>
            </p:nvSpPr>
            <p:spPr bwMode="auto">
              <a:xfrm>
                <a:off x="5216"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64" name="Rectangle 142">
                <a:extLst>
                  <a:ext uri="{FF2B5EF4-FFF2-40B4-BE49-F238E27FC236}">
                    <a16:creationId xmlns:a16="http://schemas.microsoft.com/office/drawing/2014/main" id="{D77B9FB7-679A-5C43-9DC2-9F97C31BC2C5}"/>
                  </a:ext>
                </a:extLst>
              </p:cNvPr>
              <p:cNvSpPr>
                <a:spLocks noChangeArrowheads="1"/>
              </p:cNvSpPr>
              <p:nvPr/>
            </p:nvSpPr>
            <p:spPr bwMode="auto">
              <a:xfrm>
                <a:off x="5080"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157" name="Group 143">
              <a:extLst>
                <a:ext uri="{FF2B5EF4-FFF2-40B4-BE49-F238E27FC236}">
                  <a16:creationId xmlns:a16="http://schemas.microsoft.com/office/drawing/2014/main" id="{D8696D8D-6055-AA44-B1A5-FAEB890742CC}"/>
                </a:ext>
              </a:extLst>
            </p:cNvPr>
            <p:cNvGrpSpPr>
              <a:grpSpLocks/>
            </p:cNvGrpSpPr>
            <p:nvPr/>
          </p:nvGrpSpPr>
          <p:grpSpPr bwMode="auto">
            <a:xfrm rot="-10773343">
              <a:off x="3570" y="2986"/>
              <a:ext cx="282" cy="108"/>
              <a:chOff x="5078" y="1860"/>
              <a:chExt cx="282" cy="108"/>
            </a:xfrm>
          </p:grpSpPr>
          <p:sp>
            <p:nvSpPr>
              <p:cNvPr id="161" name="Rectangle 144">
                <a:extLst>
                  <a:ext uri="{FF2B5EF4-FFF2-40B4-BE49-F238E27FC236}">
                    <a16:creationId xmlns:a16="http://schemas.microsoft.com/office/drawing/2014/main" id="{F2805755-525B-5D41-8C35-09EE2BF2A307}"/>
                  </a:ext>
                </a:extLst>
              </p:cNvPr>
              <p:cNvSpPr>
                <a:spLocks noChangeArrowheads="1"/>
              </p:cNvSpPr>
              <p:nvPr/>
            </p:nvSpPr>
            <p:spPr bwMode="auto">
              <a:xfrm>
                <a:off x="5216"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62" name="Rectangle 145">
                <a:extLst>
                  <a:ext uri="{FF2B5EF4-FFF2-40B4-BE49-F238E27FC236}">
                    <a16:creationId xmlns:a16="http://schemas.microsoft.com/office/drawing/2014/main" id="{5A419255-964A-9848-8AE2-9DFFDF094AB7}"/>
                  </a:ext>
                </a:extLst>
              </p:cNvPr>
              <p:cNvSpPr>
                <a:spLocks noChangeArrowheads="1"/>
              </p:cNvSpPr>
              <p:nvPr/>
            </p:nvSpPr>
            <p:spPr bwMode="auto">
              <a:xfrm>
                <a:off x="5080"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58" name="Line 146">
              <a:extLst>
                <a:ext uri="{FF2B5EF4-FFF2-40B4-BE49-F238E27FC236}">
                  <a16:creationId xmlns:a16="http://schemas.microsoft.com/office/drawing/2014/main" id="{31077201-1AE6-4441-B952-7BD39CDCE657}"/>
                </a:ext>
              </a:extLst>
            </p:cNvPr>
            <p:cNvSpPr>
              <a:spLocks noChangeShapeType="1"/>
            </p:cNvSpPr>
            <p:nvPr/>
          </p:nvSpPr>
          <p:spPr bwMode="auto">
            <a:xfrm rot="9691848">
              <a:off x="3412" y="2778"/>
              <a:ext cx="138" cy="4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59" name="Line 147">
              <a:extLst>
                <a:ext uri="{FF2B5EF4-FFF2-40B4-BE49-F238E27FC236}">
                  <a16:creationId xmlns:a16="http://schemas.microsoft.com/office/drawing/2014/main" id="{2315AC79-E49C-0A4F-9BE0-DA26186F6235}"/>
                </a:ext>
              </a:extLst>
            </p:cNvPr>
            <p:cNvSpPr>
              <a:spLocks noChangeShapeType="1"/>
            </p:cNvSpPr>
            <p:nvPr/>
          </p:nvSpPr>
          <p:spPr bwMode="auto">
            <a:xfrm rot="9691848">
              <a:off x="3406" y="2888"/>
              <a:ext cx="138" cy="4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60" name="Line 148">
              <a:extLst>
                <a:ext uri="{FF2B5EF4-FFF2-40B4-BE49-F238E27FC236}">
                  <a16:creationId xmlns:a16="http://schemas.microsoft.com/office/drawing/2014/main" id="{70B950D0-8388-E24C-B667-D2040FBFA60C}"/>
                </a:ext>
              </a:extLst>
            </p:cNvPr>
            <p:cNvSpPr>
              <a:spLocks noChangeShapeType="1"/>
            </p:cNvSpPr>
            <p:nvPr/>
          </p:nvSpPr>
          <p:spPr bwMode="auto">
            <a:xfrm rot="9691848">
              <a:off x="3408" y="3018"/>
              <a:ext cx="138" cy="4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167" name="Group 233">
            <a:extLst>
              <a:ext uri="{FF2B5EF4-FFF2-40B4-BE49-F238E27FC236}">
                <a16:creationId xmlns:a16="http://schemas.microsoft.com/office/drawing/2014/main" id="{95053BDB-D436-CB48-BF01-E8D3F74DD2E4}"/>
              </a:ext>
            </a:extLst>
          </p:cNvPr>
          <p:cNvGrpSpPr>
            <a:grpSpLocks/>
          </p:cNvGrpSpPr>
          <p:nvPr/>
        </p:nvGrpSpPr>
        <p:grpSpPr bwMode="auto">
          <a:xfrm>
            <a:off x="7397750" y="3737001"/>
            <a:ext cx="1395412" cy="490537"/>
            <a:chOff x="2701" y="2439"/>
            <a:chExt cx="879" cy="309"/>
          </a:xfrm>
        </p:grpSpPr>
        <p:grpSp>
          <p:nvGrpSpPr>
            <p:cNvPr id="168" name="Group 232">
              <a:extLst>
                <a:ext uri="{FF2B5EF4-FFF2-40B4-BE49-F238E27FC236}">
                  <a16:creationId xmlns:a16="http://schemas.microsoft.com/office/drawing/2014/main" id="{61643642-4D2E-5E46-BCEB-A911FAA7AFFC}"/>
                </a:ext>
              </a:extLst>
            </p:cNvPr>
            <p:cNvGrpSpPr>
              <a:grpSpLocks/>
            </p:cNvGrpSpPr>
            <p:nvPr/>
          </p:nvGrpSpPr>
          <p:grpSpPr bwMode="auto">
            <a:xfrm>
              <a:off x="2701" y="2639"/>
              <a:ext cx="806" cy="109"/>
              <a:chOff x="2540" y="2639"/>
              <a:chExt cx="806" cy="109"/>
            </a:xfrm>
          </p:grpSpPr>
          <p:grpSp>
            <p:nvGrpSpPr>
              <p:cNvPr id="170" name="Group 149">
                <a:extLst>
                  <a:ext uri="{FF2B5EF4-FFF2-40B4-BE49-F238E27FC236}">
                    <a16:creationId xmlns:a16="http://schemas.microsoft.com/office/drawing/2014/main" id="{F0D18BC9-03A9-F24C-8210-D99A7D7F3BA3}"/>
                  </a:ext>
                </a:extLst>
              </p:cNvPr>
              <p:cNvGrpSpPr>
                <a:grpSpLocks/>
              </p:cNvGrpSpPr>
              <p:nvPr/>
            </p:nvGrpSpPr>
            <p:grpSpPr bwMode="auto">
              <a:xfrm rot="10793026">
                <a:off x="2697" y="2639"/>
                <a:ext cx="649" cy="109"/>
                <a:chOff x="4712" y="1742"/>
                <a:chExt cx="648" cy="108"/>
              </a:xfrm>
            </p:grpSpPr>
            <p:sp>
              <p:nvSpPr>
                <p:cNvPr id="172" name="Rectangle 150">
                  <a:extLst>
                    <a:ext uri="{FF2B5EF4-FFF2-40B4-BE49-F238E27FC236}">
                      <a16:creationId xmlns:a16="http://schemas.microsoft.com/office/drawing/2014/main" id="{B49F1A96-1869-8B47-9F3D-8B8652177867}"/>
                    </a:ext>
                  </a:extLst>
                </p:cNvPr>
                <p:cNvSpPr>
                  <a:spLocks noChangeArrowheads="1"/>
                </p:cNvSpPr>
                <p:nvPr/>
              </p:nvSpPr>
              <p:spPr bwMode="auto">
                <a:xfrm>
                  <a:off x="4712" y="1742"/>
                  <a:ext cx="648"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3" name="Rectangle 151">
                  <a:extLst>
                    <a:ext uri="{FF2B5EF4-FFF2-40B4-BE49-F238E27FC236}">
                      <a16:creationId xmlns:a16="http://schemas.microsoft.com/office/drawing/2014/main" id="{CD1D6BE2-BFEE-A54C-8231-AC40E24BC234}"/>
                    </a:ext>
                  </a:extLst>
                </p:cNvPr>
                <p:cNvSpPr>
                  <a:spLocks noChangeArrowheads="1"/>
                </p:cNvSpPr>
                <p:nvPr/>
              </p:nvSpPr>
              <p:spPr bwMode="auto">
                <a:xfrm>
                  <a:off x="4714" y="1744"/>
                  <a:ext cx="534"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71" name="Line 152">
                <a:extLst>
                  <a:ext uri="{FF2B5EF4-FFF2-40B4-BE49-F238E27FC236}">
                    <a16:creationId xmlns:a16="http://schemas.microsoft.com/office/drawing/2014/main" id="{3520614F-C700-9942-9107-0386BDD33825}"/>
                  </a:ext>
                </a:extLst>
              </p:cNvPr>
              <p:cNvSpPr>
                <a:spLocks noChangeShapeType="1"/>
              </p:cNvSpPr>
              <p:nvPr/>
            </p:nvSpPr>
            <p:spPr bwMode="auto">
              <a:xfrm rot="9691848">
                <a:off x="2540" y="2666"/>
                <a:ext cx="138" cy="4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69" name="Text Box 153">
              <a:extLst>
                <a:ext uri="{FF2B5EF4-FFF2-40B4-BE49-F238E27FC236}">
                  <a16:creationId xmlns:a16="http://schemas.microsoft.com/office/drawing/2014/main" id="{8DC21157-1E8F-B04A-B82A-865322CAE769}"/>
                </a:ext>
              </a:extLst>
            </p:cNvPr>
            <p:cNvSpPr txBox="1">
              <a:spLocks noChangeArrowheads="1"/>
            </p:cNvSpPr>
            <p:nvPr/>
          </p:nvSpPr>
          <p:spPr bwMode="auto">
            <a:xfrm>
              <a:off x="2810" y="2439"/>
              <a:ext cx="77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rPr>
                <a:t>reassembly</a:t>
              </a:r>
              <a:endPar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endParaRPr>
            </a:p>
          </p:txBody>
        </p:sp>
      </p:grpSp>
      <p:grpSp>
        <p:nvGrpSpPr>
          <p:cNvPr id="174" name="Group 162">
            <a:extLst>
              <a:ext uri="{FF2B5EF4-FFF2-40B4-BE49-F238E27FC236}">
                <a16:creationId xmlns:a16="http://schemas.microsoft.com/office/drawing/2014/main" id="{32F547D0-417F-4B48-ADEE-07F820D922CC}"/>
              </a:ext>
            </a:extLst>
          </p:cNvPr>
          <p:cNvGrpSpPr>
            <a:grpSpLocks/>
          </p:cNvGrpSpPr>
          <p:nvPr/>
        </p:nvGrpSpPr>
        <p:grpSpPr bwMode="auto">
          <a:xfrm>
            <a:off x="6959600" y="1573238"/>
            <a:ext cx="838200" cy="1720850"/>
            <a:chOff x="2345" y="1140"/>
            <a:chExt cx="528" cy="1084"/>
          </a:xfrm>
        </p:grpSpPr>
        <p:sp>
          <p:nvSpPr>
            <p:cNvPr id="175" name="Line 8">
              <a:extLst>
                <a:ext uri="{FF2B5EF4-FFF2-40B4-BE49-F238E27FC236}">
                  <a16:creationId xmlns:a16="http://schemas.microsoft.com/office/drawing/2014/main" id="{D21D06EC-6091-2849-8D37-49E126CD0401}"/>
                </a:ext>
              </a:extLst>
            </p:cNvPr>
            <p:cNvSpPr>
              <a:spLocks noChangeShapeType="1"/>
            </p:cNvSpPr>
            <p:nvPr/>
          </p:nvSpPr>
          <p:spPr bwMode="auto">
            <a:xfrm flipV="1">
              <a:off x="2811" y="1459"/>
              <a:ext cx="62" cy="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6" name="Line 10">
              <a:extLst>
                <a:ext uri="{FF2B5EF4-FFF2-40B4-BE49-F238E27FC236}">
                  <a16:creationId xmlns:a16="http://schemas.microsoft.com/office/drawing/2014/main" id="{F990EC90-FE4D-8D40-9E5C-68CA1DF32699}"/>
                </a:ext>
              </a:extLst>
            </p:cNvPr>
            <p:cNvSpPr>
              <a:spLocks noChangeShapeType="1"/>
            </p:cNvSpPr>
            <p:nvPr/>
          </p:nvSpPr>
          <p:spPr bwMode="auto">
            <a:xfrm flipV="1">
              <a:off x="2811" y="1967"/>
              <a:ext cx="62" cy="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7" name="Line 15">
              <a:extLst>
                <a:ext uri="{FF2B5EF4-FFF2-40B4-BE49-F238E27FC236}">
                  <a16:creationId xmlns:a16="http://schemas.microsoft.com/office/drawing/2014/main" id="{A98C855E-3FD3-DE4E-BF52-C97A94773599}"/>
                </a:ext>
              </a:extLst>
            </p:cNvPr>
            <p:cNvSpPr>
              <a:spLocks noChangeShapeType="1"/>
            </p:cNvSpPr>
            <p:nvPr/>
          </p:nvSpPr>
          <p:spPr bwMode="auto">
            <a:xfrm>
              <a:off x="2868" y="1456"/>
              <a:ext cx="0" cy="51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178" name="Group 155">
              <a:extLst>
                <a:ext uri="{FF2B5EF4-FFF2-40B4-BE49-F238E27FC236}">
                  <a16:creationId xmlns:a16="http://schemas.microsoft.com/office/drawing/2014/main" id="{EF8C0F42-C332-4143-89B9-D884E67C52BB}"/>
                </a:ext>
              </a:extLst>
            </p:cNvPr>
            <p:cNvGrpSpPr>
              <a:grpSpLocks/>
            </p:cNvGrpSpPr>
            <p:nvPr/>
          </p:nvGrpSpPr>
          <p:grpSpPr bwMode="auto">
            <a:xfrm>
              <a:off x="2345" y="1140"/>
              <a:ext cx="503" cy="444"/>
              <a:chOff x="-44" y="1473"/>
              <a:chExt cx="981" cy="1105"/>
            </a:xfrm>
          </p:grpSpPr>
          <p:pic>
            <p:nvPicPr>
              <p:cNvPr id="183" name="Picture 156" descr="desktop_computer_stylized_medium">
                <a:extLst>
                  <a:ext uri="{FF2B5EF4-FFF2-40B4-BE49-F238E27FC236}">
                    <a16:creationId xmlns:a16="http://schemas.microsoft.com/office/drawing/2014/main" id="{10B5B846-E283-7143-B820-20A6F3306F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 name="Freeform 157">
                <a:extLst>
                  <a:ext uri="{FF2B5EF4-FFF2-40B4-BE49-F238E27FC236}">
                    <a16:creationId xmlns:a16="http://schemas.microsoft.com/office/drawing/2014/main" id="{4ABED2D6-CEA3-0A4D-93D1-BED81AA4E39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79" name="Text Box 158">
              <a:extLst>
                <a:ext uri="{FF2B5EF4-FFF2-40B4-BE49-F238E27FC236}">
                  <a16:creationId xmlns:a16="http://schemas.microsoft.com/office/drawing/2014/main" id="{23C4FFDA-1326-A94E-A751-D63EFD07320F}"/>
                </a:ext>
              </a:extLst>
            </p:cNvPr>
            <p:cNvSpPr txBox="1">
              <a:spLocks noChangeArrowheads="1"/>
            </p:cNvSpPr>
            <p:nvPr/>
          </p:nvSpPr>
          <p:spPr bwMode="auto">
            <a:xfrm rot="5400000">
              <a:off x="2526" y="1509"/>
              <a:ext cx="340"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a:t>
              </a:r>
            </a:p>
          </p:txBody>
        </p:sp>
        <p:grpSp>
          <p:nvGrpSpPr>
            <p:cNvPr id="180" name="Group 159">
              <a:extLst>
                <a:ext uri="{FF2B5EF4-FFF2-40B4-BE49-F238E27FC236}">
                  <a16:creationId xmlns:a16="http://schemas.microsoft.com/office/drawing/2014/main" id="{D6A0E7F7-059E-3F4C-ABA2-AA5E369BD877}"/>
                </a:ext>
              </a:extLst>
            </p:cNvPr>
            <p:cNvGrpSpPr>
              <a:grpSpLocks/>
            </p:cNvGrpSpPr>
            <p:nvPr/>
          </p:nvGrpSpPr>
          <p:grpSpPr bwMode="auto">
            <a:xfrm>
              <a:off x="2357" y="1780"/>
              <a:ext cx="503" cy="444"/>
              <a:chOff x="-44" y="1473"/>
              <a:chExt cx="981" cy="1105"/>
            </a:xfrm>
          </p:grpSpPr>
          <p:pic>
            <p:nvPicPr>
              <p:cNvPr id="181" name="Picture 160" descr="desktop_computer_stylized_medium">
                <a:extLst>
                  <a:ext uri="{FF2B5EF4-FFF2-40B4-BE49-F238E27FC236}">
                    <a16:creationId xmlns:a16="http://schemas.microsoft.com/office/drawing/2014/main" id="{BFBDEB56-F84C-984A-93A8-41D2D90AB6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2" name="Freeform 161">
                <a:extLst>
                  <a:ext uri="{FF2B5EF4-FFF2-40B4-BE49-F238E27FC236}">
                    <a16:creationId xmlns:a16="http://schemas.microsoft.com/office/drawing/2014/main" id="{23C08C6D-2EFE-1640-874E-7F751DFE3F92}"/>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grpSp>
        <p:nvGrpSpPr>
          <p:cNvPr id="252" name="Group 221">
            <a:extLst>
              <a:ext uri="{FF2B5EF4-FFF2-40B4-BE49-F238E27FC236}">
                <a16:creationId xmlns:a16="http://schemas.microsoft.com/office/drawing/2014/main" id="{83321E86-F1C1-444F-8733-A8BC3E94F176}"/>
              </a:ext>
            </a:extLst>
          </p:cNvPr>
          <p:cNvGrpSpPr>
            <a:grpSpLocks/>
          </p:cNvGrpSpPr>
          <p:nvPr/>
        </p:nvGrpSpPr>
        <p:grpSpPr bwMode="auto">
          <a:xfrm>
            <a:off x="7862887" y="4265638"/>
            <a:ext cx="738188" cy="1385888"/>
            <a:chOff x="2345" y="1140"/>
            <a:chExt cx="528" cy="1084"/>
          </a:xfrm>
        </p:grpSpPr>
        <p:sp>
          <p:nvSpPr>
            <p:cNvPr id="253" name="Line 222">
              <a:extLst>
                <a:ext uri="{FF2B5EF4-FFF2-40B4-BE49-F238E27FC236}">
                  <a16:creationId xmlns:a16="http://schemas.microsoft.com/office/drawing/2014/main" id="{28256FDA-1567-AA4A-9678-A59E9E6FD476}"/>
                </a:ext>
              </a:extLst>
            </p:cNvPr>
            <p:cNvSpPr>
              <a:spLocks noChangeShapeType="1"/>
            </p:cNvSpPr>
            <p:nvPr/>
          </p:nvSpPr>
          <p:spPr bwMode="auto">
            <a:xfrm flipV="1">
              <a:off x="2811" y="1459"/>
              <a:ext cx="62" cy="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54" name="Line 223">
              <a:extLst>
                <a:ext uri="{FF2B5EF4-FFF2-40B4-BE49-F238E27FC236}">
                  <a16:creationId xmlns:a16="http://schemas.microsoft.com/office/drawing/2014/main" id="{BE536D99-819F-7442-BD4B-497C8D68FFCA}"/>
                </a:ext>
              </a:extLst>
            </p:cNvPr>
            <p:cNvSpPr>
              <a:spLocks noChangeShapeType="1"/>
            </p:cNvSpPr>
            <p:nvPr/>
          </p:nvSpPr>
          <p:spPr bwMode="auto">
            <a:xfrm flipV="1">
              <a:off x="2811" y="1967"/>
              <a:ext cx="62" cy="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55" name="Line 224">
              <a:extLst>
                <a:ext uri="{FF2B5EF4-FFF2-40B4-BE49-F238E27FC236}">
                  <a16:creationId xmlns:a16="http://schemas.microsoft.com/office/drawing/2014/main" id="{518367ED-FF00-134A-BE7E-957FF73C4212}"/>
                </a:ext>
              </a:extLst>
            </p:cNvPr>
            <p:cNvSpPr>
              <a:spLocks noChangeShapeType="1"/>
            </p:cNvSpPr>
            <p:nvPr/>
          </p:nvSpPr>
          <p:spPr bwMode="auto">
            <a:xfrm>
              <a:off x="2868" y="1455"/>
              <a:ext cx="0" cy="509"/>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256" name="Group 225">
              <a:extLst>
                <a:ext uri="{FF2B5EF4-FFF2-40B4-BE49-F238E27FC236}">
                  <a16:creationId xmlns:a16="http://schemas.microsoft.com/office/drawing/2014/main" id="{9B6119C0-ED52-6E40-ADFA-169BE71421CF}"/>
                </a:ext>
              </a:extLst>
            </p:cNvPr>
            <p:cNvGrpSpPr>
              <a:grpSpLocks/>
            </p:cNvGrpSpPr>
            <p:nvPr/>
          </p:nvGrpSpPr>
          <p:grpSpPr bwMode="auto">
            <a:xfrm>
              <a:off x="2345" y="1140"/>
              <a:ext cx="503" cy="444"/>
              <a:chOff x="-44" y="1473"/>
              <a:chExt cx="981" cy="1105"/>
            </a:xfrm>
          </p:grpSpPr>
          <p:pic>
            <p:nvPicPr>
              <p:cNvPr id="261" name="Picture 226" descr="desktop_computer_stylized_medium">
                <a:extLst>
                  <a:ext uri="{FF2B5EF4-FFF2-40B4-BE49-F238E27FC236}">
                    <a16:creationId xmlns:a16="http://schemas.microsoft.com/office/drawing/2014/main" id="{1FE06784-BDA3-3E46-B541-E88B454046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2" name="Freeform 227">
                <a:extLst>
                  <a:ext uri="{FF2B5EF4-FFF2-40B4-BE49-F238E27FC236}">
                    <a16:creationId xmlns:a16="http://schemas.microsoft.com/office/drawing/2014/main" id="{42E355F2-6D46-854E-A07A-0F85D46DA50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257" name="Text Box 228">
              <a:extLst>
                <a:ext uri="{FF2B5EF4-FFF2-40B4-BE49-F238E27FC236}">
                  <a16:creationId xmlns:a16="http://schemas.microsoft.com/office/drawing/2014/main" id="{F09BDB7F-04BE-6641-B83A-55D6ACFB49EF}"/>
                </a:ext>
              </a:extLst>
            </p:cNvPr>
            <p:cNvSpPr txBox="1">
              <a:spLocks noChangeArrowheads="1"/>
            </p:cNvSpPr>
            <p:nvPr/>
          </p:nvSpPr>
          <p:spPr bwMode="auto">
            <a:xfrm rot="5400000">
              <a:off x="2463" y="1529"/>
              <a:ext cx="422" cy="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a:t>
              </a:r>
            </a:p>
          </p:txBody>
        </p:sp>
        <p:grpSp>
          <p:nvGrpSpPr>
            <p:cNvPr id="258" name="Group 229">
              <a:extLst>
                <a:ext uri="{FF2B5EF4-FFF2-40B4-BE49-F238E27FC236}">
                  <a16:creationId xmlns:a16="http://schemas.microsoft.com/office/drawing/2014/main" id="{496A4233-E5C1-9B4E-9749-F2C6601958C9}"/>
                </a:ext>
              </a:extLst>
            </p:cNvPr>
            <p:cNvGrpSpPr>
              <a:grpSpLocks/>
            </p:cNvGrpSpPr>
            <p:nvPr/>
          </p:nvGrpSpPr>
          <p:grpSpPr bwMode="auto">
            <a:xfrm>
              <a:off x="2357" y="1780"/>
              <a:ext cx="503" cy="444"/>
              <a:chOff x="-44" y="1473"/>
              <a:chExt cx="981" cy="1105"/>
            </a:xfrm>
          </p:grpSpPr>
          <p:pic>
            <p:nvPicPr>
              <p:cNvPr id="259" name="Picture 230" descr="desktop_computer_stylized_medium">
                <a:extLst>
                  <a:ext uri="{FF2B5EF4-FFF2-40B4-BE49-F238E27FC236}">
                    <a16:creationId xmlns:a16="http://schemas.microsoft.com/office/drawing/2014/main" id="{A1BCEA6F-5119-2A43-BBB3-3849D2DE18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0" name="Freeform 231">
                <a:extLst>
                  <a:ext uri="{FF2B5EF4-FFF2-40B4-BE49-F238E27FC236}">
                    <a16:creationId xmlns:a16="http://schemas.microsoft.com/office/drawing/2014/main" id="{6BF309CA-6E15-2047-AA4B-0A352AE112C8}"/>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grpSp>
        <p:nvGrpSpPr>
          <p:cNvPr id="263" name="Group 262">
            <a:extLst>
              <a:ext uri="{FF2B5EF4-FFF2-40B4-BE49-F238E27FC236}">
                <a16:creationId xmlns:a16="http://schemas.microsoft.com/office/drawing/2014/main" id="{2F1EAC85-6023-FF4D-81F9-90127C296F2C}"/>
              </a:ext>
            </a:extLst>
          </p:cNvPr>
          <p:cNvGrpSpPr/>
          <p:nvPr/>
        </p:nvGrpSpPr>
        <p:grpSpPr>
          <a:xfrm>
            <a:off x="7884408" y="1659012"/>
            <a:ext cx="632991" cy="300938"/>
            <a:chOff x="7493876" y="2774731"/>
            <a:chExt cx="1481958" cy="894622"/>
          </a:xfrm>
        </p:grpSpPr>
        <p:sp>
          <p:nvSpPr>
            <p:cNvPr id="264" name="Freeform 263">
              <a:extLst>
                <a:ext uri="{FF2B5EF4-FFF2-40B4-BE49-F238E27FC236}">
                  <a16:creationId xmlns:a16="http://schemas.microsoft.com/office/drawing/2014/main" id="{C4821AC8-A5FA-774F-A9DB-A4DFCF48EFB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65" name="Oval 264">
              <a:extLst>
                <a:ext uri="{FF2B5EF4-FFF2-40B4-BE49-F238E27FC236}">
                  <a16:creationId xmlns:a16="http://schemas.microsoft.com/office/drawing/2014/main" id="{BB3DDF33-9237-3E46-A4FF-988BBD900EB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66" name="Group 265">
              <a:extLst>
                <a:ext uri="{FF2B5EF4-FFF2-40B4-BE49-F238E27FC236}">
                  <a16:creationId xmlns:a16="http://schemas.microsoft.com/office/drawing/2014/main" id="{EC5529D6-F051-354C-B235-5B3B32B14CC3}"/>
                </a:ext>
              </a:extLst>
            </p:cNvPr>
            <p:cNvGrpSpPr/>
            <p:nvPr/>
          </p:nvGrpSpPr>
          <p:grpSpPr>
            <a:xfrm>
              <a:off x="7713663" y="2848339"/>
              <a:ext cx="1042107" cy="425543"/>
              <a:chOff x="7786941" y="2884917"/>
              <a:chExt cx="897649" cy="353919"/>
            </a:xfrm>
          </p:grpSpPr>
          <p:sp>
            <p:nvSpPr>
              <p:cNvPr id="267" name="Freeform 266">
                <a:extLst>
                  <a:ext uri="{FF2B5EF4-FFF2-40B4-BE49-F238E27FC236}">
                    <a16:creationId xmlns:a16="http://schemas.microsoft.com/office/drawing/2014/main" id="{56960A76-E855-8245-929A-6428787BBFA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 name="Freeform 267">
                <a:extLst>
                  <a:ext uri="{FF2B5EF4-FFF2-40B4-BE49-F238E27FC236}">
                    <a16:creationId xmlns:a16="http://schemas.microsoft.com/office/drawing/2014/main" id="{E3E61EDB-ACC2-2645-A21D-7C7821DE2BD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 name="Freeform 268">
                <a:extLst>
                  <a:ext uri="{FF2B5EF4-FFF2-40B4-BE49-F238E27FC236}">
                    <a16:creationId xmlns:a16="http://schemas.microsoft.com/office/drawing/2014/main" id="{9139A776-6C26-7845-83EC-33D2A826F73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 name="Freeform 269">
                <a:extLst>
                  <a:ext uri="{FF2B5EF4-FFF2-40B4-BE49-F238E27FC236}">
                    <a16:creationId xmlns:a16="http://schemas.microsoft.com/office/drawing/2014/main" id="{891C25F5-70CA-D840-85A2-76E9F35490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87" name="Group 286">
            <a:extLst>
              <a:ext uri="{FF2B5EF4-FFF2-40B4-BE49-F238E27FC236}">
                <a16:creationId xmlns:a16="http://schemas.microsoft.com/office/drawing/2014/main" id="{807F039A-0711-7449-900A-5ABB0A16C0AC}"/>
              </a:ext>
            </a:extLst>
          </p:cNvPr>
          <p:cNvGrpSpPr/>
          <p:nvPr/>
        </p:nvGrpSpPr>
        <p:grpSpPr>
          <a:xfrm>
            <a:off x="7880158" y="2314150"/>
            <a:ext cx="632991" cy="300938"/>
            <a:chOff x="7493876" y="2774731"/>
            <a:chExt cx="1481958" cy="894622"/>
          </a:xfrm>
        </p:grpSpPr>
        <p:sp>
          <p:nvSpPr>
            <p:cNvPr id="288" name="Freeform 287">
              <a:extLst>
                <a:ext uri="{FF2B5EF4-FFF2-40B4-BE49-F238E27FC236}">
                  <a16:creationId xmlns:a16="http://schemas.microsoft.com/office/drawing/2014/main" id="{368F4B2E-FBAB-8A41-A938-3CAB86E16A7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89" name="Oval 288">
              <a:extLst>
                <a:ext uri="{FF2B5EF4-FFF2-40B4-BE49-F238E27FC236}">
                  <a16:creationId xmlns:a16="http://schemas.microsoft.com/office/drawing/2014/main" id="{6EA2914F-86D7-BE41-9528-DD609321AD7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90" name="Group 289">
              <a:extLst>
                <a:ext uri="{FF2B5EF4-FFF2-40B4-BE49-F238E27FC236}">
                  <a16:creationId xmlns:a16="http://schemas.microsoft.com/office/drawing/2014/main" id="{F6FEA792-E944-7F40-8522-0F3BB5E23346}"/>
                </a:ext>
              </a:extLst>
            </p:cNvPr>
            <p:cNvGrpSpPr/>
            <p:nvPr/>
          </p:nvGrpSpPr>
          <p:grpSpPr>
            <a:xfrm>
              <a:off x="7713663" y="2848339"/>
              <a:ext cx="1042107" cy="425543"/>
              <a:chOff x="7786941" y="2884917"/>
              <a:chExt cx="897649" cy="353919"/>
            </a:xfrm>
          </p:grpSpPr>
          <p:sp>
            <p:nvSpPr>
              <p:cNvPr id="291" name="Freeform 290">
                <a:extLst>
                  <a:ext uri="{FF2B5EF4-FFF2-40B4-BE49-F238E27FC236}">
                    <a16:creationId xmlns:a16="http://schemas.microsoft.com/office/drawing/2014/main" id="{972F4E62-E379-194B-871E-E46E92AFC2F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2" name="Freeform 291">
                <a:extLst>
                  <a:ext uri="{FF2B5EF4-FFF2-40B4-BE49-F238E27FC236}">
                    <a16:creationId xmlns:a16="http://schemas.microsoft.com/office/drawing/2014/main" id="{ED05D402-8D82-2F46-9C17-0AC4A042D60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3" name="Freeform 292">
                <a:extLst>
                  <a:ext uri="{FF2B5EF4-FFF2-40B4-BE49-F238E27FC236}">
                    <a16:creationId xmlns:a16="http://schemas.microsoft.com/office/drawing/2014/main" id="{7DA453E6-118F-7E48-AB98-9E78F795553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4" name="Freeform 293">
                <a:extLst>
                  <a:ext uri="{FF2B5EF4-FFF2-40B4-BE49-F238E27FC236}">
                    <a16:creationId xmlns:a16="http://schemas.microsoft.com/office/drawing/2014/main" id="{815C067A-55D2-0842-B95C-8B59B2F9D30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95" name="Group 294">
            <a:extLst>
              <a:ext uri="{FF2B5EF4-FFF2-40B4-BE49-F238E27FC236}">
                <a16:creationId xmlns:a16="http://schemas.microsoft.com/office/drawing/2014/main" id="{E05E51FE-6D06-724F-A864-98AA3622A939}"/>
              </a:ext>
            </a:extLst>
          </p:cNvPr>
          <p:cNvGrpSpPr/>
          <p:nvPr/>
        </p:nvGrpSpPr>
        <p:grpSpPr>
          <a:xfrm>
            <a:off x="8793951" y="1869094"/>
            <a:ext cx="632991" cy="300938"/>
            <a:chOff x="7493876" y="2774731"/>
            <a:chExt cx="1481958" cy="894622"/>
          </a:xfrm>
        </p:grpSpPr>
        <p:sp>
          <p:nvSpPr>
            <p:cNvPr id="296" name="Freeform 295">
              <a:extLst>
                <a:ext uri="{FF2B5EF4-FFF2-40B4-BE49-F238E27FC236}">
                  <a16:creationId xmlns:a16="http://schemas.microsoft.com/office/drawing/2014/main" id="{39167229-980A-5148-A640-DFE741EA85C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97" name="Oval 296">
              <a:extLst>
                <a:ext uri="{FF2B5EF4-FFF2-40B4-BE49-F238E27FC236}">
                  <a16:creationId xmlns:a16="http://schemas.microsoft.com/office/drawing/2014/main" id="{0086428A-7293-A947-A526-D3C06F68E73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98" name="Group 297">
              <a:extLst>
                <a:ext uri="{FF2B5EF4-FFF2-40B4-BE49-F238E27FC236}">
                  <a16:creationId xmlns:a16="http://schemas.microsoft.com/office/drawing/2014/main" id="{C749E6C3-5725-AA4F-B967-4F6B56370D3C}"/>
                </a:ext>
              </a:extLst>
            </p:cNvPr>
            <p:cNvGrpSpPr/>
            <p:nvPr/>
          </p:nvGrpSpPr>
          <p:grpSpPr>
            <a:xfrm>
              <a:off x="7713663" y="2848339"/>
              <a:ext cx="1042107" cy="425543"/>
              <a:chOff x="7786941" y="2884917"/>
              <a:chExt cx="897649" cy="353919"/>
            </a:xfrm>
          </p:grpSpPr>
          <p:sp>
            <p:nvSpPr>
              <p:cNvPr id="299" name="Freeform 298">
                <a:extLst>
                  <a:ext uri="{FF2B5EF4-FFF2-40B4-BE49-F238E27FC236}">
                    <a16:creationId xmlns:a16="http://schemas.microsoft.com/office/drawing/2014/main" id="{1DBF2F38-9130-4045-B1F1-F32D81B5E4B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0" name="Freeform 299">
                <a:extLst>
                  <a:ext uri="{FF2B5EF4-FFF2-40B4-BE49-F238E27FC236}">
                    <a16:creationId xmlns:a16="http://schemas.microsoft.com/office/drawing/2014/main" id="{E63A837A-0C0E-D146-B677-E6611EB454B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1" name="Freeform 300">
                <a:extLst>
                  <a:ext uri="{FF2B5EF4-FFF2-40B4-BE49-F238E27FC236}">
                    <a16:creationId xmlns:a16="http://schemas.microsoft.com/office/drawing/2014/main" id="{8C5D26E9-C8F1-914C-B704-8B11AC641B6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2" name="Freeform 301">
                <a:extLst>
                  <a:ext uri="{FF2B5EF4-FFF2-40B4-BE49-F238E27FC236}">
                    <a16:creationId xmlns:a16="http://schemas.microsoft.com/office/drawing/2014/main" id="{BAFDD1D0-615D-0249-9F98-0FEEC487350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03" name="Group 302">
            <a:extLst>
              <a:ext uri="{FF2B5EF4-FFF2-40B4-BE49-F238E27FC236}">
                <a16:creationId xmlns:a16="http://schemas.microsoft.com/office/drawing/2014/main" id="{E2AC8335-D6C0-A144-AF32-A58DE5F9C3A6}"/>
              </a:ext>
            </a:extLst>
          </p:cNvPr>
          <p:cNvGrpSpPr/>
          <p:nvPr/>
        </p:nvGrpSpPr>
        <p:grpSpPr>
          <a:xfrm>
            <a:off x="9121216" y="2764672"/>
            <a:ext cx="632991" cy="300938"/>
            <a:chOff x="7493876" y="2774731"/>
            <a:chExt cx="1481958" cy="894622"/>
          </a:xfrm>
        </p:grpSpPr>
        <p:sp>
          <p:nvSpPr>
            <p:cNvPr id="304" name="Freeform 303">
              <a:extLst>
                <a:ext uri="{FF2B5EF4-FFF2-40B4-BE49-F238E27FC236}">
                  <a16:creationId xmlns:a16="http://schemas.microsoft.com/office/drawing/2014/main" id="{8A05DBFA-0EAB-1845-9738-0EB0EE239CC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05" name="Oval 304">
              <a:extLst>
                <a:ext uri="{FF2B5EF4-FFF2-40B4-BE49-F238E27FC236}">
                  <a16:creationId xmlns:a16="http://schemas.microsoft.com/office/drawing/2014/main" id="{57B67D1D-3B77-9140-B848-C561A80DA4A0}"/>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06" name="Group 305">
              <a:extLst>
                <a:ext uri="{FF2B5EF4-FFF2-40B4-BE49-F238E27FC236}">
                  <a16:creationId xmlns:a16="http://schemas.microsoft.com/office/drawing/2014/main" id="{28A2F0BB-0470-2A4F-809B-26CEE46BFCFA}"/>
                </a:ext>
              </a:extLst>
            </p:cNvPr>
            <p:cNvGrpSpPr/>
            <p:nvPr/>
          </p:nvGrpSpPr>
          <p:grpSpPr>
            <a:xfrm>
              <a:off x="7713663" y="2848339"/>
              <a:ext cx="1042107" cy="425543"/>
              <a:chOff x="7786941" y="2884917"/>
              <a:chExt cx="897649" cy="353919"/>
            </a:xfrm>
          </p:grpSpPr>
          <p:sp>
            <p:nvSpPr>
              <p:cNvPr id="307" name="Freeform 306">
                <a:extLst>
                  <a:ext uri="{FF2B5EF4-FFF2-40B4-BE49-F238E27FC236}">
                    <a16:creationId xmlns:a16="http://schemas.microsoft.com/office/drawing/2014/main" id="{1BECC3AF-A2D6-6440-B742-F4103B39442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8" name="Freeform 307">
                <a:extLst>
                  <a:ext uri="{FF2B5EF4-FFF2-40B4-BE49-F238E27FC236}">
                    <a16:creationId xmlns:a16="http://schemas.microsoft.com/office/drawing/2014/main" id="{B186CB30-9A94-0948-B787-CD6FC9EF21B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9" name="Freeform 308">
                <a:extLst>
                  <a:ext uri="{FF2B5EF4-FFF2-40B4-BE49-F238E27FC236}">
                    <a16:creationId xmlns:a16="http://schemas.microsoft.com/office/drawing/2014/main" id="{24F5F472-F50F-F24E-8E59-CFD0B0ED992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0" name="Freeform 309">
                <a:extLst>
                  <a:ext uri="{FF2B5EF4-FFF2-40B4-BE49-F238E27FC236}">
                    <a16:creationId xmlns:a16="http://schemas.microsoft.com/office/drawing/2014/main" id="{3D0405D5-7F85-264F-A6AD-695776F19C2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1" name="Group 200">
            <a:extLst>
              <a:ext uri="{FF2B5EF4-FFF2-40B4-BE49-F238E27FC236}">
                <a16:creationId xmlns:a16="http://schemas.microsoft.com/office/drawing/2014/main" id="{06798466-3BB3-2342-BD22-8AE603A94657}"/>
              </a:ext>
            </a:extLst>
          </p:cNvPr>
          <p:cNvGrpSpPr>
            <a:grpSpLocks/>
          </p:cNvGrpSpPr>
          <p:nvPr/>
        </p:nvGrpSpPr>
        <p:grpSpPr bwMode="auto">
          <a:xfrm>
            <a:off x="9531350" y="2968651"/>
            <a:ext cx="1033462" cy="801687"/>
            <a:chOff x="4045" y="1955"/>
            <a:chExt cx="651" cy="505"/>
          </a:xfrm>
        </p:grpSpPr>
        <p:grpSp>
          <p:nvGrpSpPr>
            <p:cNvPr id="222" name="Group 123">
              <a:extLst>
                <a:ext uri="{FF2B5EF4-FFF2-40B4-BE49-F238E27FC236}">
                  <a16:creationId xmlns:a16="http://schemas.microsoft.com/office/drawing/2014/main" id="{174D30C2-0600-E842-9D13-48D84E15A8AC}"/>
                </a:ext>
              </a:extLst>
            </p:cNvPr>
            <p:cNvGrpSpPr>
              <a:grpSpLocks/>
            </p:cNvGrpSpPr>
            <p:nvPr/>
          </p:nvGrpSpPr>
          <p:grpSpPr bwMode="auto">
            <a:xfrm rot="3346875">
              <a:off x="3958" y="2042"/>
              <a:ext cx="282" cy="108"/>
              <a:chOff x="5078" y="1860"/>
              <a:chExt cx="282" cy="108"/>
            </a:xfrm>
          </p:grpSpPr>
          <p:sp>
            <p:nvSpPr>
              <p:cNvPr id="232" name="Rectangle 124">
                <a:extLst>
                  <a:ext uri="{FF2B5EF4-FFF2-40B4-BE49-F238E27FC236}">
                    <a16:creationId xmlns:a16="http://schemas.microsoft.com/office/drawing/2014/main" id="{F381050B-DDE8-954D-9D94-E1EE35A64E62}"/>
                  </a:ext>
                </a:extLst>
              </p:cNvPr>
              <p:cNvSpPr>
                <a:spLocks noChangeArrowheads="1"/>
              </p:cNvSpPr>
              <p:nvPr/>
            </p:nvSpPr>
            <p:spPr bwMode="auto">
              <a:xfrm>
                <a:off x="5215" y="1861"/>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33" name="Rectangle 125">
                <a:extLst>
                  <a:ext uri="{FF2B5EF4-FFF2-40B4-BE49-F238E27FC236}">
                    <a16:creationId xmlns:a16="http://schemas.microsoft.com/office/drawing/2014/main" id="{5197D7D3-1B07-6740-82AE-F29D7BEDCD09}"/>
                  </a:ext>
                </a:extLst>
              </p:cNvPr>
              <p:cNvSpPr>
                <a:spLocks noChangeArrowheads="1"/>
              </p:cNvSpPr>
              <p:nvPr/>
            </p:nvSpPr>
            <p:spPr bwMode="auto">
              <a:xfrm>
                <a:off x="5078"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23" name="Group 126">
              <a:extLst>
                <a:ext uri="{FF2B5EF4-FFF2-40B4-BE49-F238E27FC236}">
                  <a16:creationId xmlns:a16="http://schemas.microsoft.com/office/drawing/2014/main" id="{3E825F3A-5DF4-304A-B95C-B8A97DD304FA}"/>
                </a:ext>
              </a:extLst>
            </p:cNvPr>
            <p:cNvGrpSpPr>
              <a:grpSpLocks/>
            </p:cNvGrpSpPr>
            <p:nvPr/>
          </p:nvGrpSpPr>
          <p:grpSpPr bwMode="auto">
            <a:xfrm rot="3215306">
              <a:off x="4158" y="2108"/>
              <a:ext cx="282" cy="108"/>
              <a:chOff x="5078" y="1860"/>
              <a:chExt cx="282" cy="108"/>
            </a:xfrm>
          </p:grpSpPr>
          <p:sp>
            <p:nvSpPr>
              <p:cNvPr id="230" name="Rectangle 127">
                <a:extLst>
                  <a:ext uri="{FF2B5EF4-FFF2-40B4-BE49-F238E27FC236}">
                    <a16:creationId xmlns:a16="http://schemas.microsoft.com/office/drawing/2014/main" id="{6F4FE7A3-A500-AE4F-BCA5-184F3C5D66A8}"/>
                  </a:ext>
                </a:extLst>
              </p:cNvPr>
              <p:cNvSpPr>
                <a:spLocks noChangeArrowheads="1"/>
              </p:cNvSpPr>
              <p:nvPr/>
            </p:nvSpPr>
            <p:spPr bwMode="auto">
              <a:xfrm>
                <a:off x="5214"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31" name="Rectangle 128">
                <a:extLst>
                  <a:ext uri="{FF2B5EF4-FFF2-40B4-BE49-F238E27FC236}">
                    <a16:creationId xmlns:a16="http://schemas.microsoft.com/office/drawing/2014/main" id="{DC50AA62-2765-F54C-89E7-332279233AB7}"/>
                  </a:ext>
                </a:extLst>
              </p:cNvPr>
              <p:cNvSpPr>
                <a:spLocks noChangeArrowheads="1"/>
              </p:cNvSpPr>
              <p:nvPr/>
            </p:nvSpPr>
            <p:spPr bwMode="auto">
              <a:xfrm>
                <a:off x="5076"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24" name="Group 129">
              <a:extLst>
                <a:ext uri="{FF2B5EF4-FFF2-40B4-BE49-F238E27FC236}">
                  <a16:creationId xmlns:a16="http://schemas.microsoft.com/office/drawing/2014/main" id="{0A9E08EA-C83B-9C45-BA60-0B9B237E060B}"/>
                </a:ext>
              </a:extLst>
            </p:cNvPr>
            <p:cNvGrpSpPr>
              <a:grpSpLocks/>
            </p:cNvGrpSpPr>
            <p:nvPr/>
          </p:nvGrpSpPr>
          <p:grpSpPr bwMode="auto">
            <a:xfrm rot="3051000">
              <a:off x="4380" y="2184"/>
              <a:ext cx="282" cy="108"/>
              <a:chOff x="5078" y="1860"/>
              <a:chExt cx="282" cy="108"/>
            </a:xfrm>
          </p:grpSpPr>
          <p:sp>
            <p:nvSpPr>
              <p:cNvPr id="228" name="Rectangle 130">
                <a:extLst>
                  <a:ext uri="{FF2B5EF4-FFF2-40B4-BE49-F238E27FC236}">
                    <a16:creationId xmlns:a16="http://schemas.microsoft.com/office/drawing/2014/main" id="{D3EF473C-F3F1-064D-8B44-C21CE30AA66D}"/>
                  </a:ext>
                </a:extLst>
              </p:cNvPr>
              <p:cNvSpPr>
                <a:spLocks noChangeArrowheads="1"/>
              </p:cNvSpPr>
              <p:nvPr/>
            </p:nvSpPr>
            <p:spPr bwMode="auto">
              <a:xfrm>
                <a:off x="5214"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29" name="Rectangle 131">
                <a:extLst>
                  <a:ext uri="{FF2B5EF4-FFF2-40B4-BE49-F238E27FC236}">
                    <a16:creationId xmlns:a16="http://schemas.microsoft.com/office/drawing/2014/main" id="{C03C8DA3-06DA-EF43-B064-7CCBEDCA593D}"/>
                  </a:ext>
                </a:extLst>
              </p:cNvPr>
              <p:cNvSpPr>
                <a:spLocks noChangeArrowheads="1"/>
              </p:cNvSpPr>
              <p:nvPr/>
            </p:nvSpPr>
            <p:spPr bwMode="auto">
              <a:xfrm>
                <a:off x="5078"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225" name="Line 133">
              <a:extLst>
                <a:ext uri="{FF2B5EF4-FFF2-40B4-BE49-F238E27FC236}">
                  <a16:creationId xmlns:a16="http://schemas.microsoft.com/office/drawing/2014/main" id="{DE2846D5-5BC7-A148-987E-9BFF02F3AB40}"/>
                </a:ext>
              </a:extLst>
            </p:cNvPr>
            <p:cNvSpPr>
              <a:spLocks noChangeShapeType="1"/>
            </p:cNvSpPr>
            <p:nvPr/>
          </p:nvSpPr>
          <p:spPr bwMode="auto">
            <a:xfrm>
              <a:off x="4184" y="2216"/>
              <a:ext cx="84" cy="11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26" name="Line 134">
              <a:extLst>
                <a:ext uri="{FF2B5EF4-FFF2-40B4-BE49-F238E27FC236}">
                  <a16:creationId xmlns:a16="http://schemas.microsoft.com/office/drawing/2014/main" id="{30B266F5-491B-F245-8588-B01608E3BBD9}"/>
                </a:ext>
              </a:extLst>
            </p:cNvPr>
            <p:cNvSpPr>
              <a:spLocks noChangeShapeType="1"/>
            </p:cNvSpPr>
            <p:nvPr/>
          </p:nvSpPr>
          <p:spPr bwMode="auto">
            <a:xfrm>
              <a:off x="4388" y="2278"/>
              <a:ext cx="82" cy="11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27" name="Line 135">
              <a:extLst>
                <a:ext uri="{FF2B5EF4-FFF2-40B4-BE49-F238E27FC236}">
                  <a16:creationId xmlns:a16="http://schemas.microsoft.com/office/drawing/2014/main" id="{26AE079B-6AB9-4C4C-AF4E-AAC854681EEB}"/>
                </a:ext>
              </a:extLst>
            </p:cNvPr>
            <p:cNvSpPr>
              <a:spLocks noChangeShapeType="1"/>
            </p:cNvSpPr>
            <p:nvPr/>
          </p:nvSpPr>
          <p:spPr bwMode="auto">
            <a:xfrm>
              <a:off x="4620" y="2350"/>
              <a:ext cx="76" cy="11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311" name="Group 310">
            <a:extLst>
              <a:ext uri="{FF2B5EF4-FFF2-40B4-BE49-F238E27FC236}">
                <a16:creationId xmlns:a16="http://schemas.microsoft.com/office/drawing/2014/main" id="{E9162E78-8261-EA48-A8D1-AA206DF5AC5F}"/>
              </a:ext>
            </a:extLst>
          </p:cNvPr>
          <p:cNvGrpSpPr/>
          <p:nvPr/>
        </p:nvGrpSpPr>
        <p:grpSpPr>
          <a:xfrm>
            <a:off x="9820071" y="3769540"/>
            <a:ext cx="632991" cy="300938"/>
            <a:chOff x="7493876" y="2774731"/>
            <a:chExt cx="1481958" cy="894622"/>
          </a:xfrm>
        </p:grpSpPr>
        <p:sp>
          <p:nvSpPr>
            <p:cNvPr id="312" name="Freeform 311">
              <a:extLst>
                <a:ext uri="{FF2B5EF4-FFF2-40B4-BE49-F238E27FC236}">
                  <a16:creationId xmlns:a16="http://schemas.microsoft.com/office/drawing/2014/main" id="{61929FF8-27C2-9247-A465-EE63843072A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3" name="Oval 312">
              <a:extLst>
                <a:ext uri="{FF2B5EF4-FFF2-40B4-BE49-F238E27FC236}">
                  <a16:creationId xmlns:a16="http://schemas.microsoft.com/office/drawing/2014/main" id="{035E780E-BAF2-FA48-A0B3-9F54E54FDB8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4" name="Group 313">
              <a:extLst>
                <a:ext uri="{FF2B5EF4-FFF2-40B4-BE49-F238E27FC236}">
                  <a16:creationId xmlns:a16="http://schemas.microsoft.com/office/drawing/2014/main" id="{684F749B-ED1E-A047-A2B3-DE5EAB23CEE6}"/>
                </a:ext>
              </a:extLst>
            </p:cNvPr>
            <p:cNvGrpSpPr/>
            <p:nvPr/>
          </p:nvGrpSpPr>
          <p:grpSpPr>
            <a:xfrm>
              <a:off x="7713663" y="2848339"/>
              <a:ext cx="1042107" cy="425543"/>
              <a:chOff x="7786941" y="2884917"/>
              <a:chExt cx="897649" cy="353919"/>
            </a:xfrm>
          </p:grpSpPr>
          <p:sp>
            <p:nvSpPr>
              <p:cNvPr id="315" name="Freeform 314">
                <a:extLst>
                  <a:ext uri="{FF2B5EF4-FFF2-40B4-BE49-F238E27FC236}">
                    <a16:creationId xmlns:a16="http://schemas.microsoft.com/office/drawing/2014/main" id="{C89DC151-24F4-7047-B7AA-B2339047619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6" name="Freeform 315">
                <a:extLst>
                  <a:ext uri="{FF2B5EF4-FFF2-40B4-BE49-F238E27FC236}">
                    <a16:creationId xmlns:a16="http://schemas.microsoft.com/office/drawing/2014/main" id="{F448580F-C41E-514E-AB84-0B14F276080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7" name="Freeform 316">
                <a:extLst>
                  <a:ext uri="{FF2B5EF4-FFF2-40B4-BE49-F238E27FC236}">
                    <a16:creationId xmlns:a16="http://schemas.microsoft.com/office/drawing/2014/main" id="{8AEFCBA5-3ECF-9546-8AA6-966DE039FC1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8" name="Freeform 317">
                <a:extLst>
                  <a:ext uri="{FF2B5EF4-FFF2-40B4-BE49-F238E27FC236}">
                    <a16:creationId xmlns:a16="http://schemas.microsoft.com/office/drawing/2014/main" id="{67B5A22B-79ED-4949-A639-35B4D10A014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19" name="Group 318">
            <a:extLst>
              <a:ext uri="{FF2B5EF4-FFF2-40B4-BE49-F238E27FC236}">
                <a16:creationId xmlns:a16="http://schemas.microsoft.com/office/drawing/2014/main" id="{83F23AF2-A0FE-224D-920C-84AE9D1EC7B7}"/>
              </a:ext>
            </a:extLst>
          </p:cNvPr>
          <p:cNvGrpSpPr/>
          <p:nvPr/>
        </p:nvGrpSpPr>
        <p:grpSpPr>
          <a:xfrm>
            <a:off x="8883206" y="4890985"/>
            <a:ext cx="632991" cy="300938"/>
            <a:chOff x="7493876" y="2774731"/>
            <a:chExt cx="1481958" cy="894622"/>
          </a:xfrm>
        </p:grpSpPr>
        <p:sp>
          <p:nvSpPr>
            <p:cNvPr id="320" name="Freeform 319">
              <a:extLst>
                <a:ext uri="{FF2B5EF4-FFF2-40B4-BE49-F238E27FC236}">
                  <a16:creationId xmlns:a16="http://schemas.microsoft.com/office/drawing/2014/main" id="{20B06A7E-D607-A643-8573-7FA8832D501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1" name="Oval 320">
              <a:extLst>
                <a:ext uri="{FF2B5EF4-FFF2-40B4-BE49-F238E27FC236}">
                  <a16:creationId xmlns:a16="http://schemas.microsoft.com/office/drawing/2014/main" id="{7E112450-743E-2B49-88BE-591DC0195C2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2" name="Group 321">
              <a:extLst>
                <a:ext uri="{FF2B5EF4-FFF2-40B4-BE49-F238E27FC236}">
                  <a16:creationId xmlns:a16="http://schemas.microsoft.com/office/drawing/2014/main" id="{1AE80838-4934-0E4F-8553-C27D2320BC94}"/>
                </a:ext>
              </a:extLst>
            </p:cNvPr>
            <p:cNvGrpSpPr/>
            <p:nvPr/>
          </p:nvGrpSpPr>
          <p:grpSpPr>
            <a:xfrm>
              <a:off x="7713663" y="2848339"/>
              <a:ext cx="1042107" cy="425543"/>
              <a:chOff x="7786941" y="2884917"/>
              <a:chExt cx="897649" cy="353919"/>
            </a:xfrm>
          </p:grpSpPr>
          <p:sp>
            <p:nvSpPr>
              <p:cNvPr id="323" name="Freeform 322">
                <a:extLst>
                  <a:ext uri="{FF2B5EF4-FFF2-40B4-BE49-F238E27FC236}">
                    <a16:creationId xmlns:a16="http://schemas.microsoft.com/office/drawing/2014/main" id="{D4632782-D6F6-464C-9B44-5281824C25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4" name="Freeform 323">
                <a:extLst>
                  <a:ext uri="{FF2B5EF4-FFF2-40B4-BE49-F238E27FC236}">
                    <a16:creationId xmlns:a16="http://schemas.microsoft.com/office/drawing/2014/main" id="{16D6CA10-0739-4C44-A478-5170B47935D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5" name="Freeform 324">
                <a:extLst>
                  <a:ext uri="{FF2B5EF4-FFF2-40B4-BE49-F238E27FC236}">
                    <a16:creationId xmlns:a16="http://schemas.microsoft.com/office/drawing/2014/main" id="{4B16F740-0AC8-A547-9C7F-02F48F9EA29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6" name="Freeform 325">
                <a:extLst>
                  <a:ext uri="{FF2B5EF4-FFF2-40B4-BE49-F238E27FC236}">
                    <a16:creationId xmlns:a16="http://schemas.microsoft.com/office/drawing/2014/main" id="{B97565F7-3C72-3649-A488-D8651F23A3F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3400014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7"/>
                                        </p:tgtEl>
                                        <p:attrNameLst>
                                          <p:attrName>style.visibility</p:attrName>
                                        </p:attrNameLst>
                                      </p:cBhvr>
                                      <p:to>
                                        <p:strVal val="visible"/>
                                      </p:to>
                                    </p:set>
                                    <p:animEffect transition="in" filter="wipe(left)">
                                      <p:cBhvr>
                                        <p:cTn id="7" dur="1000"/>
                                        <p:tgtEl>
                                          <p:spTgt spid="14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21"/>
                                        </p:tgtEl>
                                        <p:attrNameLst>
                                          <p:attrName>style.visibility</p:attrName>
                                        </p:attrNameLst>
                                      </p:cBhvr>
                                      <p:to>
                                        <p:strVal val="visible"/>
                                      </p:to>
                                    </p:set>
                                    <p:animEffect transition="in" filter="wipe(up)">
                                      <p:cBhvr>
                                        <p:cTn id="12" dur="1000"/>
                                        <p:tgtEl>
                                          <p:spTgt spid="221"/>
                                        </p:tgtEl>
                                      </p:cBhvr>
                                    </p:animEffect>
                                  </p:childTnLst>
                                </p:cTn>
                              </p:par>
                              <p:par>
                                <p:cTn id="13" presetID="9" presetClass="entr" presetSubtype="0" fill="hold" nodeType="withEffect">
                                  <p:stCondLst>
                                    <p:cond delay="0"/>
                                  </p:stCondLst>
                                  <p:childTnLst>
                                    <p:set>
                                      <p:cBhvr>
                                        <p:cTn id="14" dur="1" fill="hold">
                                          <p:stCondLst>
                                            <p:cond delay="0"/>
                                          </p:stCondLst>
                                        </p:cTn>
                                        <p:tgtEl>
                                          <p:spTgt spid="152">
                                            <p:txEl>
                                              <p:pRg st="0" end="0"/>
                                            </p:txEl>
                                          </p:spTgt>
                                        </p:tgtEl>
                                        <p:attrNameLst>
                                          <p:attrName>style.visibility</p:attrName>
                                        </p:attrNameLst>
                                      </p:cBhvr>
                                      <p:to>
                                        <p:strVal val="visible"/>
                                      </p:to>
                                    </p:set>
                                    <p:animEffect transition="in" filter="dissolve">
                                      <p:cBhvr>
                                        <p:cTn id="15" dur="500"/>
                                        <p:tgtEl>
                                          <p:spTgt spid="152">
                                            <p:txEl>
                                              <p:pRg st="0" end="0"/>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52">
                                            <p:txEl>
                                              <p:pRg st="1" end="1"/>
                                            </p:txEl>
                                          </p:spTgt>
                                        </p:tgtEl>
                                        <p:attrNameLst>
                                          <p:attrName>style.visibility</p:attrName>
                                        </p:attrNameLst>
                                      </p:cBhvr>
                                      <p:to>
                                        <p:strVal val="visible"/>
                                      </p:to>
                                    </p:set>
                                    <p:animEffect transition="in" filter="dissolve">
                                      <p:cBhvr>
                                        <p:cTn id="18" dur="500"/>
                                        <p:tgtEl>
                                          <p:spTgt spid="152">
                                            <p:txEl>
                                              <p:pRg st="1" end="1"/>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52">
                                            <p:txEl>
                                              <p:pRg st="2" end="2"/>
                                            </p:txEl>
                                          </p:spTgt>
                                        </p:tgtEl>
                                        <p:attrNameLst>
                                          <p:attrName>style.visibility</p:attrName>
                                        </p:attrNameLst>
                                      </p:cBhvr>
                                      <p:to>
                                        <p:strVal val="visible"/>
                                      </p:to>
                                    </p:set>
                                    <p:animEffect transition="in" filter="dissolve">
                                      <p:cBhvr>
                                        <p:cTn id="21" dur="500"/>
                                        <p:tgtEl>
                                          <p:spTgt spid="152">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54"/>
                                        </p:tgtEl>
                                        <p:attrNameLst>
                                          <p:attrName>style.visibility</p:attrName>
                                        </p:attrNameLst>
                                      </p:cBhvr>
                                      <p:to>
                                        <p:strVal val="visible"/>
                                      </p:to>
                                    </p:set>
                                    <p:animEffect transition="in" filter="wipe(right)">
                                      <p:cBhvr>
                                        <p:cTn id="26" dur="1000"/>
                                        <p:tgtEl>
                                          <p:spTgt spid="15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nodeType="clickEffect">
                                  <p:stCondLst>
                                    <p:cond delay="0"/>
                                  </p:stCondLst>
                                  <p:childTnLst>
                                    <p:set>
                                      <p:cBhvr>
                                        <p:cTn id="30" dur="1" fill="hold">
                                          <p:stCondLst>
                                            <p:cond delay="0"/>
                                          </p:stCondLst>
                                        </p:cTn>
                                        <p:tgtEl>
                                          <p:spTgt spid="167"/>
                                        </p:tgtEl>
                                        <p:attrNameLst>
                                          <p:attrName>style.visibility</p:attrName>
                                        </p:attrNameLst>
                                      </p:cBhvr>
                                      <p:to>
                                        <p:strVal val="visible"/>
                                      </p:to>
                                    </p:set>
                                    <p:animEffect transition="in" filter="wipe(right)">
                                      <p:cBhvr>
                                        <p:cTn id="31" dur="500"/>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IP fragmentation/reassembly</a:t>
            </a:r>
            <a:endParaRPr lang="en-US" dirty="0"/>
          </a:p>
        </p:txBody>
      </p:sp>
      <p:sp>
        <p:nvSpPr>
          <p:cNvPr id="4" name="Slide Number Placeholder 3">
            <a:extLst>
              <a:ext uri="{FF2B5EF4-FFF2-40B4-BE49-F238E27FC236}">
                <a16:creationId xmlns:a16="http://schemas.microsoft.com/office/drawing/2014/main" id="{8172FBE7-A2C0-3642-8E64-FB4716E783BC}"/>
              </a:ext>
            </a:extLst>
          </p:cNvPr>
          <p:cNvSpPr>
            <a:spLocks noGrp="1"/>
          </p:cNvSpPr>
          <p:nvPr>
            <p:ph type="sldNum" sz="quarter" idx="4"/>
          </p:nvPr>
        </p:nvSpPr>
        <p:spPr>
          <a:xfrm>
            <a:off x="9219616" y="6499361"/>
            <a:ext cx="2743200" cy="365125"/>
          </a:xfrm>
        </p:spPr>
        <p:txBody>
          <a:bodyPr/>
          <a:lstStyle/>
          <a:p>
            <a:r>
              <a:rPr lang="en-US" dirty="0"/>
              <a:t>Network Layer: 4-</a:t>
            </a:r>
            <a:fld id="{C4204591-24BD-A542-B9D5-F8D8A88D2FEE}" type="slidenum">
              <a:rPr lang="en-US" smtClean="0"/>
              <a:pPr/>
              <a:t>103</a:t>
            </a:fld>
            <a:endParaRPr lang="en-US" dirty="0"/>
          </a:p>
        </p:txBody>
      </p:sp>
      <p:grpSp>
        <p:nvGrpSpPr>
          <p:cNvPr id="273" name="Group 4">
            <a:extLst>
              <a:ext uri="{FF2B5EF4-FFF2-40B4-BE49-F238E27FC236}">
                <a16:creationId xmlns:a16="http://schemas.microsoft.com/office/drawing/2014/main" id="{C209DF58-BB84-EE41-9A05-9B26BDA48F8A}"/>
              </a:ext>
            </a:extLst>
          </p:cNvPr>
          <p:cNvGrpSpPr>
            <a:grpSpLocks/>
          </p:cNvGrpSpPr>
          <p:nvPr/>
        </p:nvGrpSpPr>
        <p:grpSpPr bwMode="auto">
          <a:xfrm>
            <a:off x="4989773" y="1527175"/>
            <a:ext cx="4181475" cy="660400"/>
            <a:chOff x="3006" y="1205"/>
            <a:chExt cx="2634" cy="416"/>
          </a:xfrm>
        </p:grpSpPr>
        <p:sp>
          <p:nvSpPr>
            <p:cNvPr id="275" name="Rectangle 6">
              <a:extLst>
                <a:ext uri="{FF2B5EF4-FFF2-40B4-BE49-F238E27FC236}">
                  <a16:creationId xmlns:a16="http://schemas.microsoft.com/office/drawing/2014/main" id="{9F97564F-AA01-CD42-B7AF-FD555736F768}"/>
                </a:ext>
              </a:extLst>
            </p:cNvPr>
            <p:cNvSpPr>
              <a:spLocks noChangeArrowheads="1"/>
            </p:cNvSpPr>
            <p:nvPr/>
          </p:nvSpPr>
          <p:spPr bwMode="auto">
            <a:xfrm>
              <a:off x="3006" y="1242"/>
              <a:ext cx="2634" cy="342"/>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76" name="Text Box 7">
              <a:extLst>
                <a:ext uri="{FF2B5EF4-FFF2-40B4-BE49-F238E27FC236}">
                  <a16:creationId xmlns:a16="http://schemas.microsoft.com/office/drawing/2014/main" id="{B08FA020-86D6-B940-A867-F9B73513D872}"/>
                </a:ext>
              </a:extLst>
            </p:cNvPr>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ID</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=x</a:t>
              </a:r>
            </a:p>
          </p:txBody>
        </p:sp>
        <p:sp>
          <p:nvSpPr>
            <p:cNvPr id="277" name="Text Box 8">
              <a:extLst>
                <a:ext uri="{FF2B5EF4-FFF2-40B4-BE49-F238E27FC236}">
                  <a16:creationId xmlns:a16="http://schemas.microsoft.com/office/drawing/2014/main" id="{F56BF547-3E90-BB4F-A15E-786126B2BCE3}"/>
                </a:ext>
              </a:extLst>
            </p:cNvPr>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=0</a:t>
              </a:r>
            </a:p>
          </p:txBody>
        </p:sp>
        <p:sp>
          <p:nvSpPr>
            <p:cNvPr id="278" name="Text Box 9">
              <a:extLst>
                <a:ext uri="{FF2B5EF4-FFF2-40B4-BE49-F238E27FC236}">
                  <a16:creationId xmlns:a16="http://schemas.microsoft.com/office/drawing/2014/main" id="{DBDC952C-C809-B445-B355-B2F02E8CE967}"/>
                </a:ext>
              </a:extLst>
            </p:cNvPr>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fragflag</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=0</a:t>
              </a:r>
            </a:p>
          </p:txBody>
        </p:sp>
        <p:sp>
          <p:nvSpPr>
            <p:cNvPr id="279" name="Text Box 10">
              <a:extLst>
                <a:ext uri="{FF2B5EF4-FFF2-40B4-BE49-F238E27FC236}">
                  <a16:creationId xmlns:a16="http://schemas.microsoft.com/office/drawing/2014/main" id="{A9EC1F74-3597-984E-BA0B-F7596BA8C5E7}"/>
                </a:ext>
              </a:extLst>
            </p:cNvPr>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length</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=4000</a:t>
              </a:r>
            </a:p>
          </p:txBody>
        </p:sp>
        <p:sp>
          <p:nvSpPr>
            <p:cNvPr id="280" name="Line 11">
              <a:extLst>
                <a:ext uri="{FF2B5EF4-FFF2-40B4-BE49-F238E27FC236}">
                  <a16:creationId xmlns:a16="http://schemas.microsoft.com/office/drawing/2014/main" id="{62001456-A0DE-F549-91B8-4AFAB874A3B6}"/>
                </a:ext>
              </a:extLst>
            </p:cNvPr>
            <p:cNvSpPr>
              <a:spLocks noChangeShapeType="1"/>
            </p:cNvSpPr>
            <p:nvPr/>
          </p:nvSpPr>
          <p:spPr bwMode="auto">
            <a:xfrm>
              <a:off x="3246"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1" name="Line 12">
              <a:extLst>
                <a:ext uri="{FF2B5EF4-FFF2-40B4-BE49-F238E27FC236}">
                  <a16:creationId xmlns:a16="http://schemas.microsoft.com/office/drawing/2014/main" id="{893638D3-E04E-AA43-A78B-93162C2865E0}"/>
                </a:ext>
              </a:extLst>
            </p:cNvPr>
            <p:cNvSpPr>
              <a:spLocks noChangeShapeType="1"/>
            </p:cNvSpPr>
            <p:nvPr/>
          </p:nvSpPr>
          <p:spPr bwMode="auto">
            <a:xfrm>
              <a:off x="3750"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2" name="Line 13">
              <a:extLst>
                <a:ext uri="{FF2B5EF4-FFF2-40B4-BE49-F238E27FC236}">
                  <a16:creationId xmlns:a16="http://schemas.microsoft.com/office/drawing/2014/main" id="{83D5BE05-2CE6-B34D-AF80-010634152A21}"/>
                </a:ext>
              </a:extLst>
            </p:cNvPr>
            <p:cNvSpPr>
              <a:spLocks noChangeShapeType="1"/>
            </p:cNvSpPr>
            <p:nvPr/>
          </p:nvSpPr>
          <p:spPr bwMode="auto">
            <a:xfrm>
              <a:off x="4020" y="1254"/>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3" name="Line 14">
              <a:extLst>
                <a:ext uri="{FF2B5EF4-FFF2-40B4-BE49-F238E27FC236}">
                  <a16:creationId xmlns:a16="http://schemas.microsoft.com/office/drawing/2014/main" id="{B403F84F-91AC-0F4D-9D8A-D3B010411ECA}"/>
                </a:ext>
              </a:extLst>
            </p:cNvPr>
            <p:cNvSpPr>
              <a:spLocks noChangeShapeType="1"/>
            </p:cNvSpPr>
            <p:nvPr/>
          </p:nvSpPr>
          <p:spPr bwMode="auto">
            <a:xfrm>
              <a:off x="4638"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4" name="Line 15">
              <a:extLst>
                <a:ext uri="{FF2B5EF4-FFF2-40B4-BE49-F238E27FC236}">
                  <a16:creationId xmlns:a16="http://schemas.microsoft.com/office/drawing/2014/main" id="{96E9F421-95E6-864D-AFCE-D0C2B7D32BE7}"/>
                </a:ext>
              </a:extLst>
            </p:cNvPr>
            <p:cNvSpPr>
              <a:spLocks noChangeShapeType="1"/>
            </p:cNvSpPr>
            <p:nvPr/>
          </p:nvSpPr>
          <p:spPr bwMode="auto">
            <a:xfrm>
              <a:off x="5112"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5" name="Rectangle 16">
              <a:extLst>
                <a:ext uri="{FF2B5EF4-FFF2-40B4-BE49-F238E27FC236}">
                  <a16:creationId xmlns:a16="http://schemas.microsoft.com/office/drawing/2014/main" id="{E06CA3A4-DDBA-A648-AE30-B136F21AE15C}"/>
                </a:ext>
              </a:extLst>
            </p:cNvPr>
            <p:cNvSpPr>
              <a:spLocks noChangeArrowheads="1"/>
            </p:cNvSpPr>
            <p:nvPr/>
          </p:nvSpPr>
          <p:spPr bwMode="auto">
            <a:xfrm>
              <a:off x="5232" y="1237"/>
              <a:ext cx="138" cy="3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86" name="Group 70">
            <a:extLst>
              <a:ext uri="{FF2B5EF4-FFF2-40B4-BE49-F238E27FC236}">
                <a16:creationId xmlns:a16="http://schemas.microsoft.com/office/drawing/2014/main" id="{E0E5D94D-8D0E-F447-B202-06A60559CE81}"/>
              </a:ext>
            </a:extLst>
          </p:cNvPr>
          <p:cNvGrpSpPr>
            <a:grpSpLocks/>
          </p:cNvGrpSpPr>
          <p:nvPr/>
        </p:nvGrpSpPr>
        <p:grpSpPr bwMode="auto">
          <a:xfrm>
            <a:off x="5078673" y="2290763"/>
            <a:ext cx="4645025" cy="3330574"/>
            <a:chOff x="2321" y="1443"/>
            <a:chExt cx="2926" cy="2098"/>
          </a:xfrm>
        </p:grpSpPr>
        <p:grpSp>
          <p:nvGrpSpPr>
            <p:cNvPr id="327" name="Group 17">
              <a:extLst>
                <a:ext uri="{FF2B5EF4-FFF2-40B4-BE49-F238E27FC236}">
                  <a16:creationId xmlns:a16="http://schemas.microsoft.com/office/drawing/2014/main" id="{D6D59DCE-5992-8C44-B2EB-F9E8F0FD4606}"/>
                </a:ext>
              </a:extLst>
            </p:cNvPr>
            <p:cNvGrpSpPr>
              <a:grpSpLocks/>
            </p:cNvGrpSpPr>
            <p:nvPr/>
          </p:nvGrpSpPr>
          <p:grpSpPr bwMode="auto">
            <a:xfrm>
              <a:off x="2613" y="2066"/>
              <a:ext cx="2634" cy="416"/>
              <a:chOff x="3006" y="1205"/>
              <a:chExt cx="2634" cy="416"/>
            </a:xfrm>
          </p:grpSpPr>
          <p:sp>
            <p:nvSpPr>
              <p:cNvPr id="359" name="Rectangle 19">
                <a:extLst>
                  <a:ext uri="{FF2B5EF4-FFF2-40B4-BE49-F238E27FC236}">
                    <a16:creationId xmlns:a16="http://schemas.microsoft.com/office/drawing/2014/main" id="{2A7BBF80-1D6D-734D-B87F-681AA9D8A5EF}"/>
                  </a:ext>
                </a:extLst>
              </p:cNvPr>
              <p:cNvSpPr>
                <a:spLocks noChangeArrowheads="1"/>
              </p:cNvSpPr>
              <p:nvPr/>
            </p:nvSpPr>
            <p:spPr bwMode="auto">
              <a:xfrm>
                <a:off x="3006" y="1242"/>
                <a:ext cx="2634" cy="342"/>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0" name="Text Box 20">
                <a:extLst>
                  <a:ext uri="{FF2B5EF4-FFF2-40B4-BE49-F238E27FC236}">
                    <a16:creationId xmlns:a16="http://schemas.microsoft.com/office/drawing/2014/main" id="{6A532E8C-AC95-C849-AB1C-E073A332F129}"/>
                  </a:ext>
                </a:extLst>
              </p:cNvPr>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ID</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=x</a:t>
                </a:r>
              </a:p>
            </p:txBody>
          </p:sp>
          <p:sp>
            <p:nvSpPr>
              <p:cNvPr id="361" name="Text Box 21">
                <a:extLst>
                  <a:ext uri="{FF2B5EF4-FFF2-40B4-BE49-F238E27FC236}">
                    <a16:creationId xmlns:a16="http://schemas.microsoft.com/office/drawing/2014/main" id="{2C14E1D0-AEA3-2946-96BE-BBDEAEAD40E6}"/>
                  </a:ext>
                </a:extLst>
              </p:cNvPr>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=0</a:t>
                </a:r>
              </a:p>
            </p:txBody>
          </p:sp>
          <p:sp>
            <p:nvSpPr>
              <p:cNvPr id="362" name="Text Box 22">
                <a:extLst>
                  <a:ext uri="{FF2B5EF4-FFF2-40B4-BE49-F238E27FC236}">
                    <a16:creationId xmlns:a16="http://schemas.microsoft.com/office/drawing/2014/main" id="{9A73FBD4-64CA-644E-9CC8-4734F6A60D9F}"/>
                  </a:ext>
                </a:extLst>
              </p:cNvPr>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fragflag</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a:t>
                </a:r>
              </a:p>
            </p:txBody>
          </p:sp>
          <p:sp>
            <p:nvSpPr>
              <p:cNvPr id="363" name="Text Box 23">
                <a:extLst>
                  <a:ext uri="{FF2B5EF4-FFF2-40B4-BE49-F238E27FC236}">
                    <a16:creationId xmlns:a16="http://schemas.microsoft.com/office/drawing/2014/main" id="{986EA356-F829-434B-9FDD-6D5DEF00873B}"/>
                  </a:ext>
                </a:extLst>
              </p:cNvPr>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length</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=1500</a:t>
                </a:r>
              </a:p>
            </p:txBody>
          </p:sp>
          <p:sp>
            <p:nvSpPr>
              <p:cNvPr id="364" name="Line 24">
                <a:extLst>
                  <a:ext uri="{FF2B5EF4-FFF2-40B4-BE49-F238E27FC236}">
                    <a16:creationId xmlns:a16="http://schemas.microsoft.com/office/drawing/2014/main" id="{97082873-DB44-F541-8876-F85138EEE33A}"/>
                  </a:ext>
                </a:extLst>
              </p:cNvPr>
              <p:cNvSpPr>
                <a:spLocks noChangeShapeType="1"/>
              </p:cNvSpPr>
              <p:nvPr/>
            </p:nvSpPr>
            <p:spPr bwMode="auto">
              <a:xfrm>
                <a:off x="3246"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5" name="Line 25">
                <a:extLst>
                  <a:ext uri="{FF2B5EF4-FFF2-40B4-BE49-F238E27FC236}">
                    <a16:creationId xmlns:a16="http://schemas.microsoft.com/office/drawing/2014/main" id="{7FB1E670-9433-9A45-AE38-7E6CF33CE0DF}"/>
                  </a:ext>
                </a:extLst>
              </p:cNvPr>
              <p:cNvSpPr>
                <a:spLocks noChangeShapeType="1"/>
              </p:cNvSpPr>
              <p:nvPr/>
            </p:nvSpPr>
            <p:spPr bwMode="auto">
              <a:xfrm>
                <a:off x="3750"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6" name="Line 26">
                <a:extLst>
                  <a:ext uri="{FF2B5EF4-FFF2-40B4-BE49-F238E27FC236}">
                    <a16:creationId xmlns:a16="http://schemas.microsoft.com/office/drawing/2014/main" id="{2DF386FB-87A4-AF4D-8755-36BCCFF71508}"/>
                  </a:ext>
                </a:extLst>
              </p:cNvPr>
              <p:cNvSpPr>
                <a:spLocks noChangeShapeType="1"/>
              </p:cNvSpPr>
              <p:nvPr/>
            </p:nvSpPr>
            <p:spPr bwMode="auto">
              <a:xfrm>
                <a:off x="4020" y="1254"/>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7" name="Line 27">
                <a:extLst>
                  <a:ext uri="{FF2B5EF4-FFF2-40B4-BE49-F238E27FC236}">
                    <a16:creationId xmlns:a16="http://schemas.microsoft.com/office/drawing/2014/main" id="{9698D062-8447-6541-AC16-F61EA75CCA0B}"/>
                  </a:ext>
                </a:extLst>
              </p:cNvPr>
              <p:cNvSpPr>
                <a:spLocks noChangeShapeType="1"/>
              </p:cNvSpPr>
              <p:nvPr/>
            </p:nvSpPr>
            <p:spPr bwMode="auto">
              <a:xfrm>
                <a:off x="4638"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8" name="Line 28">
                <a:extLst>
                  <a:ext uri="{FF2B5EF4-FFF2-40B4-BE49-F238E27FC236}">
                    <a16:creationId xmlns:a16="http://schemas.microsoft.com/office/drawing/2014/main" id="{199F02F2-DF0B-E24E-8B1B-D7F09F27355C}"/>
                  </a:ext>
                </a:extLst>
              </p:cNvPr>
              <p:cNvSpPr>
                <a:spLocks noChangeShapeType="1"/>
              </p:cNvSpPr>
              <p:nvPr/>
            </p:nvSpPr>
            <p:spPr bwMode="auto">
              <a:xfrm>
                <a:off x="5112"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9" name="Rectangle 29">
                <a:extLst>
                  <a:ext uri="{FF2B5EF4-FFF2-40B4-BE49-F238E27FC236}">
                    <a16:creationId xmlns:a16="http://schemas.microsoft.com/office/drawing/2014/main" id="{75F9EE65-3BF2-0B42-9D3F-29E55761F02A}"/>
                  </a:ext>
                </a:extLst>
              </p:cNvPr>
              <p:cNvSpPr>
                <a:spLocks noChangeArrowheads="1"/>
              </p:cNvSpPr>
              <p:nvPr/>
            </p:nvSpPr>
            <p:spPr bwMode="auto">
              <a:xfrm>
                <a:off x="5232" y="1235"/>
                <a:ext cx="138" cy="3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328" name="Group 30">
              <a:extLst>
                <a:ext uri="{FF2B5EF4-FFF2-40B4-BE49-F238E27FC236}">
                  <a16:creationId xmlns:a16="http://schemas.microsoft.com/office/drawing/2014/main" id="{12D4790F-40A3-F448-AC4E-CCA0878BDC2A}"/>
                </a:ext>
              </a:extLst>
            </p:cNvPr>
            <p:cNvGrpSpPr>
              <a:grpSpLocks/>
            </p:cNvGrpSpPr>
            <p:nvPr/>
          </p:nvGrpSpPr>
          <p:grpSpPr bwMode="auto">
            <a:xfrm>
              <a:off x="2613" y="2570"/>
              <a:ext cx="2634" cy="416"/>
              <a:chOff x="3006" y="1205"/>
              <a:chExt cx="2634" cy="416"/>
            </a:xfrm>
          </p:grpSpPr>
          <p:sp>
            <p:nvSpPr>
              <p:cNvPr id="347" name="Rectangle 32">
                <a:extLst>
                  <a:ext uri="{FF2B5EF4-FFF2-40B4-BE49-F238E27FC236}">
                    <a16:creationId xmlns:a16="http://schemas.microsoft.com/office/drawing/2014/main" id="{B15FF11D-8509-0040-A294-9AF84579D9EB}"/>
                  </a:ext>
                </a:extLst>
              </p:cNvPr>
              <p:cNvSpPr>
                <a:spLocks noChangeArrowheads="1"/>
              </p:cNvSpPr>
              <p:nvPr/>
            </p:nvSpPr>
            <p:spPr bwMode="auto">
              <a:xfrm>
                <a:off x="3006" y="1242"/>
                <a:ext cx="2634" cy="342"/>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8" name="Text Box 33">
                <a:extLst>
                  <a:ext uri="{FF2B5EF4-FFF2-40B4-BE49-F238E27FC236}">
                    <a16:creationId xmlns:a16="http://schemas.microsoft.com/office/drawing/2014/main" id="{A66E9104-5A4E-5346-95BA-D285C3BBB0E6}"/>
                  </a:ext>
                </a:extLst>
              </p:cNvPr>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ID</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=x</a:t>
                </a:r>
              </a:p>
            </p:txBody>
          </p:sp>
          <p:sp>
            <p:nvSpPr>
              <p:cNvPr id="349" name="Text Box 34">
                <a:extLst>
                  <a:ext uri="{FF2B5EF4-FFF2-40B4-BE49-F238E27FC236}">
                    <a16:creationId xmlns:a16="http://schemas.microsoft.com/office/drawing/2014/main" id="{C829564F-0014-D242-8FB2-98781565F51B}"/>
                  </a:ext>
                </a:extLst>
              </p:cNvPr>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=185</a:t>
                </a:r>
              </a:p>
            </p:txBody>
          </p:sp>
          <p:sp>
            <p:nvSpPr>
              <p:cNvPr id="350" name="Text Box 35">
                <a:extLst>
                  <a:ext uri="{FF2B5EF4-FFF2-40B4-BE49-F238E27FC236}">
                    <a16:creationId xmlns:a16="http://schemas.microsoft.com/office/drawing/2014/main" id="{56158AC2-5A04-404E-A171-6A6805AB8CEA}"/>
                  </a:ext>
                </a:extLst>
              </p:cNvPr>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fragflag</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a:t>
                </a:r>
              </a:p>
            </p:txBody>
          </p:sp>
          <p:sp>
            <p:nvSpPr>
              <p:cNvPr id="351" name="Text Box 36">
                <a:extLst>
                  <a:ext uri="{FF2B5EF4-FFF2-40B4-BE49-F238E27FC236}">
                    <a16:creationId xmlns:a16="http://schemas.microsoft.com/office/drawing/2014/main" id="{55166D62-F49D-B749-90C6-8147DE90AFC0}"/>
                  </a:ext>
                </a:extLst>
              </p:cNvPr>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length</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=1500</a:t>
                </a:r>
              </a:p>
            </p:txBody>
          </p:sp>
          <p:sp>
            <p:nvSpPr>
              <p:cNvPr id="352" name="Line 37">
                <a:extLst>
                  <a:ext uri="{FF2B5EF4-FFF2-40B4-BE49-F238E27FC236}">
                    <a16:creationId xmlns:a16="http://schemas.microsoft.com/office/drawing/2014/main" id="{F0A3D74F-264C-0349-9215-E7CBB0759379}"/>
                  </a:ext>
                </a:extLst>
              </p:cNvPr>
              <p:cNvSpPr>
                <a:spLocks noChangeShapeType="1"/>
              </p:cNvSpPr>
              <p:nvPr/>
            </p:nvSpPr>
            <p:spPr bwMode="auto">
              <a:xfrm>
                <a:off x="3246"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3" name="Line 38">
                <a:extLst>
                  <a:ext uri="{FF2B5EF4-FFF2-40B4-BE49-F238E27FC236}">
                    <a16:creationId xmlns:a16="http://schemas.microsoft.com/office/drawing/2014/main" id="{5AA0C3A5-CE52-3240-95A8-CBCE0710E187}"/>
                  </a:ext>
                </a:extLst>
              </p:cNvPr>
              <p:cNvSpPr>
                <a:spLocks noChangeShapeType="1"/>
              </p:cNvSpPr>
              <p:nvPr/>
            </p:nvSpPr>
            <p:spPr bwMode="auto">
              <a:xfrm>
                <a:off x="3750"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4" name="Line 39">
                <a:extLst>
                  <a:ext uri="{FF2B5EF4-FFF2-40B4-BE49-F238E27FC236}">
                    <a16:creationId xmlns:a16="http://schemas.microsoft.com/office/drawing/2014/main" id="{D8790347-989D-7242-9FFA-97B539C96E5B}"/>
                  </a:ext>
                </a:extLst>
              </p:cNvPr>
              <p:cNvSpPr>
                <a:spLocks noChangeShapeType="1"/>
              </p:cNvSpPr>
              <p:nvPr/>
            </p:nvSpPr>
            <p:spPr bwMode="auto">
              <a:xfrm>
                <a:off x="4020" y="1254"/>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5" name="Line 40">
                <a:extLst>
                  <a:ext uri="{FF2B5EF4-FFF2-40B4-BE49-F238E27FC236}">
                    <a16:creationId xmlns:a16="http://schemas.microsoft.com/office/drawing/2014/main" id="{C59C4051-FB9E-0C4D-AB29-CE5F0F328BD0}"/>
                  </a:ext>
                </a:extLst>
              </p:cNvPr>
              <p:cNvSpPr>
                <a:spLocks noChangeShapeType="1"/>
              </p:cNvSpPr>
              <p:nvPr/>
            </p:nvSpPr>
            <p:spPr bwMode="auto">
              <a:xfrm>
                <a:off x="4638"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6" name="Line 41">
                <a:extLst>
                  <a:ext uri="{FF2B5EF4-FFF2-40B4-BE49-F238E27FC236}">
                    <a16:creationId xmlns:a16="http://schemas.microsoft.com/office/drawing/2014/main" id="{6D9DC6D6-4088-434D-AFD2-EBAB166C6FAD}"/>
                  </a:ext>
                </a:extLst>
              </p:cNvPr>
              <p:cNvSpPr>
                <a:spLocks noChangeShapeType="1"/>
              </p:cNvSpPr>
              <p:nvPr/>
            </p:nvSpPr>
            <p:spPr bwMode="auto">
              <a:xfrm>
                <a:off x="5112"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7" name="Rectangle 42">
                <a:extLst>
                  <a:ext uri="{FF2B5EF4-FFF2-40B4-BE49-F238E27FC236}">
                    <a16:creationId xmlns:a16="http://schemas.microsoft.com/office/drawing/2014/main" id="{EA1C70D4-47D8-594E-8539-612492CA926B}"/>
                  </a:ext>
                </a:extLst>
              </p:cNvPr>
              <p:cNvSpPr>
                <a:spLocks noChangeArrowheads="1"/>
              </p:cNvSpPr>
              <p:nvPr/>
            </p:nvSpPr>
            <p:spPr bwMode="auto">
              <a:xfrm>
                <a:off x="5232" y="1235"/>
                <a:ext cx="138" cy="3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329" name="Group 43">
              <a:extLst>
                <a:ext uri="{FF2B5EF4-FFF2-40B4-BE49-F238E27FC236}">
                  <a16:creationId xmlns:a16="http://schemas.microsoft.com/office/drawing/2014/main" id="{E59F1A1E-ADC4-E248-8812-9B1455B8027C}"/>
                </a:ext>
              </a:extLst>
            </p:cNvPr>
            <p:cNvGrpSpPr>
              <a:grpSpLocks/>
            </p:cNvGrpSpPr>
            <p:nvPr/>
          </p:nvGrpSpPr>
          <p:grpSpPr bwMode="auto">
            <a:xfrm>
              <a:off x="2607" y="3092"/>
              <a:ext cx="2634" cy="449"/>
              <a:chOff x="3006" y="1205"/>
              <a:chExt cx="2634" cy="449"/>
            </a:xfrm>
          </p:grpSpPr>
          <p:sp>
            <p:nvSpPr>
              <p:cNvPr id="335" name="Rectangle 45">
                <a:extLst>
                  <a:ext uri="{FF2B5EF4-FFF2-40B4-BE49-F238E27FC236}">
                    <a16:creationId xmlns:a16="http://schemas.microsoft.com/office/drawing/2014/main" id="{FE70DE84-8AAA-8846-A748-B1E64C2FE0D8}"/>
                  </a:ext>
                </a:extLst>
              </p:cNvPr>
              <p:cNvSpPr>
                <a:spLocks noChangeArrowheads="1"/>
              </p:cNvSpPr>
              <p:nvPr/>
            </p:nvSpPr>
            <p:spPr bwMode="auto">
              <a:xfrm>
                <a:off x="3006" y="1242"/>
                <a:ext cx="2634" cy="342"/>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36" name="Text Box 46">
                <a:extLst>
                  <a:ext uri="{FF2B5EF4-FFF2-40B4-BE49-F238E27FC236}">
                    <a16:creationId xmlns:a16="http://schemas.microsoft.com/office/drawing/2014/main" id="{C5A8CE00-0167-BE4B-B09C-F6086D864021}"/>
                  </a:ext>
                </a:extLst>
              </p:cNvPr>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ID</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=x</a:t>
                </a:r>
              </a:p>
            </p:txBody>
          </p:sp>
          <p:sp>
            <p:nvSpPr>
              <p:cNvPr id="337" name="Text Box 47">
                <a:extLst>
                  <a:ext uri="{FF2B5EF4-FFF2-40B4-BE49-F238E27FC236}">
                    <a16:creationId xmlns:a16="http://schemas.microsoft.com/office/drawing/2014/main" id="{2F9C9AB8-33A0-134C-ACB9-56E71BD85D19}"/>
                  </a:ext>
                </a:extLst>
              </p:cNvPr>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=370</a:t>
                </a:r>
              </a:p>
            </p:txBody>
          </p:sp>
          <p:sp>
            <p:nvSpPr>
              <p:cNvPr id="338" name="Text Box 48">
                <a:extLst>
                  <a:ext uri="{FF2B5EF4-FFF2-40B4-BE49-F238E27FC236}">
                    <a16:creationId xmlns:a16="http://schemas.microsoft.com/office/drawing/2014/main" id="{8AC2C926-77A5-E44A-9659-1F2EB67DE78E}"/>
                  </a:ext>
                </a:extLst>
              </p:cNvPr>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fragflag</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=0</a:t>
                </a:r>
              </a:p>
            </p:txBody>
          </p:sp>
          <p:sp>
            <p:nvSpPr>
              <p:cNvPr id="339" name="Text Box 49">
                <a:extLst>
                  <a:ext uri="{FF2B5EF4-FFF2-40B4-BE49-F238E27FC236}">
                    <a16:creationId xmlns:a16="http://schemas.microsoft.com/office/drawing/2014/main" id="{ADD7C64B-1398-EC48-B74F-E620C62A8043}"/>
                  </a:ext>
                </a:extLst>
              </p:cNvPr>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length</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=1040</a:t>
                </a:r>
              </a:p>
            </p:txBody>
          </p:sp>
          <p:sp>
            <p:nvSpPr>
              <p:cNvPr id="340" name="Line 50">
                <a:extLst>
                  <a:ext uri="{FF2B5EF4-FFF2-40B4-BE49-F238E27FC236}">
                    <a16:creationId xmlns:a16="http://schemas.microsoft.com/office/drawing/2014/main" id="{09587459-A6B0-654D-86D7-6663EE218741}"/>
                  </a:ext>
                </a:extLst>
              </p:cNvPr>
              <p:cNvSpPr>
                <a:spLocks noChangeShapeType="1"/>
              </p:cNvSpPr>
              <p:nvPr/>
            </p:nvSpPr>
            <p:spPr bwMode="auto">
              <a:xfrm>
                <a:off x="3246"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1" name="Line 51">
                <a:extLst>
                  <a:ext uri="{FF2B5EF4-FFF2-40B4-BE49-F238E27FC236}">
                    <a16:creationId xmlns:a16="http://schemas.microsoft.com/office/drawing/2014/main" id="{A748B13E-8E8C-B14E-B15A-9350C3AC6353}"/>
                  </a:ext>
                </a:extLst>
              </p:cNvPr>
              <p:cNvSpPr>
                <a:spLocks noChangeShapeType="1"/>
              </p:cNvSpPr>
              <p:nvPr/>
            </p:nvSpPr>
            <p:spPr bwMode="auto">
              <a:xfrm>
                <a:off x="3750"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2" name="Line 52">
                <a:extLst>
                  <a:ext uri="{FF2B5EF4-FFF2-40B4-BE49-F238E27FC236}">
                    <a16:creationId xmlns:a16="http://schemas.microsoft.com/office/drawing/2014/main" id="{F81A466B-6D5C-054A-A2E0-43656AB99502}"/>
                  </a:ext>
                </a:extLst>
              </p:cNvPr>
              <p:cNvSpPr>
                <a:spLocks noChangeShapeType="1"/>
              </p:cNvSpPr>
              <p:nvPr/>
            </p:nvSpPr>
            <p:spPr bwMode="auto">
              <a:xfrm>
                <a:off x="4020" y="1254"/>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3" name="Line 53">
                <a:extLst>
                  <a:ext uri="{FF2B5EF4-FFF2-40B4-BE49-F238E27FC236}">
                    <a16:creationId xmlns:a16="http://schemas.microsoft.com/office/drawing/2014/main" id="{EBFE2F82-A061-6C46-8ED4-FC63BE95BA95}"/>
                  </a:ext>
                </a:extLst>
              </p:cNvPr>
              <p:cNvSpPr>
                <a:spLocks noChangeShapeType="1"/>
              </p:cNvSpPr>
              <p:nvPr/>
            </p:nvSpPr>
            <p:spPr bwMode="auto">
              <a:xfrm>
                <a:off x="4638"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4" name="Line 54">
                <a:extLst>
                  <a:ext uri="{FF2B5EF4-FFF2-40B4-BE49-F238E27FC236}">
                    <a16:creationId xmlns:a16="http://schemas.microsoft.com/office/drawing/2014/main" id="{4B359F6B-C938-394C-B6D1-60315BA57735}"/>
                  </a:ext>
                </a:extLst>
              </p:cNvPr>
              <p:cNvSpPr>
                <a:spLocks noChangeShapeType="1"/>
              </p:cNvSpPr>
              <p:nvPr/>
            </p:nvSpPr>
            <p:spPr bwMode="auto">
              <a:xfrm>
                <a:off x="5112"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5" name="Rectangle 55">
                <a:extLst>
                  <a:ext uri="{FF2B5EF4-FFF2-40B4-BE49-F238E27FC236}">
                    <a16:creationId xmlns:a16="http://schemas.microsoft.com/office/drawing/2014/main" id="{E131EC63-108A-D34A-B1BB-22245EF5D502}"/>
                  </a:ext>
                </a:extLst>
              </p:cNvPr>
              <p:cNvSpPr>
                <a:spLocks noChangeArrowheads="1"/>
              </p:cNvSpPr>
              <p:nvPr/>
            </p:nvSpPr>
            <p:spPr bwMode="auto">
              <a:xfrm>
                <a:off x="5224" y="1235"/>
                <a:ext cx="146" cy="4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330" name="Freeform 56">
              <a:extLst>
                <a:ext uri="{FF2B5EF4-FFF2-40B4-BE49-F238E27FC236}">
                  <a16:creationId xmlns:a16="http://schemas.microsoft.com/office/drawing/2014/main" id="{2EC91758-FB97-144D-8BEA-A0ABA3C63BF1}"/>
                </a:ext>
              </a:extLst>
            </p:cNvPr>
            <p:cNvSpPr>
              <a:spLocks/>
            </p:cNvSpPr>
            <p:nvPr/>
          </p:nvSpPr>
          <p:spPr bwMode="auto">
            <a:xfrm>
              <a:off x="2337" y="1443"/>
              <a:ext cx="210" cy="1362"/>
            </a:xfrm>
            <a:custGeom>
              <a:avLst/>
              <a:gdLst>
                <a:gd name="T0" fmla="*/ 0 w 210"/>
                <a:gd name="T1" fmla="*/ 0 h 1362"/>
                <a:gd name="T2" fmla="*/ 0 w 210"/>
                <a:gd name="T3" fmla="*/ 1362 h 1362"/>
                <a:gd name="T4" fmla="*/ 210 w 210"/>
                <a:gd name="T5" fmla="*/ 858 h 1362"/>
                <a:gd name="T6" fmla="*/ 0 60000 65536"/>
                <a:gd name="T7" fmla="*/ 0 60000 65536"/>
                <a:gd name="T8" fmla="*/ 0 60000 65536"/>
                <a:gd name="T9" fmla="*/ 0 w 210"/>
                <a:gd name="T10" fmla="*/ 0 h 1362"/>
                <a:gd name="T11" fmla="*/ 210 w 210"/>
                <a:gd name="T12" fmla="*/ 1362 h 1362"/>
              </a:gdLst>
              <a:ahLst/>
              <a:cxnLst>
                <a:cxn ang="T6">
                  <a:pos x="T0" y="T1"/>
                </a:cxn>
                <a:cxn ang="T7">
                  <a:pos x="T2" y="T3"/>
                </a:cxn>
                <a:cxn ang="T8">
                  <a:pos x="T4" y="T5"/>
                </a:cxn>
              </a:cxnLst>
              <a:rect l="T9" t="T10" r="T11" b="T12"/>
              <a:pathLst>
                <a:path w="210" h="1362">
                  <a:moveTo>
                    <a:pt x="0" y="0"/>
                  </a:moveTo>
                  <a:lnTo>
                    <a:pt x="0" y="1362"/>
                  </a:lnTo>
                  <a:lnTo>
                    <a:pt x="210" y="858"/>
                  </a:lnTo>
                </a:path>
              </a:pathLst>
            </a:custGeom>
            <a:noFill/>
            <a:ln w="19050" cap="flat" cmpd="sng">
              <a:solidFill>
                <a:srgbClr val="CC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31" name="Line 57">
              <a:extLst>
                <a:ext uri="{FF2B5EF4-FFF2-40B4-BE49-F238E27FC236}">
                  <a16:creationId xmlns:a16="http://schemas.microsoft.com/office/drawing/2014/main" id="{6E81C240-B39C-2B41-9279-E1C7F3FABC1E}"/>
                </a:ext>
              </a:extLst>
            </p:cNvPr>
            <p:cNvSpPr>
              <a:spLocks noChangeShapeType="1"/>
            </p:cNvSpPr>
            <p:nvPr/>
          </p:nvSpPr>
          <p:spPr bwMode="auto">
            <a:xfrm>
              <a:off x="2337" y="2787"/>
              <a:ext cx="228" cy="0"/>
            </a:xfrm>
            <a:prstGeom prst="line">
              <a:avLst/>
            </a:prstGeom>
            <a:noFill/>
            <a:ln w="1905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32" name="Line 58">
              <a:extLst>
                <a:ext uri="{FF2B5EF4-FFF2-40B4-BE49-F238E27FC236}">
                  <a16:creationId xmlns:a16="http://schemas.microsoft.com/office/drawing/2014/main" id="{67594024-6154-584C-8F5A-3493BB49D6CD}"/>
                </a:ext>
              </a:extLst>
            </p:cNvPr>
            <p:cNvSpPr>
              <a:spLocks noChangeShapeType="1"/>
            </p:cNvSpPr>
            <p:nvPr/>
          </p:nvSpPr>
          <p:spPr bwMode="auto">
            <a:xfrm>
              <a:off x="2343" y="2793"/>
              <a:ext cx="210" cy="498"/>
            </a:xfrm>
            <a:prstGeom prst="line">
              <a:avLst/>
            </a:prstGeom>
            <a:noFill/>
            <a:ln w="1905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33" name="Text Box 59">
              <a:extLst>
                <a:ext uri="{FF2B5EF4-FFF2-40B4-BE49-F238E27FC236}">
                  <a16:creationId xmlns:a16="http://schemas.microsoft.com/office/drawing/2014/main" id="{71F7F398-43FB-B84F-9D41-7BBF5DC4119F}"/>
                </a:ext>
              </a:extLst>
            </p:cNvPr>
            <p:cNvSpPr txBox="1">
              <a:spLocks noChangeArrowheads="1"/>
            </p:cNvSpPr>
            <p:nvPr/>
          </p:nvSpPr>
          <p:spPr bwMode="auto">
            <a:xfrm>
              <a:off x="2321" y="1490"/>
              <a:ext cx="198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rPr>
                <a:t>one large datagram becomes</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rPr>
                <a:t>several smaller datagrams</a:t>
              </a:r>
            </a:p>
          </p:txBody>
        </p:sp>
      </p:grpSp>
      <p:sp>
        <p:nvSpPr>
          <p:cNvPr id="370" name="Rectangle 60">
            <a:extLst>
              <a:ext uri="{FF2B5EF4-FFF2-40B4-BE49-F238E27FC236}">
                <a16:creationId xmlns:a16="http://schemas.microsoft.com/office/drawing/2014/main" id="{591C6D9B-A3D7-8144-8B0B-BBF79011C2D7}"/>
              </a:ext>
            </a:extLst>
          </p:cNvPr>
          <p:cNvSpPr>
            <a:spLocks noChangeArrowheads="1"/>
          </p:cNvSpPr>
          <p:nvPr/>
        </p:nvSpPr>
        <p:spPr bwMode="auto">
          <a:xfrm>
            <a:off x="734518" y="1472029"/>
            <a:ext cx="3806877" cy="1677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0" fontAlgn="base" hangingPunct="0">
              <a:lnSpc>
                <a:spcPct val="85000"/>
              </a:lnSpc>
              <a:spcBef>
                <a:spcPct val="20000"/>
              </a:spcBef>
              <a:spcAft>
                <a:spcPct val="0"/>
              </a:spcAft>
              <a:buClr>
                <a:srgbClr val="000099"/>
              </a:buClr>
              <a:buSzPct val="65000"/>
              <a:buFont typeface="Wingdings" pitchFamily="2" charset="2"/>
              <a:buNone/>
            </a:pPr>
            <a:r>
              <a:rPr lang="en-US" altLang="en-US" sz="3200" dirty="0">
                <a:solidFill>
                  <a:srgbClr val="0000A3"/>
                </a:solidFill>
                <a:latin typeface="+mn-lt"/>
              </a:rPr>
              <a:t>example:</a:t>
            </a:r>
          </a:p>
          <a:p>
            <a:pPr marL="403225" indent="-284163" eaLnBrk="0" fontAlgn="base" hangingPunct="0">
              <a:lnSpc>
                <a:spcPct val="85000"/>
              </a:lnSpc>
              <a:spcBef>
                <a:spcPct val="20000"/>
              </a:spcBef>
              <a:spcAft>
                <a:spcPct val="0"/>
              </a:spcAft>
              <a:buClr>
                <a:srgbClr val="000099"/>
              </a:buClr>
              <a:buSzPct val="100000"/>
              <a:buFont typeface="Wingdings" pitchFamily="2" charset="2"/>
              <a:buChar char="§"/>
            </a:pPr>
            <a:r>
              <a:rPr lang="en-US" altLang="en-US" dirty="0">
                <a:solidFill>
                  <a:srgbClr val="000000"/>
                </a:solidFill>
                <a:latin typeface="+mn-lt"/>
              </a:rPr>
              <a:t>4000 byte datagram</a:t>
            </a:r>
          </a:p>
          <a:p>
            <a:pPr marL="403225" indent="-284163" eaLnBrk="0" fontAlgn="base" hangingPunct="0">
              <a:lnSpc>
                <a:spcPct val="85000"/>
              </a:lnSpc>
              <a:spcBef>
                <a:spcPct val="20000"/>
              </a:spcBef>
              <a:spcAft>
                <a:spcPct val="0"/>
              </a:spcAft>
              <a:buClr>
                <a:srgbClr val="000099"/>
              </a:buClr>
              <a:buSzPct val="100000"/>
              <a:buFont typeface="Wingdings" pitchFamily="2" charset="2"/>
              <a:buChar char="§"/>
            </a:pPr>
            <a:r>
              <a:rPr lang="en-US" altLang="en-US" dirty="0">
                <a:solidFill>
                  <a:srgbClr val="000000"/>
                </a:solidFill>
                <a:latin typeface="+mn-lt"/>
              </a:rPr>
              <a:t>MTU = 1500 bytes</a:t>
            </a:r>
          </a:p>
          <a:p>
            <a:pPr eaLnBrk="0" fontAlgn="base" hangingPunct="0">
              <a:lnSpc>
                <a:spcPct val="85000"/>
              </a:lnSpc>
              <a:spcBef>
                <a:spcPct val="20000"/>
              </a:spcBef>
              <a:spcAft>
                <a:spcPct val="0"/>
              </a:spcAft>
              <a:buClr>
                <a:srgbClr val="000099"/>
              </a:buClr>
              <a:buSzPct val="65000"/>
              <a:buFont typeface="Wingdings" pitchFamily="2" charset="2"/>
              <a:buChar char="v"/>
            </a:pPr>
            <a:endParaRPr lang="en-US" altLang="en-US" sz="2000" dirty="0">
              <a:solidFill>
                <a:srgbClr val="000000"/>
              </a:solidFill>
              <a:latin typeface="Gill Sans MT" panose="020B0502020104020203" pitchFamily="34" charset="77"/>
            </a:endParaRPr>
          </a:p>
        </p:txBody>
      </p:sp>
      <p:sp>
        <p:nvSpPr>
          <p:cNvPr id="371" name="Text Box 61">
            <a:extLst>
              <a:ext uri="{FF2B5EF4-FFF2-40B4-BE49-F238E27FC236}">
                <a16:creationId xmlns:a16="http://schemas.microsoft.com/office/drawing/2014/main" id="{4864CDD5-A640-E645-9288-94B039FE5FB0}"/>
              </a:ext>
            </a:extLst>
          </p:cNvPr>
          <p:cNvSpPr txBox="1">
            <a:spLocks noChangeArrowheads="1"/>
          </p:cNvSpPr>
          <p:nvPr/>
        </p:nvSpPr>
        <p:spPr bwMode="auto">
          <a:xfrm>
            <a:off x="2437073" y="3238500"/>
            <a:ext cx="16065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1480 bytes in </a:t>
            </a:r>
            <a:b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b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data field</a:t>
            </a:r>
          </a:p>
        </p:txBody>
      </p:sp>
      <p:sp>
        <p:nvSpPr>
          <p:cNvPr id="372" name="Text Box 63">
            <a:extLst>
              <a:ext uri="{FF2B5EF4-FFF2-40B4-BE49-F238E27FC236}">
                <a16:creationId xmlns:a16="http://schemas.microsoft.com/office/drawing/2014/main" id="{F928EBD8-9012-7445-80D5-176216DFF785}"/>
              </a:ext>
            </a:extLst>
          </p:cNvPr>
          <p:cNvSpPr txBox="1">
            <a:spLocks noChangeArrowheads="1"/>
          </p:cNvSpPr>
          <p:nvPr/>
        </p:nvSpPr>
        <p:spPr bwMode="auto">
          <a:xfrm>
            <a:off x="2899035" y="4071938"/>
            <a:ext cx="9461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 =</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1480/8 </a:t>
            </a:r>
          </a:p>
        </p:txBody>
      </p:sp>
      <p:sp>
        <p:nvSpPr>
          <p:cNvPr id="373" name="Line 68">
            <a:extLst>
              <a:ext uri="{FF2B5EF4-FFF2-40B4-BE49-F238E27FC236}">
                <a16:creationId xmlns:a16="http://schemas.microsoft.com/office/drawing/2014/main" id="{240D0E08-9FFF-2443-ADE9-50E4631ABC82}"/>
              </a:ext>
            </a:extLst>
          </p:cNvPr>
          <p:cNvSpPr>
            <a:spLocks noChangeShapeType="1"/>
          </p:cNvSpPr>
          <p:nvPr/>
        </p:nvSpPr>
        <p:spPr bwMode="auto">
          <a:xfrm>
            <a:off x="3380048" y="3590925"/>
            <a:ext cx="2619375"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74" name="Line 69">
            <a:extLst>
              <a:ext uri="{FF2B5EF4-FFF2-40B4-BE49-F238E27FC236}">
                <a16:creationId xmlns:a16="http://schemas.microsoft.com/office/drawing/2014/main" id="{19E2D7CF-6181-8C44-85E4-8D1A97979FFE}"/>
              </a:ext>
            </a:extLst>
          </p:cNvPr>
          <p:cNvSpPr>
            <a:spLocks noChangeShapeType="1"/>
          </p:cNvSpPr>
          <p:nvPr/>
        </p:nvSpPr>
        <p:spPr bwMode="auto">
          <a:xfrm flipH="1">
            <a:off x="3713423" y="4394200"/>
            <a:ext cx="467201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723334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86"/>
                                        </p:tgtEl>
                                        <p:attrNameLst>
                                          <p:attrName>style.visibility</p:attrName>
                                        </p:attrNameLst>
                                      </p:cBhvr>
                                      <p:to>
                                        <p:strVal val="visible"/>
                                      </p:to>
                                    </p:set>
                                    <p:animEffect transition="in" filter="wipe(up)">
                                      <p:cBhvr>
                                        <p:cTn id="7" dur="1000"/>
                                        <p:tgtEl>
                                          <p:spTgt spid="28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1"/>
                                        </p:tgtEl>
                                        <p:attrNameLst>
                                          <p:attrName>style.visibility</p:attrName>
                                        </p:attrNameLst>
                                      </p:cBhvr>
                                      <p:to>
                                        <p:strVal val="visible"/>
                                      </p:to>
                                    </p:set>
                                    <p:animEffect transition="in" filter="dissolve">
                                      <p:cBhvr>
                                        <p:cTn id="12" dur="500"/>
                                        <p:tgtEl>
                                          <p:spTgt spid="371"/>
                                        </p:tgtEl>
                                      </p:cBhvr>
                                    </p:animEffect>
                                  </p:childTnLst>
                                </p:cTn>
                              </p:par>
                              <p:par>
                                <p:cTn id="13" presetID="9" presetClass="entr" presetSubtype="0" fill="hold" nodeType="withEffect">
                                  <p:stCondLst>
                                    <p:cond delay="0"/>
                                  </p:stCondLst>
                                  <p:childTnLst>
                                    <p:set>
                                      <p:cBhvr>
                                        <p:cTn id="14" dur="1" fill="hold">
                                          <p:stCondLst>
                                            <p:cond delay="0"/>
                                          </p:stCondLst>
                                        </p:cTn>
                                        <p:tgtEl>
                                          <p:spTgt spid="373"/>
                                        </p:tgtEl>
                                        <p:attrNameLst>
                                          <p:attrName>style.visibility</p:attrName>
                                        </p:attrNameLst>
                                      </p:cBhvr>
                                      <p:to>
                                        <p:strVal val="visible"/>
                                      </p:to>
                                    </p:set>
                                    <p:animEffect transition="in" filter="dissolve">
                                      <p:cBhvr>
                                        <p:cTn id="15" dur="500"/>
                                        <p:tgtEl>
                                          <p:spTgt spid="373"/>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72"/>
                                        </p:tgtEl>
                                        <p:attrNameLst>
                                          <p:attrName>style.visibility</p:attrName>
                                        </p:attrNameLst>
                                      </p:cBhvr>
                                      <p:to>
                                        <p:strVal val="visible"/>
                                      </p:to>
                                    </p:set>
                                    <p:animEffect transition="in" filter="dissolve">
                                      <p:cBhvr>
                                        <p:cTn id="20" dur="500"/>
                                        <p:tgtEl>
                                          <p:spTgt spid="372"/>
                                        </p:tgtEl>
                                      </p:cBhvr>
                                    </p:animEffect>
                                  </p:childTnLst>
                                </p:cTn>
                              </p:par>
                              <p:par>
                                <p:cTn id="21" presetID="9" presetClass="entr" presetSubtype="0" fill="hold" nodeType="withEffect">
                                  <p:stCondLst>
                                    <p:cond delay="0"/>
                                  </p:stCondLst>
                                  <p:childTnLst>
                                    <p:set>
                                      <p:cBhvr>
                                        <p:cTn id="22" dur="1" fill="hold">
                                          <p:stCondLst>
                                            <p:cond delay="0"/>
                                          </p:stCondLst>
                                        </p:cTn>
                                        <p:tgtEl>
                                          <p:spTgt spid="374"/>
                                        </p:tgtEl>
                                        <p:attrNameLst>
                                          <p:attrName>style.visibility</p:attrName>
                                        </p:attrNameLst>
                                      </p:cBhvr>
                                      <p:to>
                                        <p:strVal val="visible"/>
                                      </p:to>
                                    </p:set>
                                    <p:animEffect transition="in" filter="dissolve">
                                      <p:cBhvr>
                                        <p:cTn id="23" dur="500"/>
                                        <p:tgtEl>
                                          <p:spTgt spid="3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1" grpId="0"/>
      <p:bldP spid="372"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748259" y="236193"/>
            <a:ext cx="10515600" cy="894622"/>
          </a:xfrm>
        </p:spPr>
        <p:txBody>
          <a:bodyPr/>
          <a:lstStyle/>
          <a:p>
            <a:r>
              <a:rPr lang="en-US" dirty="0"/>
              <a:t>DHCP: Wireshark output </a:t>
            </a:r>
            <a:r>
              <a:rPr lang="en-US" sz="4000" dirty="0"/>
              <a:t>(home LAN)</a:t>
            </a:r>
            <a:endParaRPr lang="en-US" dirty="0"/>
          </a:p>
        </p:txBody>
      </p:sp>
      <p:sp>
        <p:nvSpPr>
          <p:cNvPr id="4" name="Slide Number Placeholder 3">
            <a:extLst>
              <a:ext uri="{FF2B5EF4-FFF2-40B4-BE49-F238E27FC236}">
                <a16:creationId xmlns:a16="http://schemas.microsoft.com/office/drawing/2014/main" id="{8172FBE7-A2C0-3642-8E64-FB4716E783BC}"/>
              </a:ext>
            </a:extLst>
          </p:cNvPr>
          <p:cNvSpPr>
            <a:spLocks noGrp="1"/>
          </p:cNvSpPr>
          <p:nvPr>
            <p:ph type="sldNum" sz="quarter" idx="4"/>
          </p:nvPr>
        </p:nvSpPr>
        <p:spPr>
          <a:xfrm>
            <a:off x="9219616" y="6499361"/>
            <a:ext cx="2743200" cy="365125"/>
          </a:xfrm>
        </p:spPr>
        <p:txBody>
          <a:bodyPr/>
          <a:lstStyle/>
          <a:p>
            <a:r>
              <a:rPr lang="en-US" dirty="0"/>
              <a:t>Network Layer: 4-</a:t>
            </a:r>
            <a:fld id="{C4204591-24BD-A542-B9D5-F8D8A88D2FEE}" type="slidenum">
              <a:rPr lang="en-US" smtClean="0"/>
              <a:pPr/>
              <a:t>104</a:t>
            </a:fld>
            <a:endParaRPr lang="en-US" dirty="0"/>
          </a:p>
        </p:txBody>
      </p:sp>
      <p:sp>
        <p:nvSpPr>
          <p:cNvPr id="62" name="Text Box 4">
            <a:extLst>
              <a:ext uri="{FF2B5EF4-FFF2-40B4-BE49-F238E27FC236}">
                <a16:creationId xmlns:a16="http://schemas.microsoft.com/office/drawing/2014/main" id="{4D1E3A18-01A8-4E44-AEA3-54BCC376618E}"/>
              </a:ext>
            </a:extLst>
          </p:cNvPr>
          <p:cNvSpPr txBox="1">
            <a:spLocks noChangeArrowheads="1"/>
          </p:cNvSpPr>
          <p:nvPr/>
        </p:nvSpPr>
        <p:spPr bwMode="auto">
          <a:xfrm>
            <a:off x="6509140" y="1334125"/>
            <a:ext cx="5682860" cy="527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1400" dirty="0"/>
              <a:t>Message type: </a:t>
            </a:r>
            <a:r>
              <a:rPr lang="en-US" altLang="en-US" sz="1400" b="1" dirty="0">
                <a:solidFill>
                  <a:srgbClr val="FF0000"/>
                </a:solidFill>
              </a:rPr>
              <a:t>Boot Reply (2)</a:t>
            </a:r>
          </a:p>
          <a:p>
            <a:pPr>
              <a:lnSpc>
                <a:spcPct val="90000"/>
              </a:lnSpc>
            </a:pPr>
            <a:r>
              <a:rPr lang="en-US" altLang="en-US" sz="1400" dirty="0"/>
              <a:t>Hardware type: Ethernet</a:t>
            </a:r>
          </a:p>
          <a:p>
            <a:pPr>
              <a:lnSpc>
                <a:spcPct val="90000"/>
              </a:lnSpc>
            </a:pPr>
            <a:r>
              <a:rPr lang="en-US" altLang="en-US" sz="1400" dirty="0"/>
              <a:t>Hardware address length: 6</a:t>
            </a:r>
          </a:p>
          <a:p>
            <a:pPr>
              <a:lnSpc>
                <a:spcPct val="90000"/>
              </a:lnSpc>
            </a:pPr>
            <a:r>
              <a:rPr lang="en-US" altLang="en-US" sz="1400" dirty="0"/>
              <a:t>Hops: 0</a:t>
            </a:r>
          </a:p>
          <a:p>
            <a:pPr>
              <a:lnSpc>
                <a:spcPct val="90000"/>
              </a:lnSpc>
            </a:pPr>
            <a:r>
              <a:rPr lang="en-US" altLang="en-US" sz="1400" b="1" dirty="0">
                <a:solidFill>
                  <a:srgbClr val="FF0000"/>
                </a:solidFill>
              </a:rPr>
              <a:t>Transaction ID: 0x6b3a11b7</a:t>
            </a:r>
          </a:p>
          <a:p>
            <a:pPr>
              <a:lnSpc>
                <a:spcPct val="90000"/>
              </a:lnSpc>
            </a:pPr>
            <a:r>
              <a:rPr lang="en-US" altLang="en-US" sz="1400" dirty="0"/>
              <a:t>Seconds elapsed: 0</a:t>
            </a:r>
          </a:p>
          <a:p>
            <a:pPr>
              <a:lnSpc>
                <a:spcPct val="90000"/>
              </a:lnSpc>
            </a:pPr>
            <a:r>
              <a:rPr lang="en-US" altLang="en-US" sz="1400" dirty="0" err="1"/>
              <a:t>Bootp</a:t>
            </a:r>
            <a:r>
              <a:rPr lang="en-US" altLang="en-US" sz="1400" dirty="0"/>
              <a:t> flags: 0x0000 (Unicast)</a:t>
            </a:r>
          </a:p>
          <a:p>
            <a:pPr>
              <a:lnSpc>
                <a:spcPct val="90000"/>
              </a:lnSpc>
            </a:pPr>
            <a:r>
              <a:rPr lang="en-US" altLang="en-US" sz="1400" b="1" dirty="0">
                <a:solidFill>
                  <a:srgbClr val="FF0000"/>
                </a:solidFill>
              </a:rPr>
              <a:t>Client IP address: 192.168.1.101 (192.168.1.101)</a:t>
            </a:r>
          </a:p>
          <a:p>
            <a:pPr>
              <a:lnSpc>
                <a:spcPct val="90000"/>
              </a:lnSpc>
            </a:pPr>
            <a:r>
              <a:rPr lang="en-US" altLang="en-US" sz="1400" dirty="0"/>
              <a:t>Your (client) IP address: 0.0.0.0 (0.0.0.0)</a:t>
            </a:r>
          </a:p>
          <a:p>
            <a:pPr>
              <a:lnSpc>
                <a:spcPct val="90000"/>
              </a:lnSpc>
            </a:pPr>
            <a:r>
              <a:rPr lang="en-US" altLang="en-US" sz="1400" b="1" dirty="0">
                <a:solidFill>
                  <a:srgbClr val="FF0000"/>
                </a:solidFill>
              </a:rPr>
              <a:t>Next server IP address: 192.168.1.1 (192.168.1.1)</a:t>
            </a:r>
          </a:p>
          <a:p>
            <a:pPr>
              <a:lnSpc>
                <a:spcPct val="90000"/>
              </a:lnSpc>
            </a:pPr>
            <a:r>
              <a:rPr lang="en-US" altLang="en-US" sz="1400" dirty="0"/>
              <a:t>Relay agent IP address: 0.0.0.0 (0.0.0.0)</a:t>
            </a:r>
          </a:p>
          <a:p>
            <a:pPr>
              <a:lnSpc>
                <a:spcPct val="90000"/>
              </a:lnSpc>
            </a:pPr>
            <a:r>
              <a:rPr lang="en-US" altLang="en-US" sz="1400" dirty="0"/>
              <a:t>Client MAC address: Wistron_23:68:8a (00:16:d3:23:68:8a)</a:t>
            </a:r>
          </a:p>
          <a:p>
            <a:pPr>
              <a:lnSpc>
                <a:spcPct val="90000"/>
              </a:lnSpc>
            </a:pPr>
            <a:r>
              <a:rPr lang="en-US" altLang="en-US" sz="1400" dirty="0"/>
              <a:t>Server host name not given</a:t>
            </a:r>
          </a:p>
          <a:p>
            <a:pPr>
              <a:lnSpc>
                <a:spcPct val="90000"/>
              </a:lnSpc>
            </a:pPr>
            <a:r>
              <a:rPr lang="en-US" altLang="en-US" sz="1400" dirty="0"/>
              <a:t>Boot file name not given</a:t>
            </a:r>
          </a:p>
          <a:p>
            <a:pPr>
              <a:lnSpc>
                <a:spcPct val="90000"/>
              </a:lnSpc>
            </a:pPr>
            <a:r>
              <a:rPr lang="en-US" altLang="en-US" sz="1400" dirty="0"/>
              <a:t>Magic cookie: (OK)</a:t>
            </a:r>
          </a:p>
          <a:p>
            <a:pPr>
              <a:lnSpc>
                <a:spcPct val="90000"/>
              </a:lnSpc>
            </a:pPr>
            <a:r>
              <a:rPr lang="en-US" altLang="en-US" sz="1400" b="1" dirty="0">
                <a:solidFill>
                  <a:srgbClr val="FF0000"/>
                </a:solidFill>
              </a:rPr>
              <a:t>Option: (t=53,l=1) DHCP Message Type = DHCP ACK</a:t>
            </a:r>
          </a:p>
          <a:p>
            <a:pPr>
              <a:lnSpc>
                <a:spcPct val="90000"/>
              </a:lnSpc>
            </a:pPr>
            <a:r>
              <a:rPr lang="en-US" altLang="en-US" sz="1400" b="1" dirty="0">
                <a:solidFill>
                  <a:srgbClr val="FF0000"/>
                </a:solidFill>
              </a:rPr>
              <a:t>Option: (t=54,l=4) Server Identifier = 192.168.1.1</a:t>
            </a:r>
          </a:p>
          <a:p>
            <a:pPr>
              <a:lnSpc>
                <a:spcPct val="90000"/>
              </a:lnSpc>
            </a:pPr>
            <a:r>
              <a:rPr lang="en-US" altLang="en-US" sz="1400" b="1" dirty="0">
                <a:solidFill>
                  <a:srgbClr val="FF0000"/>
                </a:solidFill>
              </a:rPr>
              <a:t>Option: (t=1,l=4) Subnet Mask = 255.255.255.0</a:t>
            </a:r>
          </a:p>
          <a:p>
            <a:pPr>
              <a:lnSpc>
                <a:spcPct val="90000"/>
              </a:lnSpc>
            </a:pPr>
            <a:r>
              <a:rPr lang="en-US" altLang="en-US" sz="1400" b="1" dirty="0">
                <a:solidFill>
                  <a:srgbClr val="FF0000"/>
                </a:solidFill>
              </a:rPr>
              <a:t>Option: (t=3,l=4) Router = 192.168.1.1</a:t>
            </a:r>
          </a:p>
          <a:p>
            <a:pPr>
              <a:lnSpc>
                <a:spcPct val="90000"/>
              </a:lnSpc>
            </a:pPr>
            <a:r>
              <a:rPr lang="en-US" altLang="en-US" sz="1400" b="1" dirty="0">
                <a:solidFill>
                  <a:srgbClr val="FF0000"/>
                </a:solidFill>
              </a:rPr>
              <a:t>Option: (6) Domain Name Server</a:t>
            </a:r>
          </a:p>
          <a:p>
            <a:pPr>
              <a:lnSpc>
                <a:spcPct val="90000"/>
              </a:lnSpc>
            </a:pPr>
            <a:r>
              <a:rPr lang="en-US" altLang="en-US" sz="1400" b="1" dirty="0">
                <a:solidFill>
                  <a:srgbClr val="FF0000"/>
                </a:solidFill>
              </a:rPr>
              <a:t>     Length: 12; Value: 445747E2445749F244574092; </a:t>
            </a:r>
          </a:p>
          <a:p>
            <a:pPr>
              <a:lnSpc>
                <a:spcPct val="90000"/>
              </a:lnSpc>
            </a:pPr>
            <a:r>
              <a:rPr lang="en-US" altLang="en-US" sz="1400" b="1" dirty="0">
                <a:solidFill>
                  <a:srgbClr val="FF0000"/>
                </a:solidFill>
              </a:rPr>
              <a:t>      IP Address: 68.87.71.226;</a:t>
            </a:r>
          </a:p>
          <a:p>
            <a:pPr>
              <a:lnSpc>
                <a:spcPct val="90000"/>
              </a:lnSpc>
            </a:pPr>
            <a:r>
              <a:rPr lang="en-US" altLang="en-US" sz="1400" b="1" dirty="0">
                <a:solidFill>
                  <a:srgbClr val="FF0000"/>
                </a:solidFill>
              </a:rPr>
              <a:t>      IP Address: 68.87.73.242; </a:t>
            </a:r>
          </a:p>
          <a:p>
            <a:pPr>
              <a:lnSpc>
                <a:spcPct val="90000"/>
              </a:lnSpc>
            </a:pPr>
            <a:r>
              <a:rPr lang="en-US" altLang="en-US" sz="1400" b="1" dirty="0">
                <a:solidFill>
                  <a:srgbClr val="FF0000"/>
                </a:solidFill>
              </a:rPr>
              <a:t>      IP Address: 68.87.64.146</a:t>
            </a:r>
          </a:p>
          <a:p>
            <a:pPr>
              <a:lnSpc>
                <a:spcPct val="90000"/>
              </a:lnSpc>
            </a:pPr>
            <a:r>
              <a:rPr lang="en-US" altLang="en-US" sz="1400" b="1" dirty="0">
                <a:solidFill>
                  <a:srgbClr val="FF0000"/>
                </a:solidFill>
              </a:rPr>
              <a:t>Option: (t=15,l=20) Domain Name = "hsd1.ma.comcast.net."</a:t>
            </a:r>
          </a:p>
          <a:p>
            <a:pPr>
              <a:lnSpc>
                <a:spcPct val="90000"/>
              </a:lnSpc>
            </a:pPr>
            <a:endParaRPr lang="en-US" altLang="en-US" sz="1000" dirty="0"/>
          </a:p>
        </p:txBody>
      </p:sp>
      <p:sp>
        <p:nvSpPr>
          <p:cNvPr id="63" name="Text Box 7">
            <a:extLst>
              <a:ext uri="{FF2B5EF4-FFF2-40B4-BE49-F238E27FC236}">
                <a16:creationId xmlns:a16="http://schemas.microsoft.com/office/drawing/2014/main" id="{630118D8-D72C-D54A-BCE3-1F6EE2364166}"/>
              </a:ext>
            </a:extLst>
          </p:cNvPr>
          <p:cNvSpPr txBox="1">
            <a:spLocks noChangeArrowheads="1"/>
          </p:cNvSpPr>
          <p:nvPr/>
        </p:nvSpPr>
        <p:spPr bwMode="auto">
          <a:xfrm>
            <a:off x="861699" y="1214204"/>
            <a:ext cx="5808925" cy="5521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1400" dirty="0"/>
              <a:t>Message type: </a:t>
            </a:r>
            <a:r>
              <a:rPr lang="en-US" altLang="en-US" sz="1400" b="1" u="sng" dirty="0">
                <a:solidFill>
                  <a:srgbClr val="FF0000"/>
                </a:solidFill>
              </a:rPr>
              <a:t>Boot Request (1)</a:t>
            </a:r>
          </a:p>
          <a:p>
            <a:pPr>
              <a:lnSpc>
                <a:spcPct val="90000"/>
              </a:lnSpc>
            </a:pPr>
            <a:r>
              <a:rPr lang="en-US" altLang="en-US" sz="1400" dirty="0"/>
              <a:t>Hardware type: Ethernet</a:t>
            </a:r>
          </a:p>
          <a:p>
            <a:pPr>
              <a:lnSpc>
                <a:spcPct val="90000"/>
              </a:lnSpc>
            </a:pPr>
            <a:r>
              <a:rPr lang="en-US" altLang="en-US" sz="1400" dirty="0"/>
              <a:t>Hardware address length: 6</a:t>
            </a:r>
          </a:p>
          <a:p>
            <a:pPr>
              <a:lnSpc>
                <a:spcPct val="90000"/>
              </a:lnSpc>
            </a:pPr>
            <a:r>
              <a:rPr lang="en-US" altLang="en-US" sz="1400" dirty="0"/>
              <a:t>Hops: 0</a:t>
            </a:r>
          </a:p>
          <a:p>
            <a:pPr>
              <a:lnSpc>
                <a:spcPct val="90000"/>
              </a:lnSpc>
            </a:pPr>
            <a:r>
              <a:rPr lang="en-US" altLang="en-US" sz="1400" b="1" dirty="0">
                <a:solidFill>
                  <a:srgbClr val="FF0000"/>
                </a:solidFill>
              </a:rPr>
              <a:t>Transaction ID: 0x6b3a11b7</a:t>
            </a:r>
          </a:p>
          <a:p>
            <a:pPr>
              <a:lnSpc>
                <a:spcPct val="90000"/>
              </a:lnSpc>
            </a:pPr>
            <a:r>
              <a:rPr lang="en-US" altLang="en-US" sz="1400" dirty="0"/>
              <a:t>Seconds elapsed: 0</a:t>
            </a:r>
          </a:p>
          <a:p>
            <a:pPr>
              <a:lnSpc>
                <a:spcPct val="90000"/>
              </a:lnSpc>
            </a:pPr>
            <a:r>
              <a:rPr lang="en-US" altLang="en-US" sz="1400" dirty="0" err="1"/>
              <a:t>Bootp</a:t>
            </a:r>
            <a:r>
              <a:rPr lang="en-US" altLang="en-US" sz="1400" dirty="0"/>
              <a:t> flags: 0x0000 (Unicast)</a:t>
            </a:r>
          </a:p>
          <a:p>
            <a:pPr>
              <a:lnSpc>
                <a:spcPct val="90000"/>
              </a:lnSpc>
            </a:pPr>
            <a:r>
              <a:rPr lang="en-US" altLang="en-US" sz="1400" dirty="0"/>
              <a:t>Client IP address: 0.0.0.0 (0.0.0.0)</a:t>
            </a:r>
          </a:p>
          <a:p>
            <a:pPr>
              <a:lnSpc>
                <a:spcPct val="90000"/>
              </a:lnSpc>
            </a:pPr>
            <a:r>
              <a:rPr lang="en-US" altLang="en-US" sz="1400" dirty="0"/>
              <a:t>Your (client) IP address: 0.0.0.0 (0.0.0.0)</a:t>
            </a:r>
          </a:p>
          <a:p>
            <a:pPr>
              <a:lnSpc>
                <a:spcPct val="90000"/>
              </a:lnSpc>
            </a:pPr>
            <a:r>
              <a:rPr lang="en-US" altLang="en-US" sz="1400" dirty="0"/>
              <a:t>Next server IP address: 0.0.0.0 (0.0.0.0)</a:t>
            </a:r>
          </a:p>
          <a:p>
            <a:pPr>
              <a:lnSpc>
                <a:spcPct val="90000"/>
              </a:lnSpc>
            </a:pPr>
            <a:r>
              <a:rPr lang="en-US" altLang="en-US" sz="1400" dirty="0"/>
              <a:t>Relay agent IP address: 0.0.0.0 (0.0.0.0)</a:t>
            </a:r>
          </a:p>
          <a:p>
            <a:pPr>
              <a:lnSpc>
                <a:spcPct val="90000"/>
              </a:lnSpc>
            </a:pPr>
            <a:r>
              <a:rPr lang="en-US" altLang="en-US" sz="1400" b="1" dirty="0">
                <a:solidFill>
                  <a:srgbClr val="FF0000"/>
                </a:solidFill>
              </a:rPr>
              <a:t>Client MAC address: Wistron_23:68:8a (00:16:d3:23:68:8a)</a:t>
            </a:r>
          </a:p>
          <a:p>
            <a:pPr>
              <a:lnSpc>
                <a:spcPct val="90000"/>
              </a:lnSpc>
            </a:pPr>
            <a:r>
              <a:rPr lang="en-US" altLang="en-US" sz="1400" dirty="0"/>
              <a:t>Server host name not given</a:t>
            </a:r>
          </a:p>
          <a:p>
            <a:pPr>
              <a:lnSpc>
                <a:spcPct val="90000"/>
              </a:lnSpc>
            </a:pPr>
            <a:r>
              <a:rPr lang="en-US" altLang="en-US" sz="1400" dirty="0"/>
              <a:t>Boot file name not given</a:t>
            </a:r>
          </a:p>
          <a:p>
            <a:pPr>
              <a:lnSpc>
                <a:spcPct val="90000"/>
              </a:lnSpc>
            </a:pPr>
            <a:r>
              <a:rPr lang="en-US" altLang="en-US" sz="1400" dirty="0"/>
              <a:t>Magic cookie: (OK)</a:t>
            </a:r>
          </a:p>
          <a:p>
            <a:pPr>
              <a:lnSpc>
                <a:spcPct val="90000"/>
              </a:lnSpc>
            </a:pPr>
            <a:r>
              <a:rPr lang="en-US" altLang="en-US" sz="1400" dirty="0"/>
              <a:t>Option: (t=53,l=1) </a:t>
            </a:r>
            <a:r>
              <a:rPr lang="en-US" altLang="en-US" sz="1400" b="1" dirty="0">
                <a:solidFill>
                  <a:srgbClr val="FF0000"/>
                </a:solidFill>
              </a:rPr>
              <a:t>DHCP Message Type = DHCP Request</a:t>
            </a:r>
          </a:p>
          <a:p>
            <a:pPr>
              <a:lnSpc>
                <a:spcPct val="90000"/>
              </a:lnSpc>
            </a:pPr>
            <a:r>
              <a:rPr lang="en-US" altLang="en-US" sz="1400" dirty="0"/>
              <a:t>Option: (61) Client identifier</a:t>
            </a:r>
          </a:p>
          <a:p>
            <a:pPr>
              <a:lnSpc>
                <a:spcPct val="90000"/>
              </a:lnSpc>
            </a:pPr>
            <a:r>
              <a:rPr lang="en-US" altLang="en-US" sz="1400" dirty="0"/>
              <a:t>     Length: 7; Value: 010016D323688A; </a:t>
            </a:r>
          </a:p>
          <a:p>
            <a:pPr>
              <a:lnSpc>
                <a:spcPct val="90000"/>
              </a:lnSpc>
            </a:pPr>
            <a:r>
              <a:rPr lang="en-US" altLang="en-US" sz="1400" dirty="0"/>
              <a:t>     Hardware type: Ethernet</a:t>
            </a:r>
          </a:p>
          <a:p>
            <a:pPr>
              <a:lnSpc>
                <a:spcPct val="90000"/>
              </a:lnSpc>
            </a:pPr>
            <a:r>
              <a:rPr lang="en-US" altLang="en-US" sz="1400" dirty="0"/>
              <a:t>     Client MAC address: Wistron_23:68:8a (00:16:d3:23:68:8a)</a:t>
            </a:r>
          </a:p>
          <a:p>
            <a:pPr>
              <a:lnSpc>
                <a:spcPct val="90000"/>
              </a:lnSpc>
            </a:pPr>
            <a:r>
              <a:rPr lang="en-US" altLang="en-US" sz="1400" dirty="0"/>
              <a:t>Option: (t=50,l=4) Requested IP Address = 192.168.1.101</a:t>
            </a:r>
          </a:p>
          <a:p>
            <a:pPr>
              <a:lnSpc>
                <a:spcPct val="90000"/>
              </a:lnSpc>
            </a:pPr>
            <a:r>
              <a:rPr lang="en-US" altLang="en-US" sz="1400" dirty="0"/>
              <a:t>Option: (t=12,l=5) Host Name = "nomad"</a:t>
            </a:r>
          </a:p>
          <a:p>
            <a:pPr>
              <a:lnSpc>
                <a:spcPct val="90000"/>
              </a:lnSpc>
            </a:pPr>
            <a:r>
              <a:rPr lang="en-US" altLang="en-US" sz="1400" b="1" dirty="0">
                <a:solidFill>
                  <a:srgbClr val="FF0000"/>
                </a:solidFill>
              </a:rPr>
              <a:t>Option: (55) Parameter Request List</a:t>
            </a:r>
          </a:p>
          <a:p>
            <a:pPr>
              <a:lnSpc>
                <a:spcPct val="90000"/>
              </a:lnSpc>
            </a:pPr>
            <a:r>
              <a:rPr lang="en-US" altLang="en-US" sz="1400" dirty="0"/>
              <a:t>     Length: 11; Value: 010F03062C2E2F1F21F92B</a:t>
            </a:r>
          </a:p>
          <a:p>
            <a:pPr>
              <a:lnSpc>
                <a:spcPct val="90000"/>
              </a:lnSpc>
            </a:pPr>
            <a:r>
              <a:rPr lang="en-US" altLang="en-US" sz="1400" dirty="0"/>
              <a:t>     </a:t>
            </a:r>
            <a:r>
              <a:rPr lang="en-US" altLang="en-US" sz="1400" b="1" dirty="0">
                <a:solidFill>
                  <a:srgbClr val="FF0000"/>
                </a:solidFill>
              </a:rPr>
              <a:t>1 = Subnet Mask; 15 = Domain Name</a:t>
            </a:r>
          </a:p>
          <a:p>
            <a:pPr>
              <a:lnSpc>
                <a:spcPct val="90000"/>
              </a:lnSpc>
            </a:pPr>
            <a:r>
              <a:rPr lang="en-US" altLang="en-US" sz="1400" b="1" dirty="0">
                <a:solidFill>
                  <a:srgbClr val="FF0000"/>
                </a:solidFill>
              </a:rPr>
              <a:t>     3 = Router; 6 = Domain Name Server</a:t>
            </a:r>
          </a:p>
          <a:p>
            <a:pPr>
              <a:lnSpc>
                <a:spcPct val="90000"/>
              </a:lnSpc>
            </a:pPr>
            <a:r>
              <a:rPr lang="en-US" altLang="en-US" sz="1400" dirty="0"/>
              <a:t>     44 = NetBIOS over TCP/IP Name Server</a:t>
            </a:r>
          </a:p>
          <a:p>
            <a:pPr>
              <a:lnSpc>
                <a:spcPct val="90000"/>
              </a:lnSpc>
            </a:pPr>
            <a:r>
              <a:rPr lang="en-US" altLang="en-US" sz="1400" dirty="0"/>
              <a:t>     ……</a:t>
            </a:r>
            <a:endParaRPr lang="en-US" altLang="en-US" sz="1200" dirty="0"/>
          </a:p>
        </p:txBody>
      </p:sp>
      <p:sp>
        <p:nvSpPr>
          <p:cNvPr id="64" name="Text Box 6">
            <a:extLst>
              <a:ext uri="{FF2B5EF4-FFF2-40B4-BE49-F238E27FC236}">
                <a16:creationId xmlns:a16="http://schemas.microsoft.com/office/drawing/2014/main" id="{55694BCF-6BD1-9A40-AFC4-438E60922411}"/>
              </a:ext>
            </a:extLst>
          </p:cNvPr>
          <p:cNvSpPr txBox="1">
            <a:spLocks noChangeArrowheads="1"/>
          </p:cNvSpPr>
          <p:nvPr/>
        </p:nvSpPr>
        <p:spPr bwMode="auto">
          <a:xfrm>
            <a:off x="9687941" y="1610037"/>
            <a:ext cx="96532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2800" dirty="0">
                <a:solidFill>
                  <a:srgbClr val="0000A3"/>
                </a:solidFill>
              </a:rPr>
              <a:t>reply</a:t>
            </a:r>
            <a:endParaRPr lang="en-US" altLang="en-US" dirty="0">
              <a:solidFill>
                <a:srgbClr val="0000A3"/>
              </a:solidFill>
            </a:endParaRPr>
          </a:p>
        </p:txBody>
      </p:sp>
      <p:sp>
        <p:nvSpPr>
          <p:cNvPr id="65" name="Text Box 8">
            <a:extLst>
              <a:ext uri="{FF2B5EF4-FFF2-40B4-BE49-F238E27FC236}">
                <a16:creationId xmlns:a16="http://schemas.microsoft.com/office/drawing/2014/main" id="{0443E57C-4222-EE4F-BA53-0172D32D39EF}"/>
              </a:ext>
            </a:extLst>
          </p:cNvPr>
          <p:cNvSpPr txBox="1">
            <a:spLocks noChangeArrowheads="1"/>
          </p:cNvSpPr>
          <p:nvPr/>
        </p:nvSpPr>
        <p:spPr bwMode="auto">
          <a:xfrm>
            <a:off x="3572396" y="1556166"/>
            <a:ext cx="138531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2800" dirty="0">
                <a:solidFill>
                  <a:srgbClr val="0000A3"/>
                </a:solidFill>
              </a:rPr>
              <a:t>request</a:t>
            </a:r>
          </a:p>
        </p:txBody>
      </p:sp>
    </p:spTree>
    <p:extLst>
      <p:ext uri="{BB962C8B-B14F-4D97-AF65-F5344CB8AC3E}">
        <p14:creationId xmlns:p14="http://schemas.microsoft.com/office/powerpoint/2010/main" val="253117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98812"/>
            <a:ext cx="10515600" cy="894622"/>
          </a:xfrm>
        </p:spPr>
        <p:txBody>
          <a:bodyPr>
            <a:normAutofit/>
          </a:bodyPr>
          <a:lstStyle/>
          <a:p>
            <a:r>
              <a:rPr lang="en-US" sz="4800" dirty="0"/>
              <a:t>Network-layer service model</a:t>
            </a:r>
          </a:p>
        </p:txBody>
      </p:sp>
      <p:sp>
        <p:nvSpPr>
          <p:cNvPr id="9" name="Text Box 3">
            <a:extLst>
              <a:ext uri="{FF2B5EF4-FFF2-40B4-BE49-F238E27FC236}">
                <a16:creationId xmlns:a16="http://schemas.microsoft.com/office/drawing/2014/main" id="{84FBF14F-DE77-E447-8427-3CD2253600C3}"/>
              </a:ext>
            </a:extLst>
          </p:cNvPr>
          <p:cNvSpPr txBox="1">
            <a:spLocks noChangeArrowheads="1"/>
          </p:cNvSpPr>
          <p:nvPr/>
        </p:nvSpPr>
        <p:spPr bwMode="auto">
          <a:xfrm>
            <a:off x="549795" y="1745078"/>
            <a:ext cx="1552092" cy="3939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Architecture</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Internet</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ATM</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ATM</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Internet</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r"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Internet</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0" name="Text Box 4">
            <a:extLst>
              <a:ext uri="{FF2B5EF4-FFF2-40B4-BE49-F238E27FC236}">
                <a16:creationId xmlns:a16="http://schemas.microsoft.com/office/drawing/2014/main" id="{4AA65A7D-5684-5446-97C1-4142D3B3DC32}"/>
              </a:ext>
            </a:extLst>
          </p:cNvPr>
          <p:cNvSpPr txBox="1">
            <a:spLocks noChangeArrowheads="1"/>
          </p:cNvSpPr>
          <p:nvPr/>
        </p:nvSpPr>
        <p:spPr bwMode="auto">
          <a:xfrm>
            <a:off x="2453424" y="1760576"/>
            <a:ext cx="2645518" cy="391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Service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Model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best effort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Constant Bit Rate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Available Bit Rate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Intserv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Guaranteed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(RFC 1633</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100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Diffserv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(RFC 2475</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 name="Text Box 5">
            <a:extLst>
              <a:ext uri="{FF2B5EF4-FFF2-40B4-BE49-F238E27FC236}">
                <a16:creationId xmlns:a16="http://schemas.microsoft.com/office/drawing/2014/main" id="{1C34DAB8-6802-8B4D-80C7-80C914B6F4A9}"/>
              </a:ext>
            </a:extLst>
          </p:cNvPr>
          <p:cNvSpPr txBox="1">
            <a:spLocks noChangeArrowheads="1"/>
          </p:cNvSpPr>
          <p:nvPr/>
        </p:nvSpPr>
        <p:spPr bwMode="auto">
          <a:xfrm>
            <a:off x="5253925" y="2071348"/>
            <a:ext cx="2137764"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Bandwidth</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none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Constant rate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Guaranteed min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possible</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 name="Text Box 11">
            <a:extLst>
              <a:ext uri="{FF2B5EF4-FFF2-40B4-BE49-F238E27FC236}">
                <a16:creationId xmlns:a16="http://schemas.microsoft.com/office/drawing/2014/main" id="{12C01AE2-D81C-9142-9900-6735E4EC6989}"/>
              </a:ext>
            </a:extLst>
          </p:cNvPr>
          <p:cNvSpPr txBox="1">
            <a:spLocks noChangeArrowheads="1"/>
          </p:cNvSpPr>
          <p:nvPr/>
        </p:nvSpPr>
        <p:spPr bwMode="auto">
          <a:xfrm>
            <a:off x="7310368" y="2071348"/>
            <a:ext cx="1112805"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Loss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possibly</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 name="Text Box 12">
            <a:extLst>
              <a:ext uri="{FF2B5EF4-FFF2-40B4-BE49-F238E27FC236}">
                <a16:creationId xmlns:a16="http://schemas.microsoft.com/office/drawing/2014/main" id="{215F45F4-0755-7644-85E6-6394DB1A3372}"/>
              </a:ext>
            </a:extLst>
          </p:cNvPr>
          <p:cNvSpPr txBox="1">
            <a:spLocks noChangeArrowheads="1"/>
          </p:cNvSpPr>
          <p:nvPr/>
        </p:nvSpPr>
        <p:spPr bwMode="auto">
          <a:xfrm>
            <a:off x="8483715" y="2080873"/>
            <a:ext cx="1112805"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Order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possibly</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4" name="Text Box 13">
            <a:extLst>
              <a:ext uri="{FF2B5EF4-FFF2-40B4-BE49-F238E27FC236}">
                <a16:creationId xmlns:a16="http://schemas.microsoft.com/office/drawing/2014/main" id="{51E1E123-2FC9-9A4C-AB30-DF20C3EA339F}"/>
              </a:ext>
            </a:extLst>
          </p:cNvPr>
          <p:cNvSpPr txBox="1">
            <a:spLocks noChangeArrowheads="1"/>
          </p:cNvSpPr>
          <p:nvPr/>
        </p:nvSpPr>
        <p:spPr bwMode="auto">
          <a:xfrm>
            <a:off x="9712924" y="2080873"/>
            <a:ext cx="946221"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Timing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yes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no</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6" name="Text Box 15">
            <a:extLst>
              <a:ext uri="{FF2B5EF4-FFF2-40B4-BE49-F238E27FC236}">
                <a16:creationId xmlns:a16="http://schemas.microsoft.com/office/drawing/2014/main" id="{479EAFF1-C146-F24F-9503-6BE4EF35EFE9}"/>
              </a:ext>
            </a:extLst>
          </p:cNvPr>
          <p:cNvSpPr txBox="1">
            <a:spLocks noChangeArrowheads="1"/>
          </p:cNvSpPr>
          <p:nvPr/>
        </p:nvSpPr>
        <p:spPr bwMode="auto">
          <a:xfrm>
            <a:off x="5778457" y="1566819"/>
            <a:ext cx="456887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Qu</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ality</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of Service (QoS) Guarantees ?</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7" name="Line 16">
            <a:extLst>
              <a:ext uri="{FF2B5EF4-FFF2-40B4-BE49-F238E27FC236}">
                <a16:creationId xmlns:a16="http://schemas.microsoft.com/office/drawing/2014/main" id="{A7360785-A1D9-E240-8C62-5B61E714BE89}"/>
              </a:ext>
            </a:extLst>
          </p:cNvPr>
          <p:cNvSpPr>
            <a:spLocks noChangeShapeType="1"/>
          </p:cNvSpPr>
          <p:nvPr/>
        </p:nvSpPr>
        <p:spPr bwMode="auto">
          <a:xfrm flipV="1">
            <a:off x="5315919" y="2007768"/>
            <a:ext cx="5362413"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Line 19">
            <a:extLst>
              <a:ext uri="{FF2B5EF4-FFF2-40B4-BE49-F238E27FC236}">
                <a16:creationId xmlns:a16="http://schemas.microsoft.com/office/drawing/2014/main" id="{D3EFDF3E-E1B2-6442-9107-4885BC9E5F19}"/>
              </a:ext>
            </a:extLst>
          </p:cNvPr>
          <p:cNvSpPr>
            <a:spLocks noChangeShapeType="1"/>
          </p:cNvSpPr>
          <p:nvPr/>
        </p:nvSpPr>
        <p:spPr bwMode="auto">
          <a:xfrm>
            <a:off x="1070632" y="2577761"/>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Line 19">
            <a:extLst>
              <a:ext uri="{FF2B5EF4-FFF2-40B4-BE49-F238E27FC236}">
                <a16:creationId xmlns:a16="http://schemas.microsoft.com/office/drawing/2014/main" id="{32B4DD15-8EEC-9B42-A7A0-C871C28FD81C}"/>
              </a:ext>
            </a:extLst>
          </p:cNvPr>
          <p:cNvSpPr>
            <a:spLocks noChangeShapeType="1"/>
          </p:cNvSpPr>
          <p:nvPr/>
        </p:nvSpPr>
        <p:spPr bwMode="auto">
          <a:xfrm>
            <a:off x="1068049" y="3210609"/>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19">
            <a:extLst>
              <a:ext uri="{FF2B5EF4-FFF2-40B4-BE49-F238E27FC236}">
                <a16:creationId xmlns:a16="http://schemas.microsoft.com/office/drawing/2014/main" id="{0C2B32CB-160C-1949-B26F-AEE112AAA5CE}"/>
              </a:ext>
            </a:extLst>
          </p:cNvPr>
          <p:cNvSpPr>
            <a:spLocks noChangeShapeType="1"/>
          </p:cNvSpPr>
          <p:nvPr/>
        </p:nvSpPr>
        <p:spPr bwMode="auto">
          <a:xfrm>
            <a:off x="1065466" y="3827958"/>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19">
            <a:extLst>
              <a:ext uri="{FF2B5EF4-FFF2-40B4-BE49-F238E27FC236}">
                <a16:creationId xmlns:a16="http://schemas.microsoft.com/office/drawing/2014/main" id="{E012B3C4-5F72-A141-A441-ADA6CA97A556}"/>
              </a:ext>
            </a:extLst>
          </p:cNvPr>
          <p:cNvSpPr>
            <a:spLocks noChangeShapeType="1"/>
          </p:cNvSpPr>
          <p:nvPr/>
        </p:nvSpPr>
        <p:spPr bwMode="auto">
          <a:xfrm>
            <a:off x="1062883" y="4445307"/>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19">
            <a:extLst>
              <a:ext uri="{FF2B5EF4-FFF2-40B4-BE49-F238E27FC236}">
                <a16:creationId xmlns:a16="http://schemas.microsoft.com/office/drawing/2014/main" id="{BF483ABF-DBE0-BF4B-94C9-E7D0F188F4AC}"/>
              </a:ext>
            </a:extLst>
          </p:cNvPr>
          <p:cNvSpPr>
            <a:spLocks noChangeShapeType="1"/>
          </p:cNvSpPr>
          <p:nvPr/>
        </p:nvSpPr>
        <p:spPr bwMode="auto">
          <a:xfrm>
            <a:off x="1075798" y="5217639"/>
            <a:ext cx="9623199" cy="0"/>
          </a:xfrm>
          <a:prstGeom prst="line">
            <a:avLst/>
          </a:prstGeom>
          <a:noFill/>
          <a:ln w="28575">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Slide Number Placeholder 4">
            <a:extLst>
              <a:ext uri="{FF2B5EF4-FFF2-40B4-BE49-F238E27FC236}">
                <a16:creationId xmlns:a16="http://schemas.microsoft.com/office/drawing/2014/main" id="{34A31A66-AE43-4140-AE73-7F9488AFC116}"/>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11</a:t>
            </a:fld>
            <a:endParaRPr lang="en-US" dirty="0"/>
          </a:p>
        </p:txBody>
      </p:sp>
    </p:spTree>
    <p:extLst>
      <p:ext uri="{BB962C8B-B14F-4D97-AF65-F5344CB8AC3E}">
        <p14:creationId xmlns:p14="http://schemas.microsoft.com/office/powerpoint/2010/main" val="2954852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98812"/>
            <a:ext cx="10515600" cy="894622"/>
          </a:xfrm>
        </p:spPr>
        <p:txBody>
          <a:bodyPr>
            <a:normAutofit/>
          </a:bodyPr>
          <a:lstStyle/>
          <a:p>
            <a:r>
              <a:rPr lang="en-US" sz="4800" dirty="0"/>
              <a:t>Reflections on best-effort  service:</a:t>
            </a:r>
          </a:p>
        </p:txBody>
      </p:sp>
      <p:sp>
        <p:nvSpPr>
          <p:cNvPr id="3" name="Content Placeholder 2">
            <a:extLst>
              <a:ext uri="{FF2B5EF4-FFF2-40B4-BE49-F238E27FC236}">
                <a16:creationId xmlns:a16="http://schemas.microsoft.com/office/drawing/2014/main" id="{55464CE4-E4F1-4F4A-A1DB-26BB66DC4403}"/>
              </a:ext>
            </a:extLst>
          </p:cNvPr>
          <p:cNvSpPr>
            <a:spLocks noGrp="1"/>
          </p:cNvSpPr>
          <p:nvPr>
            <p:ph sz="half" idx="1"/>
          </p:nvPr>
        </p:nvSpPr>
        <p:spPr>
          <a:xfrm>
            <a:off x="848755" y="1399565"/>
            <a:ext cx="10836967" cy="4691268"/>
          </a:xfrm>
        </p:spPr>
        <p:txBody>
          <a:bodyPr>
            <a:normAutofit/>
          </a:bodyPr>
          <a:lstStyle/>
          <a:p>
            <a:pPr>
              <a:buFont typeface="Wingdings" charset="2"/>
              <a:buChar char="§"/>
              <a:defRPr/>
            </a:pPr>
            <a:r>
              <a:rPr lang="en-US" dirty="0">
                <a:solidFill>
                  <a:srgbClr val="0013A3"/>
                </a:solidFill>
              </a:rPr>
              <a:t>simplicity of mechanism </a:t>
            </a:r>
            <a:r>
              <a:rPr lang="en-US" dirty="0"/>
              <a:t>has allowed Internet to be widely deployed adopted</a:t>
            </a:r>
          </a:p>
          <a:p>
            <a:pPr>
              <a:buFont typeface="Wingdings" charset="2"/>
              <a:buChar char="§"/>
              <a:defRPr/>
            </a:pPr>
            <a:r>
              <a:rPr lang="en-US" dirty="0"/>
              <a:t>sufficient </a:t>
            </a:r>
            <a:r>
              <a:rPr lang="en-US" dirty="0">
                <a:solidFill>
                  <a:srgbClr val="0013A3"/>
                </a:solidFill>
              </a:rPr>
              <a:t>provisioning of bandwidth</a:t>
            </a:r>
            <a:r>
              <a:rPr lang="en-US" dirty="0"/>
              <a:t> allows performance of real-time applications (e.g., interactive voice, video) to be “good enough” for “most of the time”</a:t>
            </a:r>
          </a:p>
          <a:p>
            <a:pPr>
              <a:buFont typeface="Wingdings" charset="2"/>
              <a:buChar char="§"/>
              <a:defRPr/>
            </a:pPr>
            <a:r>
              <a:rPr lang="en-US" dirty="0">
                <a:solidFill>
                  <a:srgbClr val="0013A3"/>
                </a:solidFill>
              </a:rPr>
              <a:t>replicated, application-layer distributed services </a:t>
            </a:r>
            <a:r>
              <a:rPr lang="en-US" dirty="0"/>
              <a:t>(datacenters, content distribution networks) connecting close to clients’ networks, allow services to be provided from multiple locations</a:t>
            </a:r>
          </a:p>
          <a:p>
            <a:pPr>
              <a:buFont typeface="Wingdings" charset="2"/>
              <a:buChar char="§"/>
              <a:defRPr/>
            </a:pPr>
            <a:r>
              <a:rPr lang="en-US" dirty="0"/>
              <a:t>congestion control of “elastic” services helps</a:t>
            </a:r>
          </a:p>
          <a:p>
            <a:pPr marL="130175" indent="0">
              <a:buNone/>
            </a:pPr>
            <a:endParaRPr lang="en-US" dirty="0"/>
          </a:p>
        </p:txBody>
      </p:sp>
      <p:sp>
        <p:nvSpPr>
          <p:cNvPr id="7" name="TextBox 6">
            <a:extLst>
              <a:ext uri="{FF2B5EF4-FFF2-40B4-BE49-F238E27FC236}">
                <a16:creationId xmlns:a16="http://schemas.microsoft.com/office/drawing/2014/main" id="{A62B6DB3-9428-AA4F-A9F0-FA024E48D16D}"/>
              </a:ext>
            </a:extLst>
          </p:cNvPr>
          <p:cNvSpPr txBox="1"/>
          <p:nvPr/>
        </p:nvSpPr>
        <p:spPr>
          <a:xfrm flipH="1">
            <a:off x="1131375" y="5749871"/>
            <a:ext cx="10104895"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It’s hard to argue with success of best-effort service model </a:t>
            </a:r>
          </a:p>
        </p:txBody>
      </p:sp>
      <p:sp>
        <p:nvSpPr>
          <p:cNvPr id="5" name="Slide Number Placeholder 4">
            <a:extLst>
              <a:ext uri="{FF2B5EF4-FFF2-40B4-BE49-F238E27FC236}">
                <a16:creationId xmlns:a16="http://schemas.microsoft.com/office/drawing/2014/main" id="{F7F6B907-925A-7C4B-8121-37A5FA8A6BE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12</a:t>
            </a:fld>
            <a:endParaRPr lang="en-US" dirty="0"/>
          </a:p>
        </p:txBody>
      </p:sp>
    </p:spTree>
    <p:extLst>
      <p:ext uri="{BB962C8B-B14F-4D97-AF65-F5344CB8AC3E}">
        <p14:creationId xmlns:p14="http://schemas.microsoft.com/office/powerpoint/2010/main" val="462188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dissolv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70089" y="1428299"/>
            <a:ext cx="6618109" cy="5001077"/>
          </a:xfrm>
        </p:spPr>
        <p:txBody>
          <a:bodyPr>
            <a:noAutofit/>
          </a:bodyPr>
          <a:lstStyle/>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Network layer: overview</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data plane</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control plane</a:t>
            </a:r>
          </a:p>
          <a:p>
            <a:pPr marL="407988" indent="-277813">
              <a:spcBef>
                <a:spcPts val="600"/>
              </a:spcBef>
            </a:pPr>
            <a:r>
              <a:rPr lang="en-US" altLang="en-US" sz="3200" dirty="0">
                <a:ea typeface="ＭＳ Ｐゴシック" panose="020B0600070205080204" pitchFamily="34" charset="-128"/>
                <a:cs typeface="Arial" panose="020B0604020202020204" pitchFamily="34" charset="0"/>
              </a:rPr>
              <a:t>What</a:t>
            </a:r>
            <a:r>
              <a:rPr lang="en-US" altLang="ja-JP" sz="3200" dirty="0">
                <a:ea typeface="ＭＳ Ｐゴシック" panose="020B0600070205080204" pitchFamily="34" charset="-128"/>
                <a:cs typeface="Arial" panose="020B0604020202020204" pitchFamily="34" charset="0"/>
              </a:rPr>
              <a:t>’s inside a router</a:t>
            </a:r>
          </a:p>
          <a:p>
            <a:pPr lvl="1">
              <a:spcBef>
                <a:spcPts val="0"/>
              </a:spcBef>
            </a:pPr>
            <a:r>
              <a:rPr lang="en-US" altLang="ja-JP" sz="2800" dirty="0">
                <a:ea typeface="ＭＳ Ｐゴシック" panose="020B0600070205080204" pitchFamily="34" charset="-128"/>
                <a:cs typeface="Arial" panose="020B0604020202020204" pitchFamily="34" charset="0"/>
              </a:rPr>
              <a:t>input ports, switching, output ports</a:t>
            </a:r>
          </a:p>
          <a:p>
            <a:pPr lvl="1">
              <a:spcBef>
                <a:spcPts val="0"/>
              </a:spcBef>
            </a:pPr>
            <a:r>
              <a:rPr lang="en-US" altLang="ja-JP" sz="2800" dirty="0">
                <a:ea typeface="ＭＳ Ｐゴシック" panose="020B0600070205080204" pitchFamily="34" charset="-128"/>
                <a:cs typeface="Arial" panose="020B0604020202020204" pitchFamily="34" charset="0"/>
              </a:rPr>
              <a:t>buffer management, scheduling</a:t>
            </a:r>
          </a:p>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IP: the Internet Protocol</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datagram format</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addressing</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network address translation</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IPv6</a:t>
            </a:r>
          </a:p>
        </p:txBody>
      </p:sp>
      <p:pic>
        <p:nvPicPr>
          <p:cNvPr id="6" name="Picture 5" descr="A train crossing a bridge over a body of water&#10;&#10;Description automatically generated">
            <a:extLst>
              <a:ext uri="{FF2B5EF4-FFF2-40B4-BE49-F238E27FC236}">
                <a16:creationId xmlns:a16="http://schemas.microsoft.com/office/drawing/2014/main" id="{8B05C88C-8150-3A41-8E34-0D407B652F32}"/>
              </a:ext>
            </a:extLst>
          </p:cNvPr>
          <p:cNvPicPr>
            <a:picLocks noChangeAspect="1"/>
          </p:cNvPicPr>
          <p:nvPr/>
        </p:nvPicPr>
        <p:blipFill>
          <a:blip r:embed="rId3"/>
          <a:stretch>
            <a:fillRect/>
          </a:stretch>
        </p:blipFill>
        <p:spPr>
          <a:xfrm>
            <a:off x="8015288" y="1379196"/>
            <a:ext cx="3102316" cy="2326737"/>
          </a:xfrm>
          <a:prstGeom prst="rect">
            <a:avLst/>
          </a:prstGeom>
        </p:spPr>
      </p:pic>
      <p:sp>
        <p:nvSpPr>
          <p:cNvPr id="7" name="Rectangle 4">
            <a:extLst>
              <a:ext uri="{FF2B5EF4-FFF2-40B4-BE49-F238E27FC236}">
                <a16:creationId xmlns:a16="http://schemas.microsoft.com/office/drawing/2014/main" id="{F3A4FBDA-F3DE-F640-AAEE-CE557E67DD69}"/>
              </a:ext>
            </a:extLst>
          </p:cNvPr>
          <p:cNvSpPr txBox="1">
            <a:spLocks noChangeArrowheads="1"/>
          </p:cNvSpPr>
          <p:nvPr/>
        </p:nvSpPr>
        <p:spPr>
          <a:xfrm>
            <a:off x="6186488" y="4277300"/>
            <a:ext cx="6005512" cy="193776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indent="-277813">
              <a:buClr>
                <a:schemeClr val="bg1">
                  <a:lumMod val="75000"/>
                </a:schemeClr>
              </a:buClr>
            </a:pPr>
            <a:r>
              <a:rPr lang="en-US" altLang="en-US" sz="3200" dirty="0">
                <a:solidFill>
                  <a:schemeClr val="bg1">
                    <a:lumMod val="75000"/>
                  </a:schemeClr>
                </a:solidFill>
                <a:ea typeface="ＭＳ Ｐゴシック" panose="020B0600070205080204" pitchFamily="34" charset="-128"/>
                <a:cs typeface="ＭＳ Ｐゴシック" panose="020B0600070205080204" pitchFamily="34" charset="-128"/>
              </a:rPr>
              <a:t>Generalized Forwarding, SDN</a:t>
            </a:r>
          </a:p>
          <a:p>
            <a:pPr lvl="1">
              <a:spcBef>
                <a:spcPts val="0"/>
              </a:spcBef>
              <a:buClr>
                <a:schemeClr val="bg1">
                  <a:lumMod val="75000"/>
                </a:schemeClr>
              </a:buClr>
            </a:pPr>
            <a:r>
              <a:rPr lang="en-US" altLang="en-US" sz="2800" dirty="0" err="1">
                <a:solidFill>
                  <a:schemeClr val="bg1">
                    <a:lumMod val="75000"/>
                  </a:schemeClr>
                </a:solidFill>
                <a:ea typeface="ＭＳ Ｐゴシック" panose="020B0600070205080204" pitchFamily="34" charset="-128"/>
              </a:rPr>
              <a:t>Match+action</a:t>
            </a:r>
            <a:endParaRPr lang="en-US" altLang="en-US" sz="2800" dirty="0">
              <a:solidFill>
                <a:schemeClr val="bg1">
                  <a:lumMod val="75000"/>
                </a:schemeClr>
              </a:solidFill>
              <a:ea typeface="ＭＳ Ｐゴシック" panose="020B0600070205080204" pitchFamily="34" charset="-128"/>
            </a:endParaRP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rPr>
              <a:t>OpenFlow: </a:t>
            </a:r>
            <a:r>
              <a:rPr lang="en-US" altLang="en-US" sz="2800" dirty="0" err="1">
                <a:solidFill>
                  <a:schemeClr val="bg1">
                    <a:lumMod val="75000"/>
                  </a:schemeClr>
                </a:solidFill>
                <a:ea typeface="ＭＳ Ｐゴシック" panose="020B0600070205080204" pitchFamily="34" charset="-128"/>
              </a:rPr>
              <a:t>match+action</a:t>
            </a:r>
            <a:r>
              <a:rPr lang="en-US" altLang="en-US" sz="2800" dirty="0">
                <a:solidFill>
                  <a:schemeClr val="bg1">
                    <a:lumMod val="75000"/>
                  </a:schemeClr>
                </a:solidFill>
                <a:ea typeface="ＭＳ Ｐゴシック" panose="020B0600070205080204" pitchFamily="34" charset="-128"/>
              </a:rPr>
              <a:t> in action</a:t>
            </a:r>
          </a:p>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rPr>
              <a:t>Middleboxes</a:t>
            </a:r>
          </a:p>
          <a:p>
            <a:pPr lvl="1"/>
            <a:endParaRPr lang="en-US" altLang="en-US" dirty="0"/>
          </a:p>
        </p:txBody>
      </p:sp>
      <p:sp>
        <p:nvSpPr>
          <p:cNvPr id="8" name="Slide Number Placeholder 4">
            <a:extLst>
              <a:ext uri="{FF2B5EF4-FFF2-40B4-BE49-F238E27FC236}">
                <a16:creationId xmlns:a16="http://schemas.microsoft.com/office/drawing/2014/main" id="{F4D04E88-D653-0249-9F2C-45CB993BCE4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13</a:t>
            </a:fld>
            <a:endParaRPr lang="en-US" dirty="0"/>
          </a:p>
        </p:txBody>
      </p:sp>
    </p:spTree>
    <p:extLst>
      <p:ext uri="{BB962C8B-B14F-4D97-AF65-F5344CB8AC3E}">
        <p14:creationId xmlns:p14="http://schemas.microsoft.com/office/powerpoint/2010/main" val="801550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98812"/>
            <a:ext cx="10515600" cy="894622"/>
          </a:xfrm>
        </p:spPr>
        <p:txBody>
          <a:bodyPr>
            <a:normAutofit/>
          </a:bodyPr>
          <a:lstStyle/>
          <a:p>
            <a:r>
              <a:rPr lang="en-US" altLang="en-US" sz="4800" dirty="0">
                <a:ea typeface="ＭＳ Ｐゴシック" panose="020B0600070205080204" pitchFamily="34" charset="-128"/>
              </a:rPr>
              <a:t>Router architecture overview</a:t>
            </a:r>
            <a:endParaRPr lang="en-US" sz="4800" dirty="0"/>
          </a:p>
        </p:txBody>
      </p:sp>
      <p:sp>
        <p:nvSpPr>
          <p:cNvPr id="62" name="Rectangle 13">
            <a:extLst>
              <a:ext uri="{FF2B5EF4-FFF2-40B4-BE49-F238E27FC236}">
                <a16:creationId xmlns:a16="http://schemas.microsoft.com/office/drawing/2014/main" id="{1FBC4707-F7A4-A94F-8160-5F9B1176127F}"/>
              </a:ext>
            </a:extLst>
          </p:cNvPr>
          <p:cNvSpPr>
            <a:spLocks noChangeArrowheads="1"/>
          </p:cNvSpPr>
          <p:nvPr/>
        </p:nvSpPr>
        <p:spPr bwMode="auto">
          <a:xfrm>
            <a:off x="874641" y="1443590"/>
            <a:ext cx="1078727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ＭＳ Ｐゴシック" panose="020B0600070205080204" pitchFamily="34" charset="-128"/>
              </a:rPr>
              <a:t>high-level view of generic router architecture:</a:t>
            </a:r>
          </a:p>
        </p:txBody>
      </p:sp>
      <p:grpSp>
        <p:nvGrpSpPr>
          <p:cNvPr id="11" name="Group 60">
            <a:extLst>
              <a:ext uri="{FF2B5EF4-FFF2-40B4-BE49-F238E27FC236}">
                <a16:creationId xmlns:a16="http://schemas.microsoft.com/office/drawing/2014/main" id="{BFA21CC6-3BDD-0546-BF9B-53F12E412143}"/>
              </a:ext>
            </a:extLst>
          </p:cNvPr>
          <p:cNvGrpSpPr>
            <a:grpSpLocks/>
          </p:cNvGrpSpPr>
          <p:nvPr/>
        </p:nvGrpSpPr>
        <p:grpSpPr bwMode="auto">
          <a:xfrm>
            <a:off x="4324902" y="3466272"/>
            <a:ext cx="1609725" cy="2343150"/>
            <a:chOff x="2418" y="1882"/>
            <a:chExt cx="1014" cy="1476"/>
          </a:xfrm>
          <a:effectLst>
            <a:outerShdw blurRad="50800" dist="38100" dir="2700000" algn="tl" rotWithShape="0">
              <a:prstClr val="black">
                <a:alpha val="40000"/>
              </a:prstClr>
            </a:outerShdw>
          </a:effectLst>
        </p:grpSpPr>
        <p:sp>
          <p:nvSpPr>
            <p:cNvPr id="12" name="Rectangle 45">
              <a:extLst>
                <a:ext uri="{FF2B5EF4-FFF2-40B4-BE49-F238E27FC236}">
                  <a16:creationId xmlns:a16="http://schemas.microsoft.com/office/drawing/2014/main" id="{97E8C5CE-2986-D342-8AF6-D8B4A72B6F58}"/>
                </a:ext>
              </a:extLst>
            </p:cNvPr>
            <p:cNvSpPr>
              <a:spLocks noChangeArrowheads="1"/>
            </p:cNvSpPr>
            <p:nvPr/>
          </p:nvSpPr>
          <p:spPr bwMode="auto">
            <a:xfrm>
              <a:off x="2418" y="1882"/>
              <a:ext cx="1014" cy="1476"/>
            </a:xfrm>
            <a:prstGeom prst="rect">
              <a:avLst/>
            </a:prstGeom>
            <a:solidFill>
              <a:schemeClr val="bg1"/>
            </a:solid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3" name="Text Box 48">
              <a:extLst>
                <a:ext uri="{FF2B5EF4-FFF2-40B4-BE49-F238E27FC236}">
                  <a16:creationId xmlns:a16="http://schemas.microsoft.com/office/drawing/2014/main" id="{62B04B43-D6DE-1643-8C5F-DAEC3D27B5B9}"/>
                </a:ext>
              </a:extLst>
            </p:cNvPr>
            <p:cNvSpPr txBox="1">
              <a:spLocks noChangeArrowheads="1"/>
            </p:cNvSpPr>
            <p:nvPr/>
          </p:nvSpPr>
          <p:spPr bwMode="auto">
            <a:xfrm>
              <a:off x="2485" y="2418"/>
              <a:ext cx="876" cy="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high-speed </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switching</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fabric</a:t>
              </a:r>
            </a:p>
          </p:txBody>
        </p:sp>
      </p:grpSp>
      <p:grpSp>
        <p:nvGrpSpPr>
          <p:cNvPr id="3" name="Group 2">
            <a:extLst>
              <a:ext uri="{FF2B5EF4-FFF2-40B4-BE49-F238E27FC236}">
                <a16:creationId xmlns:a16="http://schemas.microsoft.com/office/drawing/2014/main" id="{3EF9895C-337A-3B44-9EA1-F8EEA976D228}"/>
              </a:ext>
            </a:extLst>
          </p:cNvPr>
          <p:cNvGrpSpPr/>
          <p:nvPr/>
        </p:nvGrpSpPr>
        <p:grpSpPr>
          <a:xfrm>
            <a:off x="4342365" y="2504247"/>
            <a:ext cx="1590675" cy="1090613"/>
            <a:chOff x="4342365" y="2504247"/>
            <a:chExt cx="1590675" cy="1090613"/>
          </a:xfrm>
        </p:grpSpPr>
        <p:sp>
          <p:nvSpPr>
            <p:cNvPr id="14" name="Rectangle 46">
              <a:extLst>
                <a:ext uri="{FF2B5EF4-FFF2-40B4-BE49-F238E27FC236}">
                  <a16:creationId xmlns:a16="http://schemas.microsoft.com/office/drawing/2014/main" id="{7302BDAC-B9C0-8949-A593-83EC0EF2D9B9}"/>
                </a:ext>
              </a:extLst>
            </p:cNvPr>
            <p:cNvSpPr>
              <a:spLocks noChangeArrowheads="1"/>
            </p:cNvSpPr>
            <p:nvPr/>
          </p:nvSpPr>
          <p:spPr bwMode="auto">
            <a:xfrm>
              <a:off x="4342365" y="2504247"/>
              <a:ext cx="1590675" cy="647700"/>
            </a:xfrm>
            <a:prstGeom prst="rect">
              <a:avLst/>
            </a:prstGeom>
            <a:solidFill>
              <a:schemeClr val="bg1"/>
            </a:solidFill>
            <a:ln w="28575">
              <a:solidFill>
                <a:srgbClr val="FF0000"/>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5" name="Text Box 47">
              <a:extLst>
                <a:ext uri="{FF2B5EF4-FFF2-40B4-BE49-F238E27FC236}">
                  <a16:creationId xmlns:a16="http://schemas.microsoft.com/office/drawing/2014/main" id="{4F3F6146-1D55-0B4C-BB98-623E05AE0524}"/>
                </a:ext>
              </a:extLst>
            </p:cNvPr>
            <p:cNvSpPr txBox="1">
              <a:spLocks noChangeArrowheads="1"/>
            </p:cNvSpPr>
            <p:nvPr/>
          </p:nvSpPr>
          <p:spPr bwMode="auto">
            <a:xfrm>
              <a:off x="4520165" y="2545522"/>
              <a:ext cx="118745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routing </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processor</a:t>
              </a:r>
            </a:p>
          </p:txBody>
        </p:sp>
        <p:sp>
          <p:nvSpPr>
            <p:cNvPr id="16" name="Line 50">
              <a:extLst>
                <a:ext uri="{FF2B5EF4-FFF2-40B4-BE49-F238E27FC236}">
                  <a16:creationId xmlns:a16="http://schemas.microsoft.com/office/drawing/2014/main" id="{73F730FD-50D6-6D47-8351-91FF553BF577}"/>
                </a:ext>
              </a:extLst>
            </p:cNvPr>
            <p:cNvSpPr>
              <a:spLocks noChangeShapeType="1"/>
            </p:cNvSpPr>
            <p:nvPr/>
          </p:nvSpPr>
          <p:spPr bwMode="auto">
            <a:xfrm>
              <a:off x="5071027" y="3023360"/>
              <a:ext cx="19050" cy="571500"/>
            </a:xfrm>
            <a:prstGeom prst="line">
              <a:avLst/>
            </a:prstGeom>
            <a:noFill/>
            <a:ln w="38100">
              <a:solidFill>
                <a:srgbClr val="FF0000"/>
              </a:solidFill>
              <a:round/>
              <a:headEnd type="triangle" w="med" len="me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 name="Group 17">
            <a:extLst>
              <a:ext uri="{FF2B5EF4-FFF2-40B4-BE49-F238E27FC236}">
                <a16:creationId xmlns:a16="http://schemas.microsoft.com/office/drawing/2014/main" id="{ACA66ED2-9041-9540-A174-B6BE809E0111}"/>
              </a:ext>
            </a:extLst>
          </p:cNvPr>
          <p:cNvGrpSpPr>
            <a:grpSpLocks/>
          </p:cNvGrpSpPr>
          <p:nvPr/>
        </p:nvGrpSpPr>
        <p:grpSpPr bwMode="auto">
          <a:xfrm>
            <a:off x="2281790" y="3480560"/>
            <a:ext cx="2033587" cy="566737"/>
            <a:chOff x="930" y="1989"/>
            <a:chExt cx="1482" cy="357"/>
          </a:xfrm>
        </p:grpSpPr>
        <p:sp>
          <p:nvSpPr>
            <p:cNvPr id="18" name="Rectangle 9">
              <a:extLst>
                <a:ext uri="{FF2B5EF4-FFF2-40B4-BE49-F238E27FC236}">
                  <a16:creationId xmlns:a16="http://schemas.microsoft.com/office/drawing/2014/main" id="{62683D12-8EE3-D54F-9142-B80DE97AA82C}"/>
                </a:ext>
              </a:extLst>
            </p:cNvPr>
            <p:cNvSpPr>
              <a:spLocks noChangeArrowheads="1"/>
            </p:cNvSpPr>
            <p:nvPr/>
          </p:nvSpPr>
          <p:spPr bwMode="auto">
            <a:xfrm>
              <a:off x="1152" y="1989"/>
              <a:ext cx="1086" cy="357"/>
            </a:xfrm>
            <a:prstGeom prst="rect">
              <a:avLst/>
            </a:prstGeom>
            <a:solidFill>
              <a:schemeClr val="bg1"/>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9" name="Rectangle 5">
              <a:extLst>
                <a:ext uri="{FF2B5EF4-FFF2-40B4-BE49-F238E27FC236}">
                  <a16:creationId xmlns:a16="http://schemas.microsoft.com/office/drawing/2014/main" id="{7C8073E8-202F-E24A-8766-ABE3BC4DC6CB}"/>
                </a:ext>
              </a:extLst>
            </p:cNvPr>
            <p:cNvSpPr>
              <a:spLocks noChangeArrowheads="1"/>
            </p:cNvSpPr>
            <p:nvPr/>
          </p:nvSpPr>
          <p:spPr bwMode="auto">
            <a:xfrm>
              <a:off x="1197" y="2089"/>
              <a:ext cx="337" cy="161"/>
            </a:xfrm>
            <a:prstGeom prst="rect">
              <a:avLst/>
            </a:prstGeom>
            <a:solidFill>
              <a:schemeClr val="bg1"/>
            </a:solidFill>
            <a:ln w="285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0" name="Rectangle 6">
              <a:extLst>
                <a:ext uri="{FF2B5EF4-FFF2-40B4-BE49-F238E27FC236}">
                  <a16:creationId xmlns:a16="http://schemas.microsoft.com/office/drawing/2014/main" id="{80E00E55-88BB-DC43-A2D7-ED792D65F56E}"/>
                </a:ext>
              </a:extLst>
            </p:cNvPr>
            <p:cNvSpPr>
              <a:spLocks noChangeArrowheads="1"/>
            </p:cNvSpPr>
            <p:nvPr/>
          </p:nvSpPr>
          <p:spPr bwMode="auto">
            <a:xfrm>
              <a:off x="1582" y="2025"/>
              <a:ext cx="273" cy="274"/>
            </a:xfrm>
            <a:prstGeom prst="rect">
              <a:avLst/>
            </a:prstGeom>
            <a:solidFill>
              <a:schemeClr val="bg1"/>
            </a:solidFill>
            <a:ln w="28575">
              <a:solidFill>
                <a:srgbClr val="3C6CD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1" name="Rectangle 8">
              <a:extLst>
                <a:ext uri="{FF2B5EF4-FFF2-40B4-BE49-F238E27FC236}">
                  <a16:creationId xmlns:a16="http://schemas.microsoft.com/office/drawing/2014/main" id="{697D85E7-E59C-2948-B89C-5F82FF5C75D9}"/>
                </a:ext>
              </a:extLst>
            </p:cNvPr>
            <p:cNvSpPr>
              <a:spLocks noChangeArrowheads="1"/>
            </p:cNvSpPr>
            <p:nvPr/>
          </p:nvSpPr>
          <p:spPr bwMode="auto">
            <a:xfrm>
              <a:off x="1904" y="2023"/>
              <a:ext cx="274" cy="274"/>
            </a:xfrm>
            <a:prstGeom prst="rect">
              <a:avLst/>
            </a:prstGeom>
            <a:solidFill>
              <a:schemeClr val="bg1"/>
            </a:solid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2" name="Line 16">
              <a:extLst>
                <a:ext uri="{FF2B5EF4-FFF2-40B4-BE49-F238E27FC236}">
                  <a16:creationId xmlns:a16="http://schemas.microsoft.com/office/drawing/2014/main" id="{5BF71348-3208-AB4B-82A9-83B395A2F2E8}"/>
                </a:ext>
              </a:extLst>
            </p:cNvPr>
            <p:cNvSpPr>
              <a:spLocks noChangeShapeType="1"/>
            </p:cNvSpPr>
            <p:nvPr/>
          </p:nvSpPr>
          <p:spPr bwMode="auto">
            <a:xfrm>
              <a:off x="930" y="2169"/>
              <a:ext cx="1482"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3" name="Group 18">
            <a:extLst>
              <a:ext uri="{FF2B5EF4-FFF2-40B4-BE49-F238E27FC236}">
                <a16:creationId xmlns:a16="http://schemas.microsoft.com/office/drawing/2014/main" id="{A6176FD2-28E4-634E-B138-CE64958CCB93}"/>
              </a:ext>
            </a:extLst>
          </p:cNvPr>
          <p:cNvGrpSpPr>
            <a:grpSpLocks/>
          </p:cNvGrpSpPr>
          <p:nvPr/>
        </p:nvGrpSpPr>
        <p:grpSpPr bwMode="auto">
          <a:xfrm>
            <a:off x="2270677" y="5218872"/>
            <a:ext cx="2058988" cy="566738"/>
            <a:chOff x="930" y="1989"/>
            <a:chExt cx="1482" cy="357"/>
          </a:xfrm>
        </p:grpSpPr>
        <p:sp>
          <p:nvSpPr>
            <p:cNvPr id="24" name="Rectangle 19">
              <a:extLst>
                <a:ext uri="{FF2B5EF4-FFF2-40B4-BE49-F238E27FC236}">
                  <a16:creationId xmlns:a16="http://schemas.microsoft.com/office/drawing/2014/main" id="{B02421A2-89F9-7B4F-AD0F-B54C1097FB56}"/>
                </a:ext>
              </a:extLst>
            </p:cNvPr>
            <p:cNvSpPr>
              <a:spLocks noChangeArrowheads="1"/>
            </p:cNvSpPr>
            <p:nvPr/>
          </p:nvSpPr>
          <p:spPr bwMode="auto">
            <a:xfrm>
              <a:off x="1152" y="1989"/>
              <a:ext cx="1088" cy="357"/>
            </a:xfrm>
            <a:prstGeom prst="rect">
              <a:avLst/>
            </a:prstGeom>
            <a:solidFill>
              <a:schemeClr val="bg1"/>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 name="Rectangle 20">
              <a:extLst>
                <a:ext uri="{FF2B5EF4-FFF2-40B4-BE49-F238E27FC236}">
                  <a16:creationId xmlns:a16="http://schemas.microsoft.com/office/drawing/2014/main" id="{F8E24AD8-D1B3-694B-BCB6-D84CE449DD07}"/>
                </a:ext>
              </a:extLst>
            </p:cNvPr>
            <p:cNvSpPr>
              <a:spLocks noChangeArrowheads="1"/>
            </p:cNvSpPr>
            <p:nvPr/>
          </p:nvSpPr>
          <p:spPr bwMode="auto">
            <a:xfrm>
              <a:off x="1197" y="2089"/>
              <a:ext cx="337" cy="161"/>
            </a:xfrm>
            <a:prstGeom prst="rect">
              <a:avLst/>
            </a:prstGeom>
            <a:solidFill>
              <a:schemeClr val="bg1"/>
            </a:solidFill>
            <a:ln w="285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6" name="Rectangle 21">
              <a:extLst>
                <a:ext uri="{FF2B5EF4-FFF2-40B4-BE49-F238E27FC236}">
                  <a16:creationId xmlns:a16="http://schemas.microsoft.com/office/drawing/2014/main" id="{EAAFBCAC-65CD-014D-AEFE-7FBAFCE9C2E1}"/>
                </a:ext>
              </a:extLst>
            </p:cNvPr>
            <p:cNvSpPr>
              <a:spLocks noChangeArrowheads="1"/>
            </p:cNvSpPr>
            <p:nvPr/>
          </p:nvSpPr>
          <p:spPr bwMode="auto">
            <a:xfrm>
              <a:off x="1582" y="2025"/>
              <a:ext cx="273" cy="274"/>
            </a:xfrm>
            <a:prstGeom prst="rect">
              <a:avLst/>
            </a:prstGeom>
            <a:solidFill>
              <a:schemeClr val="bg1"/>
            </a:solidFill>
            <a:ln w="28575">
              <a:solidFill>
                <a:srgbClr val="3C6CD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7" name="Rectangle 22">
              <a:extLst>
                <a:ext uri="{FF2B5EF4-FFF2-40B4-BE49-F238E27FC236}">
                  <a16:creationId xmlns:a16="http://schemas.microsoft.com/office/drawing/2014/main" id="{0C8D09F6-0F58-0440-9B1A-15F2687E56B2}"/>
                </a:ext>
              </a:extLst>
            </p:cNvPr>
            <p:cNvSpPr>
              <a:spLocks noChangeArrowheads="1"/>
            </p:cNvSpPr>
            <p:nvPr/>
          </p:nvSpPr>
          <p:spPr bwMode="auto">
            <a:xfrm>
              <a:off x="1904" y="2023"/>
              <a:ext cx="274" cy="274"/>
            </a:xfrm>
            <a:prstGeom prst="rect">
              <a:avLst/>
            </a:prstGeom>
            <a:solidFill>
              <a:schemeClr val="bg1"/>
            </a:solid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8" name="Line 23">
              <a:extLst>
                <a:ext uri="{FF2B5EF4-FFF2-40B4-BE49-F238E27FC236}">
                  <a16:creationId xmlns:a16="http://schemas.microsoft.com/office/drawing/2014/main" id="{F601D68E-5FC2-E24B-9E6A-DBF25E086E34}"/>
                </a:ext>
              </a:extLst>
            </p:cNvPr>
            <p:cNvSpPr>
              <a:spLocks noChangeShapeType="1"/>
            </p:cNvSpPr>
            <p:nvPr/>
          </p:nvSpPr>
          <p:spPr bwMode="auto">
            <a:xfrm>
              <a:off x="930" y="2169"/>
              <a:ext cx="1482"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9" name="Group 29">
            <a:extLst>
              <a:ext uri="{FF2B5EF4-FFF2-40B4-BE49-F238E27FC236}">
                <a16:creationId xmlns:a16="http://schemas.microsoft.com/office/drawing/2014/main" id="{DBEF67F1-37BF-D74B-BCE9-505A050D61CD}"/>
              </a:ext>
            </a:extLst>
          </p:cNvPr>
          <p:cNvGrpSpPr>
            <a:grpSpLocks/>
          </p:cNvGrpSpPr>
          <p:nvPr/>
        </p:nvGrpSpPr>
        <p:grpSpPr bwMode="auto">
          <a:xfrm rot="2656396">
            <a:off x="2900915" y="4371147"/>
            <a:ext cx="546100" cy="546100"/>
            <a:chOff x="354" y="2715"/>
            <a:chExt cx="344" cy="344"/>
          </a:xfrm>
        </p:grpSpPr>
        <p:sp>
          <p:nvSpPr>
            <p:cNvPr id="30" name="Oval 25">
              <a:extLst>
                <a:ext uri="{FF2B5EF4-FFF2-40B4-BE49-F238E27FC236}">
                  <a16:creationId xmlns:a16="http://schemas.microsoft.com/office/drawing/2014/main" id="{9C112058-256F-D445-8FC7-9A99414DF354}"/>
                </a:ext>
              </a:extLst>
            </p:cNvPr>
            <p:cNvSpPr>
              <a:spLocks noChangeArrowheads="1"/>
            </p:cNvSpPr>
            <p:nvPr/>
          </p:nvSpPr>
          <p:spPr bwMode="auto">
            <a:xfrm>
              <a:off x="352" y="2715"/>
              <a:ext cx="56" cy="56"/>
            </a:xfrm>
            <a:prstGeom prst="ellipse">
              <a:avLst/>
            </a:prstGeom>
            <a:solidFill>
              <a:schemeClr val="tx2"/>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1" name="Oval 26">
              <a:extLst>
                <a:ext uri="{FF2B5EF4-FFF2-40B4-BE49-F238E27FC236}">
                  <a16:creationId xmlns:a16="http://schemas.microsoft.com/office/drawing/2014/main" id="{90D25AC5-CC8E-B54C-82BF-7D5D986999BD}"/>
                </a:ext>
              </a:extLst>
            </p:cNvPr>
            <p:cNvSpPr>
              <a:spLocks noChangeArrowheads="1"/>
            </p:cNvSpPr>
            <p:nvPr/>
          </p:nvSpPr>
          <p:spPr bwMode="auto">
            <a:xfrm>
              <a:off x="450" y="2811"/>
              <a:ext cx="56" cy="56"/>
            </a:xfrm>
            <a:prstGeom prst="ellipse">
              <a:avLst/>
            </a:prstGeom>
            <a:solidFill>
              <a:schemeClr val="tx2"/>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2" name="Oval 27">
              <a:extLst>
                <a:ext uri="{FF2B5EF4-FFF2-40B4-BE49-F238E27FC236}">
                  <a16:creationId xmlns:a16="http://schemas.microsoft.com/office/drawing/2014/main" id="{40D693B4-9136-E641-8D14-C1E0622EC370}"/>
                </a:ext>
              </a:extLst>
            </p:cNvPr>
            <p:cNvSpPr>
              <a:spLocks noChangeArrowheads="1"/>
            </p:cNvSpPr>
            <p:nvPr/>
          </p:nvSpPr>
          <p:spPr bwMode="auto">
            <a:xfrm>
              <a:off x="545" y="2907"/>
              <a:ext cx="56" cy="56"/>
            </a:xfrm>
            <a:prstGeom prst="ellipse">
              <a:avLst/>
            </a:prstGeom>
            <a:solidFill>
              <a:schemeClr val="tx2"/>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3" name="Oval 28">
              <a:extLst>
                <a:ext uri="{FF2B5EF4-FFF2-40B4-BE49-F238E27FC236}">
                  <a16:creationId xmlns:a16="http://schemas.microsoft.com/office/drawing/2014/main" id="{4775F00E-A158-F94A-972C-197213FC889E}"/>
                </a:ext>
              </a:extLst>
            </p:cNvPr>
            <p:cNvSpPr>
              <a:spLocks noChangeArrowheads="1"/>
            </p:cNvSpPr>
            <p:nvPr/>
          </p:nvSpPr>
          <p:spPr bwMode="auto">
            <a:xfrm>
              <a:off x="640" y="3003"/>
              <a:ext cx="56" cy="56"/>
            </a:xfrm>
            <a:prstGeom prst="ellipse">
              <a:avLst/>
            </a:prstGeom>
            <a:solidFill>
              <a:schemeClr val="tx2"/>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34" name="Text Box 57">
            <a:extLst>
              <a:ext uri="{FF2B5EF4-FFF2-40B4-BE49-F238E27FC236}">
                <a16:creationId xmlns:a16="http://schemas.microsoft.com/office/drawing/2014/main" id="{492AF8D2-6C5A-F547-903E-BECF47C4F8E4}"/>
              </a:ext>
            </a:extLst>
          </p:cNvPr>
          <p:cNvSpPr txBox="1">
            <a:spLocks noChangeArrowheads="1"/>
          </p:cNvSpPr>
          <p:nvPr/>
        </p:nvSpPr>
        <p:spPr bwMode="auto">
          <a:xfrm>
            <a:off x="2177015" y="5864985"/>
            <a:ext cx="1911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router input ports</a:t>
            </a:r>
          </a:p>
        </p:txBody>
      </p:sp>
      <p:grpSp>
        <p:nvGrpSpPr>
          <p:cNvPr id="35" name="Group 37">
            <a:extLst>
              <a:ext uri="{FF2B5EF4-FFF2-40B4-BE49-F238E27FC236}">
                <a16:creationId xmlns:a16="http://schemas.microsoft.com/office/drawing/2014/main" id="{11CB7D7F-8B2C-554A-B4F6-07F28C5B5C9F}"/>
              </a:ext>
            </a:extLst>
          </p:cNvPr>
          <p:cNvGrpSpPr>
            <a:grpSpLocks/>
          </p:cNvGrpSpPr>
          <p:nvPr/>
        </p:nvGrpSpPr>
        <p:grpSpPr bwMode="auto">
          <a:xfrm>
            <a:off x="5882240" y="3485322"/>
            <a:ext cx="1957387" cy="566738"/>
            <a:chOff x="-51" y="2454"/>
            <a:chExt cx="1482" cy="357"/>
          </a:xfrm>
          <a:effectLst>
            <a:outerShdw blurRad="50800" dist="38100" dir="2700000" algn="tl" rotWithShape="0">
              <a:prstClr val="black">
                <a:alpha val="40000"/>
              </a:prstClr>
            </a:outerShdw>
          </a:effectLst>
        </p:grpSpPr>
        <p:grpSp>
          <p:nvGrpSpPr>
            <p:cNvPr id="36" name="Group 36">
              <a:extLst>
                <a:ext uri="{FF2B5EF4-FFF2-40B4-BE49-F238E27FC236}">
                  <a16:creationId xmlns:a16="http://schemas.microsoft.com/office/drawing/2014/main" id="{9302BD5C-3388-5F4D-8CCA-EAD2FD66ADB1}"/>
                </a:ext>
              </a:extLst>
            </p:cNvPr>
            <p:cNvGrpSpPr>
              <a:grpSpLocks/>
            </p:cNvGrpSpPr>
            <p:nvPr/>
          </p:nvGrpSpPr>
          <p:grpSpPr bwMode="auto">
            <a:xfrm flipH="1">
              <a:off x="171" y="2454"/>
              <a:ext cx="1086" cy="357"/>
              <a:chOff x="171" y="2454"/>
              <a:chExt cx="1086" cy="357"/>
            </a:xfrm>
          </p:grpSpPr>
          <p:sp>
            <p:nvSpPr>
              <p:cNvPr id="38" name="Rectangle 31">
                <a:extLst>
                  <a:ext uri="{FF2B5EF4-FFF2-40B4-BE49-F238E27FC236}">
                    <a16:creationId xmlns:a16="http://schemas.microsoft.com/office/drawing/2014/main" id="{0D459D87-1893-1743-8D5A-F323FDD3499D}"/>
                  </a:ext>
                </a:extLst>
              </p:cNvPr>
              <p:cNvSpPr>
                <a:spLocks noChangeArrowheads="1"/>
              </p:cNvSpPr>
              <p:nvPr/>
            </p:nvSpPr>
            <p:spPr bwMode="auto">
              <a:xfrm>
                <a:off x="171" y="2454"/>
                <a:ext cx="1084" cy="357"/>
              </a:xfrm>
              <a:prstGeom prst="rect">
                <a:avLst/>
              </a:prstGeom>
              <a:solidFill>
                <a:schemeClr val="bg1"/>
              </a:solidFill>
              <a:ln w="19050">
                <a:solidFill>
                  <a:srgbClr val="5F5F5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9" name="Rectangle 32">
                <a:extLst>
                  <a:ext uri="{FF2B5EF4-FFF2-40B4-BE49-F238E27FC236}">
                    <a16:creationId xmlns:a16="http://schemas.microsoft.com/office/drawing/2014/main" id="{D94682C7-1EFD-0242-B3A2-8679BFDACB44}"/>
                  </a:ext>
                </a:extLst>
              </p:cNvPr>
              <p:cNvSpPr>
                <a:spLocks noChangeArrowheads="1"/>
              </p:cNvSpPr>
              <p:nvPr/>
            </p:nvSpPr>
            <p:spPr bwMode="auto">
              <a:xfrm>
                <a:off x="216" y="2554"/>
                <a:ext cx="338" cy="161"/>
              </a:xfrm>
              <a:prstGeom prst="rect">
                <a:avLst/>
              </a:prstGeom>
              <a:solidFill>
                <a:schemeClr val="bg1"/>
              </a:solidFill>
              <a:ln w="285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0" name="Rectangle 33">
                <a:extLst>
                  <a:ext uri="{FF2B5EF4-FFF2-40B4-BE49-F238E27FC236}">
                    <a16:creationId xmlns:a16="http://schemas.microsoft.com/office/drawing/2014/main" id="{D323E676-6A0B-9D4C-A262-5DA2B4D92EB1}"/>
                  </a:ext>
                </a:extLst>
              </p:cNvPr>
              <p:cNvSpPr>
                <a:spLocks noChangeArrowheads="1"/>
              </p:cNvSpPr>
              <p:nvPr/>
            </p:nvSpPr>
            <p:spPr bwMode="auto">
              <a:xfrm>
                <a:off x="602" y="2490"/>
                <a:ext cx="274" cy="274"/>
              </a:xfrm>
              <a:prstGeom prst="rect">
                <a:avLst/>
              </a:prstGeom>
              <a:solidFill>
                <a:schemeClr val="bg1"/>
              </a:solidFill>
              <a:ln w="28575">
                <a:solidFill>
                  <a:srgbClr val="3C6CD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1" name="Rectangle 34">
                <a:extLst>
                  <a:ext uri="{FF2B5EF4-FFF2-40B4-BE49-F238E27FC236}">
                    <a16:creationId xmlns:a16="http://schemas.microsoft.com/office/drawing/2014/main" id="{DE45BAF9-F85F-CE49-B15E-73BB262FDBEB}"/>
                  </a:ext>
                </a:extLst>
              </p:cNvPr>
              <p:cNvSpPr>
                <a:spLocks noChangeArrowheads="1"/>
              </p:cNvSpPr>
              <p:nvPr/>
            </p:nvSpPr>
            <p:spPr bwMode="auto">
              <a:xfrm>
                <a:off x="921" y="2488"/>
                <a:ext cx="274" cy="274"/>
              </a:xfrm>
              <a:prstGeom prst="rect">
                <a:avLst/>
              </a:prstGeom>
              <a:solidFill>
                <a:schemeClr val="bg1"/>
              </a:solid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37" name="Line 35">
              <a:extLst>
                <a:ext uri="{FF2B5EF4-FFF2-40B4-BE49-F238E27FC236}">
                  <a16:creationId xmlns:a16="http://schemas.microsoft.com/office/drawing/2014/main" id="{63958D1A-98FE-AF43-AC11-DB72B9D9C0BC}"/>
                </a:ext>
              </a:extLst>
            </p:cNvPr>
            <p:cNvSpPr>
              <a:spLocks noChangeShapeType="1"/>
            </p:cNvSpPr>
            <p:nvPr/>
          </p:nvSpPr>
          <p:spPr bwMode="auto">
            <a:xfrm>
              <a:off x="-51" y="2634"/>
              <a:ext cx="1482"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2" name="Group 38">
            <a:extLst>
              <a:ext uri="{FF2B5EF4-FFF2-40B4-BE49-F238E27FC236}">
                <a16:creationId xmlns:a16="http://schemas.microsoft.com/office/drawing/2014/main" id="{5D8C710B-718F-D647-B17E-DF34372005AC}"/>
              </a:ext>
            </a:extLst>
          </p:cNvPr>
          <p:cNvGrpSpPr>
            <a:grpSpLocks/>
          </p:cNvGrpSpPr>
          <p:nvPr/>
        </p:nvGrpSpPr>
        <p:grpSpPr bwMode="auto">
          <a:xfrm>
            <a:off x="5901290" y="5218872"/>
            <a:ext cx="2011362" cy="566738"/>
            <a:chOff x="-51" y="2454"/>
            <a:chExt cx="1482" cy="357"/>
          </a:xfrm>
        </p:grpSpPr>
        <p:grpSp>
          <p:nvGrpSpPr>
            <p:cNvPr id="43" name="Group 39">
              <a:extLst>
                <a:ext uri="{FF2B5EF4-FFF2-40B4-BE49-F238E27FC236}">
                  <a16:creationId xmlns:a16="http://schemas.microsoft.com/office/drawing/2014/main" id="{EC854885-69FE-4244-BF93-8BB2F7786F85}"/>
                </a:ext>
              </a:extLst>
            </p:cNvPr>
            <p:cNvGrpSpPr>
              <a:grpSpLocks/>
            </p:cNvGrpSpPr>
            <p:nvPr/>
          </p:nvGrpSpPr>
          <p:grpSpPr bwMode="auto">
            <a:xfrm flipH="1">
              <a:off x="171" y="2454"/>
              <a:ext cx="1086" cy="357"/>
              <a:chOff x="171" y="2454"/>
              <a:chExt cx="1086" cy="357"/>
            </a:xfrm>
          </p:grpSpPr>
          <p:sp>
            <p:nvSpPr>
              <p:cNvPr id="45" name="Rectangle 40">
                <a:extLst>
                  <a:ext uri="{FF2B5EF4-FFF2-40B4-BE49-F238E27FC236}">
                    <a16:creationId xmlns:a16="http://schemas.microsoft.com/office/drawing/2014/main" id="{31148FFC-88E2-8643-8EDC-EE4624168153}"/>
                  </a:ext>
                </a:extLst>
              </p:cNvPr>
              <p:cNvSpPr>
                <a:spLocks noChangeArrowheads="1"/>
              </p:cNvSpPr>
              <p:nvPr/>
            </p:nvSpPr>
            <p:spPr bwMode="auto">
              <a:xfrm>
                <a:off x="171" y="2454"/>
                <a:ext cx="1084" cy="357"/>
              </a:xfrm>
              <a:prstGeom prst="rect">
                <a:avLst/>
              </a:prstGeom>
              <a:solidFill>
                <a:schemeClr val="bg1"/>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 name="Rectangle 41">
                <a:extLst>
                  <a:ext uri="{FF2B5EF4-FFF2-40B4-BE49-F238E27FC236}">
                    <a16:creationId xmlns:a16="http://schemas.microsoft.com/office/drawing/2014/main" id="{682A9F8F-8723-874E-BB4D-B2BB08BC7357}"/>
                  </a:ext>
                </a:extLst>
              </p:cNvPr>
              <p:cNvSpPr>
                <a:spLocks noChangeArrowheads="1"/>
              </p:cNvSpPr>
              <p:nvPr/>
            </p:nvSpPr>
            <p:spPr bwMode="auto">
              <a:xfrm>
                <a:off x="216" y="2554"/>
                <a:ext cx="337" cy="161"/>
              </a:xfrm>
              <a:prstGeom prst="rect">
                <a:avLst/>
              </a:prstGeom>
              <a:solidFill>
                <a:schemeClr val="bg1"/>
              </a:solidFill>
              <a:ln w="285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7" name="Rectangle 42">
                <a:extLst>
                  <a:ext uri="{FF2B5EF4-FFF2-40B4-BE49-F238E27FC236}">
                    <a16:creationId xmlns:a16="http://schemas.microsoft.com/office/drawing/2014/main" id="{E9D99F85-7DA2-B94F-9793-067BFD27650F}"/>
                  </a:ext>
                </a:extLst>
              </p:cNvPr>
              <p:cNvSpPr>
                <a:spLocks noChangeArrowheads="1"/>
              </p:cNvSpPr>
              <p:nvPr/>
            </p:nvSpPr>
            <p:spPr bwMode="auto">
              <a:xfrm>
                <a:off x="602" y="2490"/>
                <a:ext cx="274" cy="274"/>
              </a:xfrm>
              <a:prstGeom prst="rect">
                <a:avLst/>
              </a:prstGeom>
              <a:solidFill>
                <a:schemeClr val="bg1"/>
              </a:solidFill>
              <a:ln w="28575">
                <a:solidFill>
                  <a:srgbClr val="3C6CD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8" name="Rectangle 43">
                <a:extLst>
                  <a:ext uri="{FF2B5EF4-FFF2-40B4-BE49-F238E27FC236}">
                    <a16:creationId xmlns:a16="http://schemas.microsoft.com/office/drawing/2014/main" id="{79592419-CEB4-124B-A09B-CF67F5F2A477}"/>
                  </a:ext>
                </a:extLst>
              </p:cNvPr>
              <p:cNvSpPr>
                <a:spLocks noChangeArrowheads="1"/>
              </p:cNvSpPr>
              <p:nvPr/>
            </p:nvSpPr>
            <p:spPr bwMode="auto">
              <a:xfrm>
                <a:off x="923" y="2488"/>
                <a:ext cx="274" cy="274"/>
              </a:xfrm>
              <a:prstGeom prst="rect">
                <a:avLst/>
              </a:prstGeom>
              <a:solidFill>
                <a:schemeClr val="bg1"/>
              </a:solid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44" name="Line 44">
              <a:extLst>
                <a:ext uri="{FF2B5EF4-FFF2-40B4-BE49-F238E27FC236}">
                  <a16:creationId xmlns:a16="http://schemas.microsoft.com/office/drawing/2014/main" id="{CBC3FC3D-F764-0047-9677-FB9B8EAAFE5C}"/>
                </a:ext>
              </a:extLst>
            </p:cNvPr>
            <p:cNvSpPr>
              <a:spLocks noChangeShapeType="1"/>
            </p:cNvSpPr>
            <p:nvPr/>
          </p:nvSpPr>
          <p:spPr bwMode="auto">
            <a:xfrm>
              <a:off x="-51" y="2634"/>
              <a:ext cx="1482"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 name="Group 51">
            <a:extLst>
              <a:ext uri="{FF2B5EF4-FFF2-40B4-BE49-F238E27FC236}">
                <a16:creationId xmlns:a16="http://schemas.microsoft.com/office/drawing/2014/main" id="{0063545A-31FC-8D42-B9F6-52805867B567}"/>
              </a:ext>
            </a:extLst>
          </p:cNvPr>
          <p:cNvGrpSpPr>
            <a:grpSpLocks/>
          </p:cNvGrpSpPr>
          <p:nvPr/>
        </p:nvGrpSpPr>
        <p:grpSpPr bwMode="auto">
          <a:xfrm rot="2656396">
            <a:off x="6768065" y="4361622"/>
            <a:ext cx="546100" cy="546100"/>
            <a:chOff x="354" y="2715"/>
            <a:chExt cx="344" cy="344"/>
          </a:xfrm>
        </p:grpSpPr>
        <p:sp>
          <p:nvSpPr>
            <p:cNvPr id="50" name="Oval 52">
              <a:extLst>
                <a:ext uri="{FF2B5EF4-FFF2-40B4-BE49-F238E27FC236}">
                  <a16:creationId xmlns:a16="http://schemas.microsoft.com/office/drawing/2014/main" id="{83BE4773-3E63-524C-AD59-033C9E4302BB}"/>
                </a:ext>
              </a:extLst>
            </p:cNvPr>
            <p:cNvSpPr>
              <a:spLocks noChangeArrowheads="1"/>
            </p:cNvSpPr>
            <p:nvPr/>
          </p:nvSpPr>
          <p:spPr bwMode="auto">
            <a:xfrm>
              <a:off x="352" y="2715"/>
              <a:ext cx="56" cy="56"/>
            </a:xfrm>
            <a:prstGeom prst="ellipse">
              <a:avLst/>
            </a:prstGeom>
            <a:solidFill>
              <a:schemeClr val="tx2"/>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1" name="Oval 53">
              <a:extLst>
                <a:ext uri="{FF2B5EF4-FFF2-40B4-BE49-F238E27FC236}">
                  <a16:creationId xmlns:a16="http://schemas.microsoft.com/office/drawing/2014/main" id="{F45E0C4D-B738-5E42-99B7-C0253D1ECBDD}"/>
                </a:ext>
              </a:extLst>
            </p:cNvPr>
            <p:cNvSpPr>
              <a:spLocks noChangeArrowheads="1"/>
            </p:cNvSpPr>
            <p:nvPr/>
          </p:nvSpPr>
          <p:spPr bwMode="auto">
            <a:xfrm>
              <a:off x="450" y="2811"/>
              <a:ext cx="56" cy="56"/>
            </a:xfrm>
            <a:prstGeom prst="ellipse">
              <a:avLst/>
            </a:prstGeom>
            <a:solidFill>
              <a:schemeClr val="tx2"/>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 name="Oval 54">
              <a:extLst>
                <a:ext uri="{FF2B5EF4-FFF2-40B4-BE49-F238E27FC236}">
                  <a16:creationId xmlns:a16="http://schemas.microsoft.com/office/drawing/2014/main" id="{2BD06A3F-4F96-8948-8417-90216E36CC2D}"/>
                </a:ext>
              </a:extLst>
            </p:cNvPr>
            <p:cNvSpPr>
              <a:spLocks noChangeArrowheads="1"/>
            </p:cNvSpPr>
            <p:nvPr/>
          </p:nvSpPr>
          <p:spPr bwMode="auto">
            <a:xfrm>
              <a:off x="545" y="2907"/>
              <a:ext cx="56" cy="56"/>
            </a:xfrm>
            <a:prstGeom prst="ellipse">
              <a:avLst/>
            </a:prstGeom>
            <a:solidFill>
              <a:schemeClr val="tx2"/>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3" name="Oval 55">
              <a:extLst>
                <a:ext uri="{FF2B5EF4-FFF2-40B4-BE49-F238E27FC236}">
                  <a16:creationId xmlns:a16="http://schemas.microsoft.com/office/drawing/2014/main" id="{6A51F44D-8E0B-DD44-A2B0-5A5743630F7B}"/>
                </a:ext>
              </a:extLst>
            </p:cNvPr>
            <p:cNvSpPr>
              <a:spLocks noChangeArrowheads="1"/>
            </p:cNvSpPr>
            <p:nvPr/>
          </p:nvSpPr>
          <p:spPr bwMode="auto">
            <a:xfrm>
              <a:off x="640" y="3003"/>
              <a:ext cx="56" cy="56"/>
            </a:xfrm>
            <a:prstGeom prst="ellipse">
              <a:avLst/>
            </a:prstGeom>
            <a:solidFill>
              <a:schemeClr val="tx2"/>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54" name="Text Box 58">
            <a:extLst>
              <a:ext uri="{FF2B5EF4-FFF2-40B4-BE49-F238E27FC236}">
                <a16:creationId xmlns:a16="http://schemas.microsoft.com/office/drawing/2014/main" id="{8536AB41-BBDA-6A40-9786-A1757F6328E5}"/>
              </a:ext>
            </a:extLst>
          </p:cNvPr>
          <p:cNvSpPr txBox="1">
            <a:spLocks noChangeArrowheads="1"/>
          </p:cNvSpPr>
          <p:nvPr/>
        </p:nvSpPr>
        <p:spPr bwMode="auto">
          <a:xfrm>
            <a:off x="6201327" y="5906260"/>
            <a:ext cx="20510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router output ports</a:t>
            </a:r>
          </a:p>
        </p:txBody>
      </p:sp>
      <p:cxnSp>
        <p:nvCxnSpPr>
          <p:cNvPr id="55" name="Straight Connector 54">
            <a:extLst>
              <a:ext uri="{FF2B5EF4-FFF2-40B4-BE49-F238E27FC236}">
                <a16:creationId xmlns:a16="http://schemas.microsoft.com/office/drawing/2014/main" id="{EDEF025D-D161-0845-8BA8-D19B1861EEDE}"/>
              </a:ext>
            </a:extLst>
          </p:cNvPr>
          <p:cNvCxnSpPr>
            <a:cxnSpLocks noChangeShapeType="1"/>
          </p:cNvCxnSpPr>
          <p:nvPr/>
        </p:nvCxnSpPr>
        <p:spPr bwMode="auto">
          <a:xfrm>
            <a:off x="2270677" y="3275772"/>
            <a:ext cx="7802563" cy="12700"/>
          </a:xfrm>
          <a:prstGeom prst="line">
            <a:avLst/>
          </a:prstGeom>
          <a:noFill/>
          <a:ln w="9525">
            <a:solidFill>
              <a:schemeClr val="tx1"/>
            </a:solidFill>
            <a:prstDash val="dash"/>
            <a:round/>
            <a:headEnd/>
            <a:tailEnd/>
          </a:ln>
          <a:extLst>
            <a:ext uri="{909E8E84-426E-40DD-AFC4-6F175D3DCCD1}">
              <a14:hiddenFill xmlns:a14="http://schemas.microsoft.com/office/drawing/2010/main">
                <a:noFill/>
              </a14:hiddenFill>
            </a:ext>
          </a:extLst>
        </p:spPr>
      </p:cxnSp>
      <p:sp>
        <p:nvSpPr>
          <p:cNvPr id="56" name="TextBox 55">
            <a:extLst>
              <a:ext uri="{FF2B5EF4-FFF2-40B4-BE49-F238E27FC236}">
                <a16:creationId xmlns:a16="http://schemas.microsoft.com/office/drawing/2014/main" id="{BAC350F1-2A41-2C4D-A74E-E12FE3300314}"/>
              </a:ext>
            </a:extLst>
          </p:cNvPr>
          <p:cNvSpPr txBox="1">
            <a:spLocks noChangeArrowheads="1"/>
          </p:cNvSpPr>
          <p:nvPr/>
        </p:nvSpPr>
        <p:spPr bwMode="auto">
          <a:xfrm>
            <a:off x="8177765" y="3312285"/>
            <a:ext cx="2185987"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forwarding data plane  </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(hardware) operates in nanosecond timeframe</a:t>
            </a:r>
          </a:p>
        </p:txBody>
      </p:sp>
      <p:sp>
        <p:nvSpPr>
          <p:cNvPr id="57" name="Rectangle 56">
            <a:extLst>
              <a:ext uri="{FF2B5EF4-FFF2-40B4-BE49-F238E27FC236}">
                <a16:creationId xmlns:a16="http://schemas.microsoft.com/office/drawing/2014/main" id="{9E496939-D5D8-314E-A293-36FDE55B110E}"/>
              </a:ext>
            </a:extLst>
          </p:cNvPr>
          <p:cNvSpPr>
            <a:spLocks noChangeArrowheads="1"/>
          </p:cNvSpPr>
          <p:nvPr/>
        </p:nvSpPr>
        <p:spPr bwMode="auto">
          <a:xfrm>
            <a:off x="7490377" y="2208972"/>
            <a:ext cx="287972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16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routing, management</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16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control plane </a:t>
            </a: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(software)</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operates in millisecond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time frame</a:t>
            </a:r>
          </a:p>
        </p:txBody>
      </p:sp>
      <p:sp>
        <p:nvSpPr>
          <p:cNvPr id="58" name="Freeform 10">
            <a:extLst>
              <a:ext uri="{FF2B5EF4-FFF2-40B4-BE49-F238E27FC236}">
                <a16:creationId xmlns:a16="http://schemas.microsoft.com/office/drawing/2014/main" id="{9563B337-045C-B84E-ADB0-A5D36720825E}"/>
              </a:ext>
            </a:extLst>
          </p:cNvPr>
          <p:cNvSpPr>
            <a:spLocks/>
          </p:cNvSpPr>
          <p:nvPr/>
        </p:nvSpPr>
        <p:spPr bwMode="auto">
          <a:xfrm>
            <a:off x="3735940" y="2799522"/>
            <a:ext cx="512762" cy="73025"/>
          </a:xfrm>
          <a:custGeom>
            <a:avLst/>
            <a:gdLst>
              <a:gd name="T0" fmla="*/ 487003 w 512919"/>
              <a:gd name="T1" fmla="*/ 70891 h 73266"/>
              <a:gd name="T2" fmla="*/ 511349 w 512919"/>
              <a:gd name="T3" fmla="*/ 0 h 73266"/>
              <a:gd name="T4" fmla="*/ 146098 w 512919"/>
              <a:gd name="T5" fmla="*/ 11815 h 73266"/>
              <a:gd name="T6" fmla="*/ 97399 w 512919"/>
              <a:gd name="T7" fmla="*/ 23630 h 73266"/>
              <a:gd name="T8" fmla="*/ 0 w 512919"/>
              <a:gd name="T9" fmla="*/ 11815 h 73266"/>
              <a:gd name="T10" fmla="*/ 0 w 512919"/>
              <a:gd name="T11" fmla="*/ 11815 h 73266"/>
              <a:gd name="T12" fmla="*/ 511349 w 512919"/>
              <a:gd name="T13" fmla="*/ 11815 h 73266"/>
              <a:gd name="T14" fmla="*/ 0 60000 65536"/>
              <a:gd name="T15" fmla="*/ 0 60000 65536"/>
              <a:gd name="T16" fmla="*/ 0 60000 65536"/>
              <a:gd name="T17" fmla="*/ 0 60000 65536"/>
              <a:gd name="T18" fmla="*/ 0 60000 65536"/>
              <a:gd name="T19" fmla="*/ 0 60000 65536"/>
              <a:gd name="T20" fmla="*/ 0 60000 65536"/>
              <a:gd name="T21" fmla="*/ 0 w 512919"/>
              <a:gd name="T22" fmla="*/ 0 h 73266"/>
              <a:gd name="T23" fmla="*/ 512919 w 512919"/>
              <a:gd name="T24" fmla="*/ 73266 h 7326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12919" h="73266">
                <a:moveTo>
                  <a:pt x="488494" y="73266"/>
                </a:moveTo>
                <a:lnTo>
                  <a:pt x="512919" y="0"/>
                </a:lnTo>
                <a:cubicBezTo>
                  <a:pt x="390795" y="4070"/>
                  <a:pt x="268529" y="5036"/>
                  <a:pt x="146548" y="12211"/>
                </a:cubicBezTo>
                <a:cubicBezTo>
                  <a:pt x="129793" y="13196"/>
                  <a:pt x="114483" y="24422"/>
                  <a:pt x="97699" y="24422"/>
                </a:cubicBezTo>
                <a:cubicBezTo>
                  <a:pt x="64879" y="24422"/>
                  <a:pt x="0" y="12211"/>
                  <a:pt x="0" y="12211"/>
                </a:cubicBezTo>
                <a:lnTo>
                  <a:pt x="512919" y="122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59" name="Elbow Connector 58">
            <a:extLst>
              <a:ext uri="{FF2B5EF4-FFF2-40B4-BE49-F238E27FC236}">
                <a16:creationId xmlns:a16="http://schemas.microsoft.com/office/drawing/2014/main" id="{3E124150-F33F-0C46-842C-F5427C1367BD}"/>
              </a:ext>
            </a:extLst>
          </p:cNvPr>
          <p:cNvCxnSpPr>
            <a:cxnSpLocks noChangeShapeType="1"/>
            <a:endCxn id="27" idx="0"/>
          </p:cNvCxnSpPr>
          <p:nvPr/>
        </p:nvCxnSpPr>
        <p:spPr bwMode="auto">
          <a:xfrm rot="5400000">
            <a:off x="2752483" y="3862354"/>
            <a:ext cx="2473325" cy="347662"/>
          </a:xfrm>
          <a:prstGeom prst="bentConnector3">
            <a:avLst>
              <a:gd name="adj1" fmla="val -60"/>
            </a:avLst>
          </a:prstGeom>
          <a:noFill/>
          <a:ln w="19050">
            <a:solidFill>
              <a:schemeClr val="tx1"/>
            </a:solidFill>
            <a:round/>
            <a:headEnd/>
            <a:tailEnd type="arrow" w="med" len="med"/>
          </a:ln>
          <a:extLst>
            <a:ext uri="{909E8E84-426E-40DD-AFC4-6F175D3DCCD1}">
              <a14:hiddenFill xmlns:a14="http://schemas.microsoft.com/office/drawing/2010/main">
                <a:noFill/>
              </a14:hiddenFill>
            </a:ext>
          </a:extLst>
        </p:spPr>
      </p:cxnSp>
      <p:sp>
        <p:nvSpPr>
          <p:cNvPr id="60" name="Slide Number Placeholder 4">
            <a:extLst>
              <a:ext uri="{FF2B5EF4-FFF2-40B4-BE49-F238E27FC236}">
                <a16:creationId xmlns:a16="http://schemas.microsoft.com/office/drawing/2014/main" id="{31F0B563-E3B7-434E-9C41-6F0D5BC32A12}"/>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14</a:t>
            </a:fld>
            <a:endParaRPr lang="en-US" dirty="0"/>
          </a:p>
        </p:txBody>
      </p:sp>
    </p:spTree>
    <p:extLst>
      <p:ext uri="{BB962C8B-B14F-4D97-AF65-F5344CB8AC3E}">
        <p14:creationId xmlns:p14="http://schemas.microsoft.com/office/powerpoint/2010/main" val="2437766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dissolve">
                                      <p:cBhvr>
                                        <p:cTn id="17" dur="500"/>
                                        <p:tgtEl>
                                          <p:spTgt spid="5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dissolve">
                                      <p:cBhvr>
                                        <p:cTn id="22" dur="500"/>
                                        <p:tgtEl>
                                          <p:spTgt spid="56"/>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dissolve">
                                      <p:cBhvr>
                                        <p:cTn id="25" dur="500"/>
                                        <p:tgtEl>
                                          <p:spTgt spid="57"/>
                                        </p:tgtEl>
                                      </p:cBhvr>
                                    </p:animEffect>
                                  </p:childTnLst>
                                </p:cTn>
                              </p:par>
                              <p:par>
                                <p:cTn id="26" presetID="9" presetClass="entr" presetSubtype="0" fill="hold" nodeType="with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dissolve">
                                      <p:cBhvr>
                                        <p:cTn id="28"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98812"/>
            <a:ext cx="10515600" cy="894622"/>
          </a:xfrm>
        </p:spPr>
        <p:txBody>
          <a:bodyPr>
            <a:normAutofit/>
          </a:bodyPr>
          <a:lstStyle/>
          <a:p>
            <a:r>
              <a:rPr lang="en-US" altLang="en-US" sz="4800" dirty="0">
                <a:ea typeface="ＭＳ Ｐゴシック" panose="020B0600070205080204" pitchFamily="34" charset="-128"/>
              </a:rPr>
              <a:t>Input port functions</a:t>
            </a:r>
            <a:endParaRPr lang="en-US" sz="4800" dirty="0"/>
          </a:p>
        </p:txBody>
      </p:sp>
      <p:sp>
        <p:nvSpPr>
          <p:cNvPr id="91" name="Rectangle 12">
            <a:extLst>
              <a:ext uri="{FF2B5EF4-FFF2-40B4-BE49-F238E27FC236}">
                <a16:creationId xmlns:a16="http://schemas.microsoft.com/office/drawing/2014/main" id="{C1168DD7-29CD-D740-BA24-DFE4997DEAF2}"/>
              </a:ext>
            </a:extLst>
          </p:cNvPr>
          <p:cNvSpPr>
            <a:spLocks noChangeArrowheads="1"/>
          </p:cNvSpPr>
          <p:nvPr/>
        </p:nvSpPr>
        <p:spPr bwMode="auto">
          <a:xfrm>
            <a:off x="2275508" y="1518548"/>
            <a:ext cx="4568825" cy="1836737"/>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Line 16">
            <a:extLst>
              <a:ext uri="{FF2B5EF4-FFF2-40B4-BE49-F238E27FC236}">
                <a16:creationId xmlns:a16="http://schemas.microsoft.com/office/drawing/2014/main" id="{273874E2-0AAC-C144-B2A5-D7EF20CCA17E}"/>
              </a:ext>
            </a:extLst>
          </p:cNvPr>
          <p:cNvSpPr>
            <a:spLocks noChangeShapeType="1"/>
          </p:cNvSpPr>
          <p:nvPr/>
        </p:nvSpPr>
        <p:spPr bwMode="auto">
          <a:xfrm>
            <a:off x="1999283" y="2444060"/>
            <a:ext cx="423863" cy="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 name="Line 32">
            <a:extLst>
              <a:ext uri="{FF2B5EF4-FFF2-40B4-BE49-F238E27FC236}">
                <a16:creationId xmlns:a16="http://schemas.microsoft.com/office/drawing/2014/main" id="{13983755-8FAE-1741-9303-C0E4E248C694}"/>
              </a:ext>
            </a:extLst>
          </p:cNvPr>
          <p:cNvSpPr>
            <a:spLocks noChangeShapeType="1"/>
          </p:cNvSpPr>
          <p:nvPr/>
        </p:nvSpPr>
        <p:spPr bwMode="auto">
          <a:xfrm flipV="1">
            <a:off x="6601446" y="2421835"/>
            <a:ext cx="736600" cy="1588"/>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4" name="Line 45">
            <a:extLst>
              <a:ext uri="{FF2B5EF4-FFF2-40B4-BE49-F238E27FC236}">
                <a16:creationId xmlns:a16="http://schemas.microsoft.com/office/drawing/2014/main" id="{C28D9927-E6BA-644D-AEC8-2218FA4AE8E5}"/>
              </a:ext>
            </a:extLst>
          </p:cNvPr>
          <p:cNvSpPr>
            <a:spLocks noChangeShapeType="1"/>
          </p:cNvSpPr>
          <p:nvPr/>
        </p:nvSpPr>
        <p:spPr bwMode="auto">
          <a:xfrm>
            <a:off x="7326933" y="902598"/>
            <a:ext cx="11113" cy="2865437"/>
          </a:xfrm>
          <a:prstGeom prst="line">
            <a:avLst/>
          </a:prstGeom>
          <a:noFill/>
          <a:ln w="9525">
            <a:solidFill>
              <a:srgbClr val="C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5" name="Rectangle 46">
            <a:extLst>
              <a:ext uri="{FF2B5EF4-FFF2-40B4-BE49-F238E27FC236}">
                <a16:creationId xmlns:a16="http://schemas.microsoft.com/office/drawing/2014/main" id="{60DADEEF-0CD4-B448-8A66-E2060FA8C8D0}"/>
              </a:ext>
            </a:extLst>
          </p:cNvPr>
          <p:cNvSpPr>
            <a:spLocks noChangeArrowheads="1"/>
          </p:cNvSpPr>
          <p:nvPr/>
        </p:nvSpPr>
        <p:spPr bwMode="auto">
          <a:xfrm>
            <a:off x="7419008" y="2031310"/>
            <a:ext cx="1055688" cy="8286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switch</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fabric</a:t>
            </a:r>
          </a:p>
        </p:txBody>
      </p:sp>
      <p:grpSp>
        <p:nvGrpSpPr>
          <p:cNvPr id="3" name="Group 2">
            <a:extLst>
              <a:ext uri="{FF2B5EF4-FFF2-40B4-BE49-F238E27FC236}">
                <a16:creationId xmlns:a16="http://schemas.microsoft.com/office/drawing/2014/main" id="{67F3BF66-FCD5-DF4D-990A-B26733B57152}"/>
              </a:ext>
            </a:extLst>
          </p:cNvPr>
          <p:cNvGrpSpPr/>
          <p:nvPr/>
        </p:nvGrpSpPr>
        <p:grpSpPr>
          <a:xfrm>
            <a:off x="258938" y="2032898"/>
            <a:ext cx="3589783" cy="2064484"/>
            <a:chOff x="258938" y="2032898"/>
            <a:chExt cx="3589783" cy="2064484"/>
          </a:xfrm>
        </p:grpSpPr>
        <p:sp>
          <p:nvSpPr>
            <p:cNvPr id="92" name="Rectangle 13">
              <a:extLst>
                <a:ext uri="{FF2B5EF4-FFF2-40B4-BE49-F238E27FC236}">
                  <a16:creationId xmlns:a16="http://schemas.microsoft.com/office/drawing/2014/main" id="{FA527A42-DFE8-B84B-AE0F-B6C04FC91BDC}"/>
                </a:ext>
              </a:extLst>
            </p:cNvPr>
            <p:cNvSpPr>
              <a:spLocks noChangeArrowheads="1"/>
            </p:cNvSpPr>
            <p:nvPr/>
          </p:nvSpPr>
          <p:spPr bwMode="auto">
            <a:xfrm>
              <a:off x="2431083" y="2032898"/>
              <a:ext cx="1417638" cy="828675"/>
            </a:xfrm>
            <a:prstGeom prst="rect">
              <a:avLst/>
            </a:prstGeom>
            <a:solidFill>
              <a:srgbClr val="FFFFFF"/>
            </a:solidFill>
            <a:ln w="285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line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termination</a:t>
              </a:r>
            </a:p>
          </p:txBody>
        </p:sp>
        <p:sp>
          <p:nvSpPr>
            <p:cNvPr id="102" name="Text Box 5">
              <a:extLst>
                <a:ext uri="{FF2B5EF4-FFF2-40B4-BE49-F238E27FC236}">
                  <a16:creationId xmlns:a16="http://schemas.microsoft.com/office/drawing/2014/main" id="{CF874965-76FC-A440-815F-5C111BA47DB4}"/>
                </a:ext>
              </a:extLst>
            </p:cNvPr>
            <p:cNvSpPr txBox="1">
              <a:spLocks noChangeArrowheads="1"/>
            </p:cNvSpPr>
            <p:nvPr/>
          </p:nvSpPr>
          <p:spPr bwMode="auto">
            <a:xfrm>
              <a:off x="258938" y="3266385"/>
              <a:ext cx="247535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physical layer:</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bit-level reception</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16" name="Line 58">
              <a:extLst>
                <a:ext uri="{FF2B5EF4-FFF2-40B4-BE49-F238E27FC236}">
                  <a16:creationId xmlns:a16="http://schemas.microsoft.com/office/drawing/2014/main" id="{4B5F466A-2158-BD4D-B0D3-450398480C2C}"/>
                </a:ext>
              </a:extLst>
            </p:cNvPr>
            <p:cNvSpPr>
              <a:spLocks noChangeShapeType="1"/>
            </p:cNvSpPr>
            <p:nvPr/>
          </p:nvSpPr>
          <p:spPr bwMode="auto">
            <a:xfrm flipV="1">
              <a:off x="2743821" y="2955235"/>
              <a:ext cx="446087" cy="490538"/>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6BA40969-3F14-3A45-97E9-4D81F9F1D53C}"/>
              </a:ext>
            </a:extLst>
          </p:cNvPr>
          <p:cNvGrpSpPr/>
          <p:nvPr/>
        </p:nvGrpSpPr>
        <p:grpSpPr>
          <a:xfrm>
            <a:off x="871146" y="1664528"/>
            <a:ext cx="4336475" cy="3729630"/>
            <a:chOff x="871146" y="1664528"/>
            <a:chExt cx="4336475" cy="3729630"/>
          </a:xfrm>
        </p:grpSpPr>
        <p:sp>
          <p:nvSpPr>
            <p:cNvPr id="99" name="Rectangle 33">
              <a:extLst>
                <a:ext uri="{FF2B5EF4-FFF2-40B4-BE49-F238E27FC236}">
                  <a16:creationId xmlns:a16="http://schemas.microsoft.com/office/drawing/2014/main" id="{C0248889-95B0-8647-AC13-2A31FDECF3DD}"/>
                </a:ext>
              </a:extLst>
            </p:cNvPr>
            <p:cNvSpPr>
              <a:spLocks noChangeArrowheads="1"/>
            </p:cNvSpPr>
            <p:nvPr/>
          </p:nvSpPr>
          <p:spPr bwMode="auto">
            <a:xfrm>
              <a:off x="4114937" y="1947588"/>
              <a:ext cx="1055688" cy="828675"/>
            </a:xfrm>
            <a:prstGeom prst="rect">
              <a:avLst/>
            </a:prstGeom>
            <a:noFill/>
            <a:ln>
              <a:noFill/>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link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layer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protocol</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(receive)</a:t>
              </a:r>
            </a:p>
          </p:txBody>
        </p:sp>
        <p:grpSp>
          <p:nvGrpSpPr>
            <p:cNvPr id="4" name="Group 3">
              <a:extLst>
                <a:ext uri="{FF2B5EF4-FFF2-40B4-BE49-F238E27FC236}">
                  <a16:creationId xmlns:a16="http://schemas.microsoft.com/office/drawing/2014/main" id="{9212FDFA-0F46-D741-88DA-002B11963175}"/>
                </a:ext>
              </a:extLst>
            </p:cNvPr>
            <p:cNvGrpSpPr/>
            <p:nvPr/>
          </p:nvGrpSpPr>
          <p:grpSpPr>
            <a:xfrm>
              <a:off x="871146" y="1664528"/>
              <a:ext cx="4336475" cy="3729630"/>
              <a:chOff x="871146" y="1664528"/>
              <a:chExt cx="4336475" cy="3729630"/>
            </a:xfrm>
          </p:grpSpPr>
          <p:sp>
            <p:nvSpPr>
              <p:cNvPr id="93" name="Rectangle 14">
                <a:extLst>
                  <a:ext uri="{FF2B5EF4-FFF2-40B4-BE49-F238E27FC236}">
                    <a16:creationId xmlns:a16="http://schemas.microsoft.com/office/drawing/2014/main" id="{12FFE13A-BB9E-4943-97F3-EA1EFC2EB338}"/>
                  </a:ext>
                </a:extLst>
              </p:cNvPr>
              <p:cNvSpPr>
                <a:spLocks noChangeArrowheads="1"/>
              </p:cNvSpPr>
              <p:nvPr/>
            </p:nvSpPr>
            <p:spPr bwMode="auto">
              <a:xfrm>
                <a:off x="4055096" y="1664528"/>
                <a:ext cx="1152525" cy="1409700"/>
              </a:xfrm>
              <a:prstGeom prst="rect">
                <a:avLst/>
              </a:prstGeom>
              <a:noFill/>
              <a:ln w="28575">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 name="Line 30">
                <a:extLst>
                  <a:ext uri="{FF2B5EF4-FFF2-40B4-BE49-F238E27FC236}">
                    <a16:creationId xmlns:a16="http://schemas.microsoft.com/office/drawing/2014/main" id="{B6E9D844-FAAD-2A4E-88E0-E214101BBD4C}"/>
                  </a:ext>
                </a:extLst>
              </p:cNvPr>
              <p:cNvSpPr>
                <a:spLocks noChangeShapeType="1"/>
              </p:cNvSpPr>
              <p:nvPr/>
            </p:nvSpPr>
            <p:spPr bwMode="auto">
              <a:xfrm>
                <a:off x="3867771" y="2423423"/>
                <a:ext cx="190500" cy="1587"/>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3" name="Text Box 6">
                <a:extLst>
                  <a:ext uri="{FF2B5EF4-FFF2-40B4-BE49-F238E27FC236}">
                    <a16:creationId xmlns:a16="http://schemas.microsoft.com/office/drawing/2014/main" id="{EAC11D6E-3147-1749-980D-26286A15A284}"/>
                  </a:ext>
                </a:extLst>
              </p:cNvPr>
              <p:cNvSpPr txBox="1">
                <a:spLocks noChangeArrowheads="1"/>
              </p:cNvSpPr>
              <p:nvPr/>
            </p:nvSpPr>
            <p:spPr bwMode="auto">
              <a:xfrm>
                <a:off x="871146" y="4193829"/>
                <a:ext cx="187743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link layer:</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e.g., Ethernet</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(chapter 6)</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17" name="Line 59">
                <a:extLst>
                  <a:ext uri="{FF2B5EF4-FFF2-40B4-BE49-F238E27FC236}">
                    <a16:creationId xmlns:a16="http://schemas.microsoft.com/office/drawing/2014/main" id="{052969D8-B347-344A-9102-4C70516822DF}"/>
                  </a:ext>
                </a:extLst>
              </p:cNvPr>
              <p:cNvSpPr>
                <a:spLocks noChangeShapeType="1"/>
              </p:cNvSpPr>
              <p:nvPr/>
            </p:nvSpPr>
            <p:spPr bwMode="auto">
              <a:xfrm flipV="1">
                <a:off x="2762871" y="3152085"/>
                <a:ext cx="1193800" cy="1338263"/>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8" name="Group 7">
            <a:extLst>
              <a:ext uri="{FF2B5EF4-FFF2-40B4-BE49-F238E27FC236}">
                <a16:creationId xmlns:a16="http://schemas.microsoft.com/office/drawing/2014/main" id="{4E501147-3CF5-8941-886B-E4E508892657}"/>
              </a:ext>
            </a:extLst>
          </p:cNvPr>
          <p:cNvGrpSpPr/>
          <p:nvPr/>
        </p:nvGrpSpPr>
        <p:grpSpPr>
          <a:xfrm>
            <a:off x="3458817" y="1655073"/>
            <a:ext cx="8189844" cy="5023471"/>
            <a:chOff x="3458817" y="1655073"/>
            <a:chExt cx="8189844" cy="5023471"/>
          </a:xfrm>
        </p:grpSpPr>
        <p:sp>
          <p:nvSpPr>
            <p:cNvPr id="100" name="Text Box 35">
              <a:extLst>
                <a:ext uri="{FF2B5EF4-FFF2-40B4-BE49-F238E27FC236}">
                  <a16:creationId xmlns:a16="http://schemas.microsoft.com/office/drawing/2014/main" id="{926A7C49-4C7D-7F4F-9A0E-6A7815DA8608}"/>
                </a:ext>
              </a:extLst>
            </p:cNvPr>
            <p:cNvSpPr txBox="1">
              <a:spLocks noChangeArrowheads="1"/>
            </p:cNvSpPr>
            <p:nvPr/>
          </p:nvSpPr>
          <p:spPr bwMode="auto">
            <a:xfrm>
              <a:off x="5437808" y="1667773"/>
              <a:ext cx="1250950" cy="146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lookup,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forwarding</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queueing</a:t>
              </a:r>
            </a:p>
          </p:txBody>
        </p:sp>
        <p:grpSp>
          <p:nvGrpSpPr>
            <p:cNvPr id="106" name="Group 56">
              <a:extLst>
                <a:ext uri="{FF2B5EF4-FFF2-40B4-BE49-F238E27FC236}">
                  <a16:creationId xmlns:a16="http://schemas.microsoft.com/office/drawing/2014/main" id="{B68F5DD4-EE62-1647-8EBF-81CFFA9C7F14}"/>
                </a:ext>
              </a:extLst>
            </p:cNvPr>
            <p:cNvGrpSpPr>
              <a:grpSpLocks/>
            </p:cNvGrpSpPr>
            <p:nvPr/>
          </p:nvGrpSpPr>
          <p:grpSpPr bwMode="auto">
            <a:xfrm>
              <a:off x="5533058" y="2274198"/>
              <a:ext cx="993775" cy="468312"/>
              <a:chOff x="310" y="3526"/>
              <a:chExt cx="1040" cy="457"/>
            </a:xfrm>
          </p:grpSpPr>
          <p:sp>
            <p:nvSpPr>
              <p:cNvPr id="107" name="Rectangle 47">
                <a:extLst>
                  <a:ext uri="{FF2B5EF4-FFF2-40B4-BE49-F238E27FC236}">
                    <a16:creationId xmlns:a16="http://schemas.microsoft.com/office/drawing/2014/main" id="{091252DD-E9F8-F043-8F13-9AD537E4563A}"/>
                  </a:ext>
                </a:extLst>
              </p:cNvPr>
              <p:cNvSpPr>
                <a:spLocks noChangeArrowheads="1"/>
              </p:cNvSpPr>
              <p:nvPr/>
            </p:nvSpPr>
            <p:spPr bwMode="auto">
              <a:xfrm>
                <a:off x="310" y="3526"/>
                <a:ext cx="1040" cy="457"/>
              </a:xfrm>
              <a:prstGeom prst="rect">
                <a:avLst/>
              </a:prstGeom>
              <a:solidFill>
                <a:srgbClr val="FF0000"/>
              </a:solidFill>
              <a:ln w="38100">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8" name="Line 48">
                <a:extLst>
                  <a:ext uri="{FF2B5EF4-FFF2-40B4-BE49-F238E27FC236}">
                    <a16:creationId xmlns:a16="http://schemas.microsoft.com/office/drawing/2014/main" id="{8B8D0A07-01A4-B34B-A4DB-264DA4558713}"/>
                  </a:ext>
                </a:extLst>
              </p:cNvPr>
              <p:cNvSpPr>
                <a:spLocks noChangeShapeType="1"/>
              </p:cNvSpPr>
              <p:nvPr/>
            </p:nvSpPr>
            <p:spPr bwMode="auto">
              <a:xfrm>
                <a:off x="446"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9" name="Line 49">
                <a:extLst>
                  <a:ext uri="{FF2B5EF4-FFF2-40B4-BE49-F238E27FC236}">
                    <a16:creationId xmlns:a16="http://schemas.microsoft.com/office/drawing/2014/main" id="{CCD0BAFD-2F01-BB4A-80D7-9DD3A63121BC}"/>
                  </a:ext>
                </a:extLst>
              </p:cNvPr>
              <p:cNvSpPr>
                <a:spLocks noChangeShapeType="1"/>
              </p:cNvSpPr>
              <p:nvPr/>
            </p:nvSpPr>
            <p:spPr bwMode="auto">
              <a:xfrm>
                <a:off x="558" y="3538"/>
                <a:ext cx="2" cy="435"/>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0" name="Line 50">
                <a:extLst>
                  <a:ext uri="{FF2B5EF4-FFF2-40B4-BE49-F238E27FC236}">
                    <a16:creationId xmlns:a16="http://schemas.microsoft.com/office/drawing/2014/main" id="{7F30AE35-07B8-C647-93E6-FBCF5A109B29}"/>
                  </a:ext>
                </a:extLst>
              </p:cNvPr>
              <p:cNvSpPr>
                <a:spLocks noChangeShapeType="1"/>
              </p:cNvSpPr>
              <p:nvPr/>
            </p:nvSpPr>
            <p:spPr bwMode="auto">
              <a:xfrm>
                <a:off x="671"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1" name="Line 51">
                <a:extLst>
                  <a:ext uri="{FF2B5EF4-FFF2-40B4-BE49-F238E27FC236}">
                    <a16:creationId xmlns:a16="http://schemas.microsoft.com/office/drawing/2014/main" id="{F3DA64D2-455B-5648-BA10-FC52CD1311A7}"/>
                  </a:ext>
                </a:extLst>
              </p:cNvPr>
              <p:cNvSpPr>
                <a:spLocks noChangeShapeType="1"/>
              </p:cNvSpPr>
              <p:nvPr/>
            </p:nvSpPr>
            <p:spPr bwMode="auto">
              <a:xfrm>
                <a:off x="782"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2" name="Line 52">
                <a:extLst>
                  <a:ext uri="{FF2B5EF4-FFF2-40B4-BE49-F238E27FC236}">
                    <a16:creationId xmlns:a16="http://schemas.microsoft.com/office/drawing/2014/main" id="{106B00DE-F07D-CE47-8C50-C1CD1CD0A09F}"/>
                  </a:ext>
                </a:extLst>
              </p:cNvPr>
              <p:cNvSpPr>
                <a:spLocks noChangeShapeType="1"/>
              </p:cNvSpPr>
              <p:nvPr/>
            </p:nvSpPr>
            <p:spPr bwMode="auto">
              <a:xfrm>
                <a:off x="895"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3" name="Line 53">
                <a:extLst>
                  <a:ext uri="{FF2B5EF4-FFF2-40B4-BE49-F238E27FC236}">
                    <a16:creationId xmlns:a16="http://schemas.microsoft.com/office/drawing/2014/main" id="{0DED29BC-7052-8643-8C69-2F8864DFA71F}"/>
                  </a:ext>
                </a:extLst>
              </p:cNvPr>
              <p:cNvSpPr>
                <a:spLocks noChangeShapeType="1"/>
              </p:cNvSpPr>
              <p:nvPr/>
            </p:nvSpPr>
            <p:spPr bwMode="auto">
              <a:xfrm>
                <a:off x="1006"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4" name="Line 54">
                <a:extLst>
                  <a:ext uri="{FF2B5EF4-FFF2-40B4-BE49-F238E27FC236}">
                    <a16:creationId xmlns:a16="http://schemas.microsoft.com/office/drawing/2014/main" id="{86C73DAC-8DDF-A54A-942C-8BC351167B6F}"/>
                  </a:ext>
                </a:extLst>
              </p:cNvPr>
              <p:cNvSpPr>
                <a:spLocks noChangeShapeType="1"/>
              </p:cNvSpPr>
              <p:nvPr/>
            </p:nvSpPr>
            <p:spPr bwMode="auto">
              <a:xfrm>
                <a:off x="1121"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 name="Line 55">
                <a:extLst>
                  <a:ext uri="{FF2B5EF4-FFF2-40B4-BE49-F238E27FC236}">
                    <a16:creationId xmlns:a16="http://schemas.microsoft.com/office/drawing/2014/main" id="{18BE7814-C3C9-1A4C-AD5B-3274395DD8E5}"/>
                  </a:ext>
                </a:extLst>
              </p:cNvPr>
              <p:cNvSpPr>
                <a:spLocks noChangeShapeType="1"/>
              </p:cNvSpPr>
              <p:nvPr/>
            </p:nvSpPr>
            <p:spPr bwMode="auto">
              <a:xfrm>
                <a:off x="1229" y="3538"/>
                <a:ext cx="2" cy="435"/>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B1658A4B-37AF-414E-BE01-AD93294C9259}"/>
                </a:ext>
              </a:extLst>
            </p:cNvPr>
            <p:cNvGrpSpPr/>
            <p:nvPr/>
          </p:nvGrpSpPr>
          <p:grpSpPr>
            <a:xfrm>
              <a:off x="3458817" y="1655073"/>
              <a:ext cx="8189844" cy="5023471"/>
              <a:chOff x="3458817" y="1655073"/>
              <a:chExt cx="8189844" cy="5023471"/>
            </a:xfrm>
          </p:grpSpPr>
          <p:sp>
            <p:nvSpPr>
              <p:cNvPr id="94" name="Rectangle 15">
                <a:extLst>
                  <a:ext uri="{FF2B5EF4-FFF2-40B4-BE49-F238E27FC236}">
                    <a16:creationId xmlns:a16="http://schemas.microsoft.com/office/drawing/2014/main" id="{90BCF5CF-E087-0C43-9B12-173780FEE91B}"/>
                  </a:ext>
                </a:extLst>
              </p:cNvPr>
              <p:cNvSpPr>
                <a:spLocks noChangeArrowheads="1"/>
              </p:cNvSpPr>
              <p:nvPr/>
            </p:nvSpPr>
            <p:spPr bwMode="auto">
              <a:xfrm>
                <a:off x="5406058" y="1655073"/>
                <a:ext cx="1247775" cy="1504950"/>
              </a:xfrm>
              <a:prstGeom prst="rect">
                <a:avLst/>
              </a:prstGeom>
              <a:no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7" name="Line 31">
                <a:extLst>
                  <a:ext uri="{FF2B5EF4-FFF2-40B4-BE49-F238E27FC236}">
                    <a16:creationId xmlns:a16="http://schemas.microsoft.com/office/drawing/2014/main" id="{8977AE01-852B-534D-A20E-EFF02DB5AA41}"/>
                  </a:ext>
                </a:extLst>
              </p:cNvPr>
              <p:cNvSpPr>
                <a:spLocks noChangeShapeType="1"/>
              </p:cNvSpPr>
              <p:nvPr/>
            </p:nvSpPr>
            <p:spPr bwMode="auto">
              <a:xfrm>
                <a:off x="5210796" y="2380560"/>
                <a:ext cx="190500" cy="1588"/>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1" name="Rectangle 4">
                <a:extLst>
                  <a:ext uri="{FF2B5EF4-FFF2-40B4-BE49-F238E27FC236}">
                    <a16:creationId xmlns:a16="http://schemas.microsoft.com/office/drawing/2014/main" id="{E1140E62-CB4B-6047-AA5C-851F17E9C398}"/>
                  </a:ext>
                </a:extLst>
              </p:cNvPr>
              <p:cNvSpPr txBox="1">
                <a:spLocks noChangeArrowheads="1"/>
              </p:cNvSpPr>
              <p:nvPr/>
            </p:nvSpPr>
            <p:spPr bwMode="auto">
              <a:xfrm>
                <a:off x="3458817" y="4011544"/>
                <a:ext cx="8189844"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a:ea typeface="ＭＳ Ｐゴシック" charset="0"/>
                    <a:cs typeface="Gill Sans MT"/>
                  </a:defRPr>
                </a:lvl2pPr>
                <a:lvl3pPr marL="1143000" indent="-228600" algn="l" rtl="0" eaLnBrk="0" fontAlgn="base" hangingPunct="0">
                  <a:spcBef>
                    <a:spcPct val="20000"/>
                  </a:spcBef>
                  <a:spcAft>
                    <a:spcPct val="0"/>
                  </a:spcAft>
                  <a:buChar char="•"/>
                  <a:defRPr sz="2000">
                    <a:solidFill>
                      <a:schemeClr val="tx1"/>
                    </a:solidFill>
                    <a:latin typeface="Gill Sans MT"/>
                    <a:ea typeface="Gill Sans MT" charset="0"/>
                    <a:cs typeface="Gill Sans MT"/>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Gill Sans MT" charset="0"/>
                    <a:cs typeface="Gill Sans MT"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Gill Sans MT" charset="0"/>
                    <a:cs typeface="Gill Sans MT"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itchFamily="2" charset="2"/>
                  <a:buNone/>
                  <a:tabLst/>
                  <a:defRPr/>
                </a:pPr>
                <a:r>
                  <a:rPr kumimoji="0" lang="en-US" altLang="en-US" sz="28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decentralized switching</a:t>
                </a:r>
                <a:r>
                  <a:rPr kumimoji="0" lang="en-US" altLang="en-US" sz="2800" b="0" i="1"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a:t>
                </a:r>
                <a:r>
                  <a:rPr kumimoji="0" lang="en-US" altLang="en-US" sz="28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 </a:t>
                </a: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using header field values, lookup output port using forwarding table in input port memory </a:t>
                </a:r>
                <a:r>
                  <a:rPr kumimoji="0" lang="en-US" altLang="en-US" sz="2400" b="0" i="1"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(“match plus action”)</a:t>
                </a: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goal: complete input port processing at ‘</a:t>
                </a:r>
                <a:r>
                  <a:rPr kumimoji="0" lang="en-US" altLang="ja-JP"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line speed’</a:t>
                </a: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ＭＳ Ｐゴシック" panose="020B0600070205080204" pitchFamily="34" charset="-128"/>
                  </a:rPr>
                  <a:t>input port queuing: </a:t>
                </a: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if datagrams arrive faster than forwarding rate into switch fabric</a:t>
                </a:r>
              </a:p>
            </p:txBody>
          </p:sp>
          <p:sp>
            <p:nvSpPr>
              <p:cNvPr id="118" name="Line 60">
                <a:extLst>
                  <a:ext uri="{FF2B5EF4-FFF2-40B4-BE49-F238E27FC236}">
                    <a16:creationId xmlns:a16="http://schemas.microsoft.com/office/drawing/2014/main" id="{FFF5D7A3-77C9-D34E-AC43-6A097D73FED3}"/>
                  </a:ext>
                </a:extLst>
              </p:cNvPr>
              <p:cNvSpPr>
                <a:spLocks noChangeShapeType="1"/>
              </p:cNvSpPr>
              <p:nvPr/>
            </p:nvSpPr>
            <p:spPr bwMode="auto">
              <a:xfrm flipV="1">
                <a:off x="5267946" y="3282260"/>
                <a:ext cx="669925" cy="790575"/>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36" name="Slide Number Placeholder 4">
            <a:extLst>
              <a:ext uri="{FF2B5EF4-FFF2-40B4-BE49-F238E27FC236}">
                <a16:creationId xmlns:a16="http://schemas.microsoft.com/office/drawing/2014/main" id="{B127B8A7-EB35-9F48-B1F3-0905B5BFF219}"/>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15</a:t>
            </a:fld>
            <a:endParaRPr lang="en-US" dirty="0"/>
          </a:p>
        </p:txBody>
      </p:sp>
    </p:spTree>
    <p:extLst>
      <p:ext uri="{BB962C8B-B14F-4D97-AF65-F5344CB8AC3E}">
        <p14:creationId xmlns:p14="http://schemas.microsoft.com/office/powerpoint/2010/main" val="1080375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98812"/>
            <a:ext cx="10515600" cy="894622"/>
          </a:xfrm>
        </p:spPr>
        <p:txBody>
          <a:bodyPr>
            <a:normAutofit/>
          </a:bodyPr>
          <a:lstStyle/>
          <a:p>
            <a:r>
              <a:rPr lang="en-US" altLang="en-US" sz="4800" dirty="0">
                <a:ea typeface="ＭＳ Ｐゴシック" panose="020B0600070205080204" pitchFamily="34" charset="-128"/>
              </a:rPr>
              <a:t>Input port functions</a:t>
            </a:r>
            <a:endParaRPr lang="en-US" sz="4800" dirty="0"/>
          </a:p>
        </p:txBody>
      </p:sp>
      <p:sp>
        <p:nvSpPr>
          <p:cNvPr id="91" name="Rectangle 12">
            <a:extLst>
              <a:ext uri="{FF2B5EF4-FFF2-40B4-BE49-F238E27FC236}">
                <a16:creationId xmlns:a16="http://schemas.microsoft.com/office/drawing/2014/main" id="{C1168DD7-29CD-D740-BA24-DFE4997DEAF2}"/>
              </a:ext>
            </a:extLst>
          </p:cNvPr>
          <p:cNvSpPr>
            <a:spLocks noChangeArrowheads="1"/>
          </p:cNvSpPr>
          <p:nvPr/>
        </p:nvSpPr>
        <p:spPr bwMode="auto">
          <a:xfrm>
            <a:off x="2275508" y="1518548"/>
            <a:ext cx="4568825" cy="1836737"/>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2" name="Rectangle 13">
            <a:extLst>
              <a:ext uri="{FF2B5EF4-FFF2-40B4-BE49-F238E27FC236}">
                <a16:creationId xmlns:a16="http://schemas.microsoft.com/office/drawing/2014/main" id="{FA527A42-DFE8-B84B-AE0F-B6C04FC91BDC}"/>
              </a:ext>
            </a:extLst>
          </p:cNvPr>
          <p:cNvSpPr>
            <a:spLocks noChangeArrowheads="1"/>
          </p:cNvSpPr>
          <p:nvPr/>
        </p:nvSpPr>
        <p:spPr bwMode="auto">
          <a:xfrm>
            <a:off x="2431083" y="2032898"/>
            <a:ext cx="1417638" cy="828675"/>
          </a:xfrm>
          <a:prstGeom prst="rect">
            <a:avLst/>
          </a:prstGeom>
          <a:solidFill>
            <a:srgbClr val="FFFFFF"/>
          </a:solidFill>
          <a:ln w="285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line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termination</a:t>
            </a:r>
          </a:p>
        </p:txBody>
      </p:sp>
      <p:sp>
        <p:nvSpPr>
          <p:cNvPr id="94" name="Rectangle 15">
            <a:extLst>
              <a:ext uri="{FF2B5EF4-FFF2-40B4-BE49-F238E27FC236}">
                <a16:creationId xmlns:a16="http://schemas.microsoft.com/office/drawing/2014/main" id="{90BCF5CF-E087-0C43-9B12-173780FEE91B}"/>
              </a:ext>
            </a:extLst>
          </p:cNvPr>
          <p:cNvSpPr>
            <a:spLocks noChangeArrowheads="1"/>
          </p:cNvSpPr>
          <p:nvPr/>
        </p:nvSpPr>
        <p:spPr bwMode="auto">
          <a:xfrm>
            <a:off x="5406058" y="1655073"/>
            <a:ext cx="1247775" cy="1504950"/>
          </a:xfrm>
          <a:prstGeom prst="rect">
            <a:avLst/>
          </a:prstGeom>
          <a:solidFill>
            <a:srgbClr val="FFFFFF"/>
          </a:solid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Line 16">
            <a:extLst>
              <a:ext uri="{FF2B5EF4-FFF2-40B4-BE49-F238E27FC236}">
                <a16:creationId xmlns:a16="http://schemas.microsoft.com/office/drawing/2014/main" id="{273874E2-0AAC-C144-B2A5-D7EF20CCA17E}"/>
              </a:ext>
            </a:extLst>
          </p:cNvPr>
          <p:cNvSpPr>
            <a:spLocks noChangeShapeType="1"/>
          </p:cNvSpPr>
          <p:nvPr/>
        </p:nvSpPr>
        <p:spPr bwMode="auto">
          <a:xfrm>
            <a:off x="1999283" y="2444060"/>
            <a:ext cx="423863" cy="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 name="Line 30">
            <a:extLst>
              <a:ext uri="{FF2B5EF4-FFF2-40B4-BE49-F238E27FC236}">
                <a16:creationId xmlns:a16="http://schemas.microsoft.com/office/drawing/2014/main" id="{B6E9D844-FAAD-2A4E-88E0-E214101BBD4C}"/>
              </a:ext>
            </a:extLst>
          </p:cNvPr>
          <p:cNvSpPr>
            <a:spLocks noChangeShapeType="1"/>
          </p:cNvSpPr>
          <p:nvPr/>
        </p:nvSpPr>
        <p:spPr bwMode="auto">
          <a:xfrm>
            <a:off x="3867771" y="2423423"/>
            <a:ext cx="190500" cy="1587"/>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7" name="Line 31">
            <a:extLst>
              <a:ext uri="{FF2B5EF4-FFF2-40B4-BE49-F238E27FC236}">
                <a16:creationId xmlns:a16="http://schemas.microsoft.com/office/drawing/2014/main" id="{8977AE01-852B-534D-A20E-EFF02DB5AA41}"/>
              </a:ext>
            </a:extLst>
          </p:cNvPr>
          <p:cNvSpPr>
            <a:spLocks noChangeShapeType="1"/>
          </p:cNvSpPr>
          <p:nvPr/>
        </p:nvSpPr>
        <p:spPr bwMode="auto">
          <a:xfrm>
            <a:off x="5210796" y="2380560"/>
            <a:ext cx="190500" cy="1588"/>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 name="Line 32">
            <a:extLst>
              <a:ext uri="{FF2B5EF4-FFF2-40B4-BE49-F238E27FC236}">
                <a16:creationId xmlns:a16="http://schemas.microsoft.com/office/drawing/2014/main" id="{13983755-8FAE-1741-9303-C0E4E248C694}"/>
              </a:ext>
            </a:extLst>
          </p:cNvPr>
          <p:cNvSpPr>
            <a:spLocks noChangeShapeType="1"/>
          </p:cNvSpPr>
          <p:nvPr/>
        </p:nvSpPr>
        <p:spPr bwMode="auto">
          <a:xfrm flipV="1">
            <a:off x="6601446" y="2421835"/>
            <a:ext cx="736600" cy="1588"/>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 name="Text Box 35">
            <a:extLst>
              <a:ext uri="{FF2B5EF4-FFF2-40B4-BE49-F238E27FC236}">
                <a16:creationId xmlns:a16="http://schemas.microsoft.com/office/drawing/2014/main" id="{926A7C49-4C7D-7F4F-9A0E-6A7815DA8608}"/>
              </a:ext>
            </a:extLst>
          </p:cNvPr>
          <p:cNvSpPr txBox="1">
            <a:spLocks noChangeArrowheads="1"/>
          </p:cNvSpPr>
          <p:nvPr/>
        </p:nvSpPr>
        <p:spPr bwMode="auto">
          <a:xfrm>
            <a:off x="5437808" y="1667773"/>
            <a:ext cx="1250950" cy="146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lookup,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forwarding</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queueing</a:t>
            </a:r>
          </a:p>
        </p:txBody>
      </p:sp>
      <p:sp>
        <p:nvSpPr>
          <p:cNvPr id="101" name="Rectangle 4">
            <a:extLst>
              <a:ext uri="{FF2B5EF4-FFF2-40B4-BE49-F238E27FC236}">
                <a16:creationId xmlns:a16="http://schemas.microsoft.com/office/drawing/2014/main" id="{E1140E62-CB4B-6047-AA5C-851F17E9C398}"/>
              </a:ext>
            </a:extLst>
          </p:cNvPr>
          <p:cNvSpPr txBox="1">
            <a:spLocks noChangeArrowheads="1"/>
          </p:cNvSpPr>
          <p:nvPr/>
        </p:nvSpPr>
        <p:spPr bwMode="auto">
          <a:xfrm>
            <a:off x="3458817" y="4011544"/>
            <a:ext cx="8189844"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a:ea typeface="ＭＳ Ｐゴシック" charset="0"/>
                <a:cs typeface="Gill Sans MT"/>
              </a:defRPr>
            </a:lvl2pPr>
            <a:lvl3pPr marL="1143000" indent="-228600" algn="l" rtl="0" eaLnBrk="0" fontAlgn="base" hangingPunct="0">
              <a:spcBef>
                <a:spcPct val="20000"/>
              </a:spcBef>
              <a:spcAft>
                <a:spcPct val="0"/>
              </a:spcAft>
              <a:buChar char="•"/>
              <a:defRPr sz="2000">
                <a:solidFill>
                  <a:schemeClr val="tx1"/>
                </a:solidFill>
                <a:latin typeface="Gill Sans MT"/>
                <a:ea typeface="Gill Sans MT" charset="0"/>
                <a:cs typeface="Gill Sans MT"/>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Gill Sans MT" charset="0"/>
                <a:cs typeface="Gill Sans MT"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Gill Sans MT" charset="0"/>
                <a:cs typeface="Gill Sans MT"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itchFamily="2" charset="2"/>
              <a:buNone/>
              <a:tabLst/>
              <a:defRPr/>
            </a:pPr>
            <a:r>
              <a:rPr kumimoji="0" lang="en-US" altLang="en-US" sz="28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decentralized switching</a:t>
            </a:r>
            <a:r>
              <a:rPr kumimoji="0" lang="en-US" altLang="en-US" sz="2800" b="0" i="1"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a:t>
            </a:r>
            <a:r>
              <a:rPr kumimoji="0" lang="en-US" altLang="en-US" sz="28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 </a:t>
            </a: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using header field values, lookup output port using forwarding table in input port memory </a:t>
            </a:r>
            <a:r>
              <a:rPr kumimoji="0" lang="en-US" altLang="en-US" sz="2400" b="0" i="1"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(“match plus action”)</a:t>
            </a: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destination-based forwarding: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forward based only on destination IP address (traditional)</a:t>
            </a: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endParaRP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generalized forwarding: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forward based on any set of header field values</a:t>
            </a:r>
          </a:p>
        </p:txBody>
      </p:sp>
      <p:sp>
        <p:nvSpPr>
          <p:cNvPr id="102" name="Text Box 5">
            <a:extLst>
              <a:ext uri="{FF2B5EF4-FFF2-40B4-BE49-F238E27FC236}">
                <a16:creationId xmlns:a16="http://schemas.microsoft.com/office/drawing/2014/main" id="{CF874965-76FC-A440-815F-5C111BA47DB4}"/>
              </a:ext>
            </a:extLst>
          </p:cNvPr>
          <p:cNvSpPr txBox="1">
            <a:spLocks noChangeArrowheads="1"/>
          </p:cNvSpPr>
          <p:nvPr/>
        </p:nvSpPr>
        <p:spPr bwMode="auto">
          <a:xfrm>
            <a:off x="258938" y="3266385"/>
            <a:ext cx="247535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physical layer:</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bit-level reception</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04" name="Line 45">
            <a:extLst>
              <a:ext uri="{FF2B5EF4-FFF2-40B4-BE49-F238E27FC236}">
                <a16:creationId xmlns:a16="http://schemas.microsoft.com/office/drawing/2014/main" id="{C28D9927-E6BA-644D-AEC8-2218FA4AE8E5}"/>
              </a:ext>
            </a:extLst>
          </p:cNvPr>
          <p:cNvSpPr>
            <a:spLocks noChangeShapeType="1"/>
          </p:cNvSpPr>
          <p:nvPr/>
        </p:nvSpPr>
        <p:spPr bwMode="auto">
          <a:xfrm>
            <a:off x="7326933" y="902598"/>
            <a:ext cx="11113" cy="2865437"/>
          </a:xfrm>
          <a:prstGeom prst="line">
            <a:avLst/>
          </a:prstGeom>
          <a:noFill/>
          <a:ln w="9525">
            <a:solidFill>
              <a:srgbClr val="C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5" name="Rectangle 46">
            <a:extLst>
              <a:ext uri="{FF2B5EF4-FFF2-40B4-BE49-F238E27FC236}">
                <a16:creationId xmlns:a16="http://schemas.microsoft.com/office/drawing/2014/main" id="{60DADEEF-0CD4-B448-8A66-E2060FA8C8D0}"/>
              </a:ext>
            </a:extLst>
          </p:cNvPr>
          <p:cNvSpPr>
            <a:spLocks noChangeArrowheads="1"/>
          </p:cNvSpPr>
          <p:nvPr/>
        </p:nvSpPr>
        <p:spPr bwMode="auto">
          <a:xfrm>
            <a:off x="7419008" y="2031310"/>
            <a:ext cx="1055688" cy="8286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switch</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fabric</a:t>
            </a:r>
          </a:p>
        </p:txBody>
      </p:sp>
      <p:grpSp>
        <p:nvGrpSpPr>
          <p:cNvPr id="106" name="Group 56">
            <a:extLst>
              <a:ext uri="{FF2B5EF4-FFF2-40B4-BE49-F238E27FC236}">
                <a16:creationId xmlns:a16="http://schemas.microsoft.com/office/drawing/2014/main" id="{B68F5DD4-EE62-1647-8EBF-81CFFA9C7F14}"/>
              </a:ext>
            </a:extLst>
          </p:cNvPr>
          <p:cNvGrpSpPr>
            <a:grpSpLocks/>
          </p:cNvGrpSpPr>
          <p:nvPr/>
        </p:nvGrpSpPr>
        <p:grpSpPr bwMode="auto">
          <a:xfrm>
            <a:off x="5533058" y="2274198"/>
            <a:ext cx="993775" cy="468312"/>
            <a:chOff x="310" y="3526"/>
            <a:chExt cx="1040" cy="457"/>
          </a:xfrm>
        </p:grpSpPr>
        <p:sp>
          <p:nvSpPr>
            <p:cNvPr id="107" name="Rectangle 47">
              <a:extLst>
                <a:ext uri="{FF2B5EF4-FFF2-40B4-BE49-F238E27FC236}">
                  <a16:creationId xmlns:a16="http://schemas.microsoft.com/office/drawing/2014/main" id="{091252DD-E9F8-F043-8F13-9AD537E4563A}"/>
                </a:ext>
              </a:extLst>
            </p:cNvPr>
            <p:cNvSpPr>
              <a:spLocks noChangeArrowheads="1"/>
            </p:cNvSpPr>
            <p:nvPr/>
          </p:nvSpPr>
          <p:spPr bwMode="auto">
            <a:xfrm>
              <a:off x="310" y="3526"/>
              <a:ext cx="1040" cy="457"/>
            </a:xfrm>
            <a:prstGeom prst="rect">
              <a:avLst/>
            </a:prstGeom>
            <a:solidFill>
              <a:srgbClr val="FF0000"/>
            </a:solidFill>
            <a:ln w="38100">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8" name="Line 48">
              <a:extLst>
                <a:ext uri="{FF2B5EF4-FFF2-40B4-BE49-F238E27FC236}">
                  <a16:creationId xmlns:a16="http://schemas.microsoft.com/office/drawing/2014/main" id="{8B8D0A07-01A4-B34B-A4DB-264DA4558713}"/>
                </a:ext>
              </a:extLst>
            </p:cNvPr>
            <p:cNvSpPr>
              <a:spLocks noChangeShapeType="1"/>
            </p:cNvSpPr>
            <p:nvPr/>
          </p:nvSpPr>
          <p:spPr bwMode="auto">
            <a:xfrm>
              <a:off x="446"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9" name="Line 49">
              <a:extLst>
                <a:ext uri="{FF2B5EF4-FFF2-40B4-BE49-F238E27FC236}">
                  <a16:creationId xmlns:a16="http://schemas.microsoft.com/office/drawing/2014/main" id="{CCD0BAFD-2F01-BB4A-80D7-9DD3A63121BC}"/>
                </a:ext>
              </a:extLst>
            </p:cNvPr>
            <p:cNvSpPr>
              <a:spLocks noChangeShapeType="1"/>
            </p:cNvSpPr>
            <p:nvPr/>
          </p:nvSpPr>
          <p:spPr bwMode="auto">
            <a:xfrm>
              <a:off x="558" y="3538"/>
              <a:ext cx="2" cy="435"/>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0" name="Line 50">
              <a:extLst>
                <a:ext uri="{FF2B5EF4-FFF2-40B4-BE49-F238E27FC236}">
                  <a16:creationId xmlns:a16="http://schemas.microsoft.com/office/drawing/2014/main" id="{7F30AE35-07B8-C647-93E6-FBCF5A109B29}"/>
                </a:ext>
              </a:extLst>
            </p:cNvPr>
            <p:cNvSpPr>
              <a:spLocks noChangeShapeType="1"/>
            </p:cNvSpPr>
            <p:nvPr/>
          </p:nvSpPr>
          <p:spPr bwMode="auto">
            <a:xfrm>
              <a:off x="671"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1" name="Line 51">
              <a:extLst>
                <a:ext uri="{FF2B5EF4-FFF2-40B4-BE49-F238E27FC236}">
                  <a16:creationId xmlns:a16="http://schemas.microsoft.com/office/drawing/2014/main" id="{F3DA64D2-455B-5648-BA10-FC52CD1311A7}"/>
                </a:ext>
              </a:extLst>
            </p:cNvPr>
            <p:cNvSpPr>
              <a:spLocks noChangeShapeType="1"/>
            </p:cNvSpPr>
            <p:nvPr/>
          </p:nvSpPr>
          <p:spPr bwMode="auto">
            <a:xfrm>
              <a:off x="782"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2" name="Line 52">
              <a:extLst>
                <a:ext uri="{FF2B5EF4-FFF2-40B4-BE49-F238E27FC236}">
                  <a16:creationId xmlns:a16="http://schemas.microsoft.com/office/drawing/2014/main" id="{106B00DE-F07D-CE47-8C50-C1CD1CD0A09F}"/>
                </a:ext>
              </a:extLst>
            </p:cNvPr>
            <p:cNvSpPr>
              <a:spLocks noChangeShapeType="1"/>
            </p:cNvSpPr>
            <p:nvPr/>
          </p:nvSpPr>
          <p:spPr bwMode="auto">
            <a:xfrm>
              <a:off x="895"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3" name="Line 53">
              <a:extLst>
                <a:ext uri="{FF2B5EF4-FFF2-40B4-BE49-F238E27FC236}">
                  <a16:creationId xmlns:a16="http://schemas.microsoft.com/office/drawing/2014/main" id="{0DED29BC-7052-8643-8C69-2F8864DFA71F}"/>
                </a:ext>
              </a:extLst>
            </p:cNvPr>
            <p:cNvSpPr>
              <a:spLocks noChangeShapeType="1"/>
            </p:cNvSpPr>
            <p:nvPr/>
          </p:nvSpPr>
          <p:spPr bwMode="auto">
            <a:xfrm>
              <a:off x="1006"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4" name="Line 54">
              <a:extLst>
                <a:ext uri="{FF2B5EF4-FFF2-40B4-BE49-F238E27FC236}">
                  <a16:creationId xmlns:a16="http://schemas.microsoft.com/office/drawing/2014/main" id="{86C73DAC-8DDF-A54A-942C-8BC351167B6F}"/>
                </a:ext>
              </a:extLst>
            </p:cNvPr>
            <p:cNvSpPr>
              <a:spLocks noChangeShapeType="1"/>
            </p:cNvSpPr>
            <p:nvPr/>
          </p:nvSpPr>
          <p:spPr bwMode="auto">
            <a:xfrm>
              <a:off x="1121"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 name="Line 55">
              <a:extLst>
                <a:ext uri="{FF2B5EF4-FFF2-40B4-BE49-F238E27FC236}">
                  <a16:creationId xmlns:a16="http://schemas.microsoft.com/office/drawing/2014/main" id="{18BE7814-C3C9-1A4C-AD5B-3274395DD8E5}"/>
                </a:ext>
              </a:extLst>
            </p:cNvPr>
            <p:cNvSpPr>
              <a:spLocks noChangeShapeType="1"/>
            </p:cNvSpPr>
            <p:nvPr/>
          </p:nvSpPr>
          <p:spPr bwMode="auto">
            <a:xfrm>
              <a:off x="1229" y="3538"/>
              <a:ext cx="2" cy="435"/>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16" name="Line 58">
            <a:extLst>
              <a:ext uri="{FF2B5EF4-FFF2-40B4-BE49-F238E27FC236}">
                <a16:creationId xmlns:a16="http://schemas.microsoft.com/office/drawing/2014/main" id="{4B5F466A-2158-BD4D-B0D3-450398480C2C}"/>
              </a:ext>
            </a:extLst>
          </p:cNvPr>
          <p:cNvSpPr>
            <a:spLocks noChangeShapeType="1"/>
          </p:cNvSpPr>
          <p:nvPr/>
        </p:nvSpPr>
        <p:spPr bwMode="auto">
          <a:xfrm flipV="1">
            <a:off x="2743821" y="2955235"/>
            <a:ext cx="446087" cy="490538"/>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8" name="Line 60">
            <a:extLst>
              <a:ext uri="{FF2B5EF4-FFF2-40B4-BE49-F238E27FC236}">
                <a16:creationId xmlns:a16="http://schemas.microsoft.com/office/drawing/2014/main" id="{FFF5D7A3-77C9-D34E-AC43-6A097D73FED3}"/>
              </a:ext>
            </a:extLst>
          </p:cNvPr>
          <p:cNvSpPr>
            <a:spLocks noChangeShapeType="1"/>
          </p:cNvSpPr>
          <p:nvPr/>
        </p:nvSpPr>
        <p:spPr bwMode="auto">
          <a:xfrm flipV="1">
            <a:off x="5267946" y="3282260"/>
            <a:ext cx="669925" cy="790575"/>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2" name="Group 31">
            <a:extLst>
              <a:ext uri="{FF2B5EF4-FFF2-40B4-BE49-F238E27FC236}">
                <a16:creationId xmlns:a16="http://schemas.microsoft.com/office/drawing/2014/main" id="{F18F2E2A-C657-CE42-826A-8464B8BEB733}"/>
              </a:ext>
            </a:extLst>
          </p:cNvPr>
          <p:cNvGrpSpPr/>
          <p:nvPr/>
        </p:nvGrpSpPr>
        <p:grpSpPr>
          <a:xfrm>
            <a:off x="871146" y="1664528"/>
            <a:ext cx="4336475" cy="3729630"/>
            <a:chOff x="871146" y="1664528"/>
            <a:chExt cx="4336475" cy="3729630"/>
          </a:xfrm>
        </p:grpSpPr>
        <p:sp>
          <p:nvSpPr>
            <p:cNvPr id="33" name="Rectangle 33">
              <a:extLst>
                <a:ext uri="{FF2B5EF4-FFF2-40B4-BE49-F238E27FC236}">
                  <a16:creationId xmlns:a16="http://schemas.microsoft.com/office/drawing/2014/main" id="{2EA30939-880D-1A4E-ADA4-26E2CC52164D}"/>
                </a:ext>
              </a:extLst>
            </p:cNvPr>
            <p:cNvSpPr>
              <a:spLocks noChangeArrowheads="1"/>
            </p:cNvSpPr>
            <p:nvPr/>
          </p:nvSpPr>
          <p:spPr bwMode="auto">
            <a:xfrm>
              <a:off x="4114937" y="1947588"/>
              <a:ext cx="1055688" cy="828675"/>
            </a:xfrm>
            <a:prstGeom prst="rect">
              <a:avLst/>
            </a:prstGeom>
            <a:noFill/>
            <a:ln>
              <a:noFill/>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link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layer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protocol</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(receive)</a:t>
              </a:r>
            </a:p>
          </p:txBody>
        </p:sp>
        <p:grpSp>
          <p:nvGrpSpPr>
            <p:cNvPr id="34" name="Group 33">
              <a:extLst>
                <a:ext uri="{FF2B5EF4-FFF2-40B4-BE49-F238E27FC236}">
                  <a16:creationId xmlns:a16="http://schemas.microsoft.com/office/drawing/2014/main" id="{913133BD-446D-E742-B2AD-72DE39321A8A}"/>
                </a:ext>
              </a:extLst>
            </p:cNvPr>
            <p:cNvGrpSpPr/>
            <p:nvPr/>
          </p:nvGrpSpPr>
          <p:grpSpPr>
            <a:xfrm>
              <a:off x="871146" y="1664528"/>
              <a:ext cx="4336475" cy="3729630"/>
              <a:chOff x="871146" y="1664528"/>
              <a:chExt cx="4336475" cy="3729630"/>
            </a:xfrm>
          </p:grpSpPr>
          <p:sp>
            <p:nvSpPr>
              <p:cNvPr id="35" name="Rectangle 14">
                <a:extLst>
                  <a:ext uri="{FF2B5EF4-FFF2-40B4-BE49-F238E27FC236}">
                    <a16:creationId xmlns:a16="http://schemas.microsoft.com/office/drawing/2014/main" id="{79A46D4C-DBCD-A54B-9BA8-1AEED3D1385B}"/>
                  </a:ext>
                </a:extLst>
              </p:cNvPr>
              <p:cNvSpPr>
                <a:spLocks noChangeArrowheads="1"/>
              </p:cNvSpPr>
              <p:nvPr/>
            </p:nvSpPr>
            <p:spPr bwMode="auto">
              <a:xfrm>
                <a:off x="4055096" y="1664528"/>
                <a:ext cx="1152525" cy="1409700"/>
              </a:xfrm>
              <a:prstGeom prst="rect">
                <a:avLst/>
              </a:prstGeom>
              <a:noFill/>
              <a:ln w="28575">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 name="Line 30">
                <a:extLst>
                  <a:ext uri="{FF2B5EF4-FFF2-40B4-BE49-F238E27FC236}">
                    <a16:creationId xmlns:a16="http://schemas.microsoft.com/office/drawing/2014/main" id="{42D89CE3-6D54-8D4C-A4FF-D8068693F459}"/>
                  </a:ext>
                </a:extLst>
              </p:cNvPr>
              <p:cNvSpPr>
                <a:spLocks noChangeShapeType="1"/>
              </p:cNvSpPr>
              <p:nvPr/>
            </p:nvSpPr>
            <p:spPr bwMode="auto">
              <a:xfrm>
                <a:off x="3867771" y="2423423"/>
                <a:ext cx="190500" cy="1587"/>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 name="Text Box 6">
                <a:extLst>
                  <a:ext uri="{FF2B5EF4-FFF2-40B4-BE49-F238E27FC236}">
                    <a16:creationId xmlns:a16="http://schemas.microsoft.com/office/drawing/2014/main" id="{29D9E7A0-6D99-F942-B6C6-24EF09651BBA}"/>
                  </a:ext>
                </a:extLst>
              </p:cNvPr>
              <p:cNvSpPr txBox="1">
                <a:spLocks noChangeArrowheads="1"/>
              </p:cNvSpPr>
              <p:nvPr/>
            </p:nvSpPr>
            <p:spPr bwMode="auto">
              <a:xfrm>
                <a:off x="871146" y="4193829"/>
                <a:ext cx="187743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link layer:</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e.g., Ethernet</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(chapter 6)</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8" name="Line 59">
                <a:extLst>
                  <a:ext uri="{FF2B5EF4-FFF2-40B4-BE49-F238E27FC236}">
                    <a16:creationId xmlns:a16="http://schemas.microsoft.com/office/drawing/2014/main" id="{67FB4697-6647-C242-8EBD-81171A3917C4}"/>
                  </a:ext>
                </a:extLst>
              </p:cNvPr>
              <p:cNvSpPr>
                <a:spLocks noChangeShapeType="1"/>
              </p:cNvSpPr>
              <p:nvPr/>
            </p:nvSpPr>
            <p:spPr bwMode="auto">
              <a:xfrm flipV="1">
                <a:off x="2762871" y="3152085"/>
                <a:ext cx="1193800" cy="1338263"/>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39" name="Slide Number Placeholder 4">
            <a:extLst>
              <a:ext uri="{FF2B5EF4-FFF2-40B4-BE49-F238E27FC236}">
                <a16:creationId xmlns:a16="http://schemas.microsoft.com/office/drawing/2014/main" id="{EA359BDC-8294-2A40-B5BE-B5E215B7EE41}"/>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16</a:t>
            </a:fld>
            <a:endParaRPr lang="en-US" dirty="0"/>
          </a:p>
        </p:txBody>
      </p:sp>
    </p:spTree>
    <p:extLst>
      <p:ext uri="{BB962C8B-B14F-4D97-AF65-F5344CB8AC3E}">
        <p14:creationId xmlns:p14="http://schemas.microsoft.com/office/powerpoint/2010/main" val="827209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 Box 12">
            <a:extLst>
              <a:ext uri="{FF2B5EF4-FFF2-40B4-BE49-F238E27FC236}">
                <a16:creationId xmlns:a16="http://schemas.microsoft.com/office/drawing/2014/main" id="{39713235-40E8-FD43-A0F7-09AF038C8856}"/>
              </a:ext>
            </a:extLst>
          </p:cNvPr>
          <p:cNvSpPr txBox="1">
            <a:spLocks noChangeArrowheads="1"/>
          </p:cNvSpPr>
          <p:nvPr/>
        </p:nvSpPr>
        <p:spPr bwMode="auto">
          <a:xfrm>
            <a:off x="1188002" y="6033604"/>
            <a:ext cx="732072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Q:</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but what happens if ranges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divide up so nicely? </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pic>
        <p:nvPicPr>
          <p:cNvPr id="27" name="Picture 26">
            <a:extLst>
              <a:ext uri="{FF2B5EF4-FFF2-40B4-BE49-F238E27FC236}">
                <a16:creationId xmlns:a16="http://schemas.microsoft.com/office/drawing/2014/main" id="{26C911F9-D713-DF44-9F74-E50D01F6C43A}"/>
              </a:ext>
            </a:extLst>
          </p:cNvPr>
          <p:cNvPicPr>
            <a:picLocks noChangeAspect="1"/>
          </p:cNvPicPr>
          <p:nvPr/>
        </p:nvPicPr>
        <p:blipFill>
          <a:blip r:embed="rId3"/>
          <a:stretch>
            <a:fillRect/>
          </a:stretch>
        </p:blipFill>
        <p:spPr>
          <a:xfrm>
            <a:off x="1056411" y="3154505"/>
            <a:ext cx="9375866" cy="2779571"/>
          </a:xfrm>
          <a:prstGeom prst="rect">
            <a:avLst/>
          </a:prstGeom>
        </p:spPr>
      </p:pic>
      <p:grpSp>
        <p:nvGrpSpPr>
          <p:cNvPr id="7" name="Group 6">
            <a:extLst>
              <a:ext uri="{FF2B5EF4-FFF2-40B4-BE49-F238E27FC236}">
                <a16:creationId xmlns:a16="http://schemas.microsoft.com/office/drawing/2014/main" id="{625C7E65-E330-D54C-9458-A2526E45EE84}"/>
              </a:ext>
            </a:extLst>
          </p:cNvPr>
          <p:cNvGrpSpPr/>
          <p:nvPr/>
        </p:nvGrpSpPr>
        <p:grpSpPr>
          <a:xfrm>
            <a:off x="898734" y="1108364"/>
            <a:ext cx="9699993" cy="2044580"/>
            <a:chOff x="898734" y="1108364"/>
            <a:chExt cx="9699993" cy="2044580"/>
          </a:xfrm>
        </p:grpSpPr>
        <p:pic>
          <p:nvPicPr>
            <p:cNvPr id="28" name="Picture 27">
              <a:extLst>
                <a:ext uri="{FF2B5EF4-FFF2-40B4-BE49-F238E27FC236}">
                  <a16:creationId xmlns:a16="http://schemas.microsoft.com/office/drawing/2014/main" id="{AB2C9B1D-B13F-2A44-BFD7-FE059F60C03B}"/>
                </a:ext>
              </a:extLst>
            </p:cNvPr>
            <p:cNvPicPr>
              <a:picLocks noChangeAspect="1"/>
            </p:cNvPicPr>
            <p:nvPr/>
          </p:nvPicPr>
          <p:blipFill>
            <a:blip r:embed="rId4"/>
            <a:stretch>
              <a:fillRect/>
            </a:stretch>
          </p:blipFill>
          <p:spPr>
            <a:xfrm>
              <a:off x="898734" y="1186912"/>
              <a:ext cx="9594790" cy="1966032"/>
            </a:xfrm>
            <a:prstGeom prst="rect">
              <a:avLst/>
            </a:prstGeom>
          </p:spPr>
        </p:pic>
        <p:sp>
          <p:nvSpPr>
            <p:cNvPr id="5" name="Rectangle 4">
              <a:extLst>
                <a:ext uri="{FF2B5EF4-FFF2-40B4-BE49-F238E27FC236}">
                  <a16:creationId xmlns:a16="http://schemas.microsoft.com/office/drawing/2014/main" id="{1FAB1BC2-A9DF-384B-9E93-78C77805E9B5}"/>
                </a:ext>
              </a:extLst>
            </p:cNvPr>
            <p:cNvSpPr/>
            <p:nvPr/>
          </p:nvSpPr>
          <p:spPr>
            <a:xfrm>
              <a:off x="1039091" y="1108364"/>
              <a:ext cx="9559636" cy="2355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45804"/>
            <a:ext cx="10515600" cy="894622"/>
          </a:xfrm>
        </p:spPr>
        <p:txBody>
          <a:bodyPr>
            <a:normAutofit/>
          </a:bodyPr>
          <a:lstStyle/>
          <a:p>
            <a:r>
              <a:rPr lang="en-US" sz="4800" dirty="0"/>
              <a:t>Destination-based forwarding</a:t>
            </a:r>
          </a:p>
        </p:txBody>
      </p:sp>
      <p:grpSp>
        <p:nvGrpSpPr>
          <p:cNvPr id="9" name="Group 8">
            <a:extLst>
              <a:ext uri="{FF2B5EF4-FFF2-40B4-BE49-F238E27FC236}">
                <a16:creationId xmlns:a16="http://schemas.microsoft.com/office/drawing/2014/main" id="{BDFBC640-7D8A-6C4E-A73D-113F295A0D69}"/>
              </a:ext>
            </a:extLst>
          </p:cNvPr>
          <p:cNvGrpSpPr/>
          <p:nvPr/>
        </p:nvGrpSpPr>
        <p:grpSpPr>
          <a:xfrm>
            <a:off x="1038514" y="2679128"/>
            <a:ext cx="9093336" cy="1283278"/>
            <a:chOff x="1038514" y="2679128"/>
            <a:chExt cx="9093336" cy="1283278"/>
          </a:xfrm>
        </p:grpSpPr>
        <p:pic>
          <p:nvPicPr>
            <p:cNvPr id="29" name="Picture 28">
              <a:extLst>
                <a:ext uri="{FF2B5EF4-FFF2-40B4-BE49-F238E27FC236}">
                  <a16:creationId xmlns:a16="http://schemas.microsoft.com/office/drawing/2014/main" id="{16512AEA-D127-3748-A1EB-EB563AC90228}"/>
                </a:ext>
              </a:extLst>
            </p:cNvPr>
            <p:cNvPicPr>
              <a:picLocks noChangeAspect="1"/>
            </p:cNvPicPr>
            <p:nvPr/>
          </p:nvPicPr>
          <p:blipFill>
            <a:blip r:embed="rId5"/>
            <a:stretch>
              <a:fillRect/>
            </a:stretch>
          </p:blipFill>
          <p:spPr>
            <a:xfrm>
              <a:off x="1038514" y="2679128"/>
              <a:ext cx="9093336" cy="1283278"/>
            </a:xfrm>
            <a:prstGeom prst="rect">
              <a:avLst/>
            </a:prstGeom>
          </p:spPr>
        </p:pic>
        <p:sp>
          <p:nvSpPr>
            <p:cNvPr id="8" name="TextBox 7">
              <a:extLst>
                <a:ext uri="{FF2B5EF4-FFF2-40B4-BE49-F238E27FC236}">
                  <a16:creationId xmlns:a16="http://schemas.microsoft.com/office/drawing/2014/main" id="{9EF59FBD-8B2C-9141-A4D8-C536B3311F8A}"/>
                </a:ext>
              </a:extLst>
            </p:cNvPr>
            <p:cNvSpPr txBox="1"/>
            <p:nvPr/>
          </p:nvSpPr>
          <p:spPr>
            <a:xfrm>
              <a:off x="8451272" y="3131128"/>
              <a:ext cx="886691" cy="430887"/>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mn-ea"/>
                  <a:cs typeface="+mn-cs"/>
                </a:rPr>
                <a:t>3</a:t>
              </a:r>
            </a:p>
          </p:txBody>
        </p:sp>
      </p:grpSp>
      <p:sp>
        <p:nvSpPr>
          <p:cNvPr id="11" name="Slide Number Placeholder 4">
            <a:extLst>
              <a:ext uri="{FF2B5EF4-FFF2-40B4-BE49-F238E27FC236}">
                <a16:creationId xmlns:a16="http://schemas.microsoft.com/office/drawing/2014/main" id="{81C74D07-6178-E24A-9413-942CDFCE3461}"/>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17</a:t>
            </a:fld>
            <a:endParaRPr lang="en-US" dirty="0"/>
          </a:p>
        </p:txBody>
      </p:sp>
    </p:spTree>
    <p:extLst>
      <p:ext uri="{BB962C8B-B14F-4D97-AF65-F5344CB8AC3E}">
        <p14:creationId xmlns:p14="http://schemas.microsoft.com/office/powerpoint/2010/main" val="3657912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42" presetClass="path" presetSubtype="0" accel="50000" decel="50000" fill="hold" nodeType="withEffect">
                                  <p:stCondLst>
                                    <p:cond delay="0"/>
                                  </p:stCondLst>
                                  <p:childTnLst>
                                    <p:animMotion origin="layout" path="M -3.75E-6 1.11022E-16 L 0.00052 0.10718 " pathEditMode="relative" rAng="0" ptsTypes="AA">
                                      <p:cBhvr>
                                        <p:cTn id="9" dur="2000" fill="hold"/>
                                        <p:tgtEl>
                                          <p:spTgt spid="27"/>
                                        </p:tgtEl>
                                        <p:attrNameLst>
                                          <p:attrName>ppt_x</p:attrName>
                                          <p:attrName>ppt_y</p:attrName>
                                        </p:attrNameLst>
                                      </p:cBhvr>
                                      <p:rCtr x="26" y="5347"/>
                                    </p:animMotion>
                                  </p:childTnLst>
                                </p:cTn>
                              </p:par>
                              <p:par>
                                <p:cTn id="10" presetID="42" presetClass="path" presetSubtype="0" accel="50000" decel="50000" fill="hold" nodeType="withEffect">
                                  <p:stCondLst>
                                    <p:cond delay="0"/>
                                  </p:stCondLst>
                                  <p:childTnLst>
                                    <p:animMotion origin="layout" path="M -4.375E-6 1.85185E-6 L 0.00013 -0.05417 " pathEditMode="relative" rAng="0" ptsTypes="AA">
                                      <p:cBhvr>
                                        <p:cTn id="11" dur="2000" fill="hold"/>
                                        <p:tgtEl>
                                          <p:spTgt spid="7"/>
                                        </p:tgtEl>
                                        <p:attrNameLst>
                                          <p:attrName>ppt_x</p:attrName>
                                          <p:attrName>ppt_y</p:attrName>
                                        </p:attrNameLst>
                                      </p:cBhvr>
                                      <p:rCtr x="0" y="-270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45804"/>
            <a:ext cx="10515600" cy="894622"/>
          </a:xfrm>
        </p:spPr>
        <p:txBody>
          <a:bodyPr>
            <a:normAutofit/>
          </a:bodyPr>
          <a:lstStyle/>
          <a:p>
            <a:r>
              <a:rPr lang="en-US" sz="4800" dirty="0"/>
              <a:t>Longest prefix matching</a:t>
            </a:r>
          </a:p>
        </p:txBody>
      </p:sp>
      <p:sp>
        <p:nvSpPr>
          <p:cNvPr id="20" name="Rectangle 20">
            <a:extLst>
              <a:ext uri="{FF2B5EF4-FFF2-40B4-BE49-F238E27FC236}">
                <a16:creationId xmlns:a16="http://schemas.microsoft.com/office/drawing/2014/main" id="{6C4FD2CC-0F96-3647-B094-A076F017995B}"/>
              </a:ext>
            </a:extLst>
          </p:cNvPr>
          <p:cNvSpPr>
            <a:spLocks noChangeArrowheads="1"/>
          </p:cNvSpPr>
          <p:nvPr/>
        </p:nvSpPr>
        <p:spPr bwMode="auto">
          <a:xfrm>
            <a:off x="991564" y="1533870"/>
            <a:ext cx="9199355" cy="1620147"/>
          </a:xfrm>
          <a:prstGeom prst="rect">
            <a:avLst/>
          </a:prstGeom>
          <a:solidFill>
            <a:schemeClr val="bg1"/>
          </a:solidFill>
          <a:ln w="19050">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1" name="Text Box 19">
            <a:extLst>
              <a:ext uri="{FF2B5EF4-FFF2-40B4-BE49-F238E27FC236}">
                <a16:creationId xmlns:a16="http://schemas.microsoft.com/office/drawing/2014/main" id="{E44CD3A5-49DD-2B46-B559-9C4E98374B04}"/>
              </a:ext>
            </a:extLst>
          </p:cNvPr>
          <p:cNvSpPr txBox="1">
            <a:spLocks noChangeArrowheads="1"/>
          </p:cNvSpPr>
          <p:nvPr/>
        </p:nvSpPr>
        <p:spPr bwMode="auto">
          <a:xfrm>
            <a:off x="1128092" y="1821969"/>
            <a:ext cx="9248359" cy="12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when looking for forwarding table entry for given destination address, use </a:t>
            </a:r>
            <a:r>
              <a:rPr kumimoji="0" lang="en-US" altLang="en-US" sz="30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longest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address prefix that matches destination address.</a:t>
            </a:r>
          </a:p>
        </p:txBody>
      </p:sp>
      <p:sp>
        <p:nvSpPr>
          <p:cNvPr id="22" name="Text Box 22">
            <a:extLst>
              <a:ext uri="{FF2B5EF4-FFF2-40B4-BE49-F238E27FC236}">
                <a16:creationId xmlns:a16="http://schemas.microsoft.com/office/drawing/2014/main" id="{D12AF6A9-88D3-724A-95E5-E348261B6683}"/>
              </a:ext>
            </a:extLst>
          </p:cNvPr>
          <p:cNvSpPr txBox="1">
            <a:spLocks noChangeArrowheads="1"/>
          </p:cNvSpPr>
          <p:nvPr/>
        </p:nvSpPr>
        <p:spPr bwMode="auto">
          <a:xfrm>
            <a:off x="1115390" y="1235421"/>
            <a:ext cx="3675878" cy="5847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longest prefix match</a:t>
            </a:r>
          </a:p>
        </p:txBody>
      </p:sp>
      <p:grpSp>
        <p:nvGrpSpPr>
          <p:cNvPr id="3" name="Group 2">
            <a:extLst>
              <a:ext uri="{FF2B5EF4-FFF2-40B4-BE49-F238E27FC236}">
                <a16:creationId xmlns:a16="http://schemas.microsoft.com/office/drawing/2014/main" id="{03D13401-BB00-AB4B-8905-3EDC38C55E44}"/>
              </a:ext>
            </a:extLst>
          </p:cNvPr>
          <p:cNvGrpSpPr/>
          <p:nvPr/>
        </p:nvGrpSpPr>
        <p:grpSpPr>
          <a:xfrm>
            <a:off x="2674601" y="3416024"/>
            <a:ext cx="7479325" cy="2180038"/>
            <a:chOff x="2674601" y="3416024"/>
            <a:chExt cx="7479325" cy="2180038"/>
          </a:xfrm>
        </p:grpSpPr>
        <p:sp>
          <p:nvSpPr>
            <p:cNvPr id="23" name="Rectangle 5">
              <a:extLst>
                <a:ext uri="{FF2B5EF4-FFF2-40B4-BE49-F238E27FC236}">
                  <a16:creationId xmlns:a16="http://schemas.microsoft.com/office/drawing/2014/main" id="{084DF81F-7378-3F4D-A220-97031D2E80F5}"/>
                </a:ext>
              </a:extLst>
            </p:cNvPr>
            <p:cNvSpPr>
              <a:spLocks noChangeArrowheads="1"/>
            </p:cNvSpPr>
            <p:nvPr/>
          </p:nvSpPr>
          <p:spPr bwMode="auto">
            <a:xfrm>
              <a:off x="2674601" y="3464838"/>
              <a:ext cx="4941530" cy="213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Destination Address Range                        </a:t>
              </a: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11001000  00010111  00011000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11001000  00010111  00011</a:t>
              </a:r>
              <a:endParaRPr kumimoji="0" lang="en-US" altLang="en-US" sz="2000" b="0" i="0" u="none" strike="noStrike" kern="1200" cap="none" spc="0" normalizeH="0" baseline="0" noProof="0" dirty="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otherwise  </a:t>
              </a:r>
              <a:r>
                <a:rPr kumimoji="0" lang="en-US" altLang="en-US" sz="1800" b="0" i="0" u="none" strike="noStrike" kern="1200" cap="none" spc="0" normalizeH="0" baseline="0" noProof="0" dirty="0">
                  <a:ln>
                    <a:noFill/>
                  </a:ln>
                  <a:solidFill>
                    <a:prstClr val="black"/>
                  </a:solidFill>
                  <a:effectLst/>
                  <a:uLnTx/>
                  <a:uFillTx/>
                  <a:latin typeface="Times" pitchFamily="2" charset="0"/>
                  <a:ea typeface="ＭＳ Ｐゴシック" panose="020B0600070205080204" pitchFamily="34" charset="-128"/>
                  <a:cs typeface="+mn-cs"/>
                </a:rPr>
                <a:t>           </a:t>
              </a:r>
            </a:p>
          </p:txBody>
        </p:sp>
        <p:sp>
          <p:nvSpPr>
            <p:cNvPr id="24" name="Rectangle 24">
              <a:extLst>
                <a:ext uri="{FF2B5EF4-FFF2-40B4-BE49-F238E27FC236}">
                  <a16:creationId xmlns:a16="http://schemas.microsoft.com/office/drawing/2014/main" id="{18A563AC-C70D-754B-9962-4D998D015437}"/>
                </a:ext>
              </a:extLst>
            </p:cNvPr>
            <p:cNvSpPr>
              <a:spLocks noChangeArrowheads="1"/>
            </p:cNvSpPr>
            <p:nvPr/>
          </p:nvSpPr>
          <p:spPr bwMode="auto">
            <a:xfrm>
              <a:off x="2675214" y="3473174"/>
              <a:ext cx="7459662" cy="2106613"/>
            </a:xfrm>
            <a:prstGeom prst="rect">
              <a:avLst/>
            </a:prstGeom>
            <a:noFill/>
            <a:ln w="19050">
              <a:solidFill>
                <a:srgbClr val="0000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 name="Line 25">
              <a:extLst>
                <a:ext uri="{FF2B5EF4-FFF2-40B4-BE49-F238E27FC236}">
                  <a16:creationId xmlns:a16="http://schemas.microsoft.com/office/drawing/2014/main" id="{19C2B9AB-8F02-2544-B27E-9D6069612946}"/>
                </a:ext>
              </a:extLst>
            </p:cNvPr>
            <p:cNvSpPr>
              <a:spLocks noChangeShapeType="1"/>
            </p:cNvSpPr>
            <p:nvPr/>
          </p:nvSpPr>
          <p:spPr bwMode="auto">
            <a:xfrm>
              <a:off x="2675214" y="3908149"/>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26">
              <a:extLst>
                <a:ext uri="{FF2B5EF4-FFF2-40B4-BE49-F238E27FC236}">
                  <a16:creationId xmlns:a16="http://schemas.microsoft.com/office/drawing/2014/main" id="{1B9BD71E-C1AB-FC44-BE8C-E92F41BE285C}"/>
                </a:ext>
              </a:extLst>
            </p:cNvPr>
            <p:cNvSpPr>
              <a:spLocks noChangeShapeType="1"/>
            </p:cNvSpPr>
            <p:nvPr/>
          </p:nvSpPr>
          <p:spPr bwMode="auto">
            <a:xfrm>
              <a:off x="2705376" y="4338362"/>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27">
              <a:extLst>
                <a:ext uri="{FF2B5EF4-FFF2-40B4-BE49-F238E27FC236}">
                  <a16:creationId xmlns:a16="http://schemas.microsoft.com/office/drawing/2014/main" id="{7AE74685-5721-6E44-8BC4-DAB3E347B108}"/>
                </a:ext>
              </a:extLst>
            </p:cNvPr>
            <p:cNvSpPr>
              <a:spLocks noChangeShapeType="1"/>
            </p:cNvSpPr>
            <p:nvPr/>
          </p:nvSpPr>
          <p:spPr bwMode="auto">
            <a:xfrm>
              <a:off x="2679976" y="4757462"/>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28">
              <a:extLst>
                <a:ext uri="{FF2B5EF4-FFF2-40B4-BE49-F238E27FC236}">
                  <a16:creationId xmlns:a16="http://schemas.microsoft.com/office/drawing/2014/main" id="{1B853A8E-6A07-CB4D-BE12-092786F59619}"/>
                </a:ext>
              </a:extLst>
            </p:cNvPr>
            <p:cNvSpPr>
              <a:spLocks noChangeShapeType="1"/>
            </p:cNvSpPr>
            <p:nvPr/>
          </p:nvSpPr>
          <p:spPr bwMode="auto">
            <a:xfrm>
              <a:off x="2676801" y="5187674"/>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29">
              <a:extLst>
                <a:ext uri="{FF2B5EF4-FFF2-40B4-BE49-F238E27FC236}">
                  <a16:creationId xmlns:a16="http://schemas.microsoft.com/office/drawing/2014/main" id="{BAAA8C9E-1166-D244-A56D-14E88DC722C7}"/>
                </a:ext>
              </a:extLst>
            </p:cNvPr>
            <p:cNvSpPr>
              <a:spLocks noChangeShapeType="1"/>
            </p:cNvSpPr>
            <p:nvPr/>
          </p:nvSpPr>
          <p:spPr bwMode="auto">
            <a:xfrm>
              <a:off x="8109371" y="3444875"/>
              <a:ext cx="0" cy="2117725"/>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Text Box 30">
              <a:extLst>
                <a:ext uri="{FF2B5EF4-FFF2-40B4-BE49-F238E27FC236}">
                  <a16:creationId xmlns:a16="http://schemas.microsoft.com/office/drawing/2014/main" id="{C361938E-509D-884C-8F4D-604CDBAF499F}"/>
                </a:ext>
              </a:extLst>
            </p:cNvPr>
            <p:cNvSpPr txBox="1">
              <a:spLocks noChangeArrowheads="1"/>
            </p:cNvSpPr>
            <p:nvPr/>
          </p:nvSpPr>
          <p:spPr bwMode="auto">
            <a:xfrm>
              <a:off x="8158439" y="3416024"/>
              <a:ext cx="1543050" cy="215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Link interface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0</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2</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3</a:t>
              </a:r>
            </a:p>
          </p:txBody>
        </p:sp>
        <p:sp>
          <p:nvSpPr>
            <p:cNvPr id="8" name="TextBox 7">
              <a:extLst>
                <a:ext uri="{FF2B5EF4-FFF2-40B4-BE49-F238E27FC236}">
                  <a16:creationId xmlns:a16="http://schemas.microsoft.com/office/drawing/2014/main" id="{9694CEDC-B1A5-454C-B4F6-F22FC77EEC2F}"/>
                </a:ext>
              </a:extLst>
            </p:cNvPr>
            <p:cNvSpPr txBox="1"/>
            <p:nvPr/>
          </p:nvSpPr>
          <p:spPr>
            <a:xfrm>
              <a:off x="6763327" y="40039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38" name="TextBox 37">
              <a:extLst>
                <a:ext uri="{FF2B5EF4-FFF2-40B4-BE49-F238E27FC236}">
                  <a16:creationId xmlns:a16="http://schemas.microsoft.com/office/drawing/2014/main" id="{59CA6F6A-B810-954D-9B23-669157310E2A}"/>
                </a:ext>
              </a:extLst>
            </p:cNvPr>
            <p:cNvSpPr txBox="1"/>
            <p:nvPr/>
          </p:nvSpPr>
          <p:spPr>
            <a:xfrm>
              <a:off x="6089074" y="4005707"/>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1" name="TextBox 40">
              <a:extLst>
                <a:ext uri="{FF2B5EF4-FFF2-40B4-BE49-F238E27FC236}">
                  <a16:creationId xmlns:a16="http://schemas.microsoft.com/office/drawing/2014/main" id="{4FB0E5B5-4700-1A4A-82D3-4BA23D91D949}"/>
                </a:ext>
              </a:extLst>
            </p:cNvPr>
            <p:cNvSpPr txBox="1"/>
            <p:nvPr/>
          </p:nvSpPr>
          <p:spPr>
            <a:xfrm>
              <a:off x="6760005" y="48167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2" name="TextBox 41">
              <a:extLst>
                <a:ext uri="{FF2B5EF4-FFF2-40B4-BE49-F238E27FC236}">
                  <a16:creationId xmlns:a16="http://schemas.microsoft.com/office/drawing/2014/main" id="{2C3E062A-D38F-7B4C-985F-9BC7311B996F}"/>
                </a:ext>
              </a:extLst>
            </p:cNvPr>
            <p:cNvSpPr txBox="1"/>
            <p:nvPr/>
          </p:nvSpPr>
          <p:spPr>
            <a:xfrm>
              <a:off x="6083018" y="4846641"/>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3" name="TextBox 42">
              <a:extLst>
                <a:ext uri="{FF2B5EF4-FFF2-40B4-BE49-F238E27FC236}">
                  <a16:creationId xmlns:a16="http://schemas.microsoft.com/office/drawing/2014/main" id="{90CB68ED-9DC5-4A42-912A-6465AD307681}"/>
                </a:ext>
              </a:extLst>
            </p:cNvPr>
            <p:cNvSpPr txBox="1"/>
            <p:nvPr/>
          </p:nvSpPr>
          <p:spPr>
            <a:xfrm>
              <a:off x="6760005" y="44230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grpSp>
      <p:grpSp>
        <p:nvGrpSpPr>
          <p:cNvPr id="4" name="Group 3">
            <a:extLst>
              <a:ext uri="{FF2B5EF4-FFF2-40B4-BE49-F238E27FC236}">
                <a16:creationId xmlns:a16="http://schemas.microsoft.com/office/drawing/2014/main" id="{F655AE30-180F-9548-B5CE-B9911AA53A47}"/>
              </a:ext>
            </a:extLst>
          </p:cNvPr>
          <p:cNvGrpSpPr/>
          <p:nvPr/>
        </p:nvGrpSpPr>
        <p:grpSpPr>
          <a:xfrm>
            <a:off x="789703" y="5747609"/>
            <a:ext cx="9305341" cy="903606"/>
            <a:chOff x="789703" y="5747609"/>
            <a:chExt cx="9305341" cy="903606"/>
          </a:xfrm>
        </p:grpSpPr>
        <p:sp>
          <p:nvSpPr>
            <p:cNvPr id="33" name="Rectangle 7">
              <a:extLst>
                <a:ext uri="{FF2B5EF4-FFF2-40B4-BE49-F238E27FC236}">
                  <a16:creationId xmlns:a16="http://schemas.microsoft.com/office/drawing/2014/main" id="{E22026F2-CBCE-4449-A0AD-13CF7F44BB94}"/>
                </a:ext>
              </a:extLst>
            </p:cNvPr>
            <p:cNvSpPr>
              <a:spLocks noChangeArrowheads="1"/>
            </p:cNvSpPr>
            <p:nvPr/>
          </p:nvSpPr>
          <p:spPr bwMode="auto">
            <a:xfrm>
              <a:off x="2672981" y="6281883"/>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11001000  00010111  00011000  10101010 </a:t>
              </a:r>
            </a:p>
          </p:txBody>
        </p:sp>
        <p:sp>
          <p:nvSpPr>
            <p:cNvPr id="34" name="Text Box 8">
              <a:extLst>
                <a:ext uri="{FF2B5EF4-FFF2-40B4-BE49-F238E27FC236}">
                  <a16:creationId xmlns:a16="http://schemas.microsoft.com/office/drawing/2014/main" id="{6696C1A2-2B66-F046-9D91-AA81C2DE66F3}"/>
                </a:ext>
              </a:extLst>
            </p:cNvPr>
            <p:cNvSpPr txBox="1">
              <a:spLocks noChangeArrowheads="1"/>
            </p:cNvSpPr>
            <p:nvPr/>
          </p:nvSpPr>
          <p:spPr bwMode="auto">
            <a:xfrm>
              <a:off x="789703" y="5882891"/>
              <a:ext cx="163628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examples</a:t>
              </a: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a:t>
              </a:r>
            </a:p>
          </p:txBody>
        </p:sp>
        <p:sp>
          <p:nvSpPr>
            <p:cNvPr id="36" name="Text Box 15">
              <a:extLst>
                <a:ext uri="{FF2B5EF4-FFF2-40B4-BE49-F238E27FC236}">
                  <a16:creationId xmlns:a16="http://schemas.microsoft.com/office/drawing/2014/main" id="{17622A77-4021-6543-9813-C7EEB4480196}"/>
                </a:ext>
              </a:extLst>
            </p:cNvPr>
            <p:cNvSpPr txBox="1">
              <a:spLocks noChangeArrowheads="1"/>
            </p:cNvSpPr>
            <p:nvPr/>
          </p:nvSpPr>
          <p:spPr bwMode="auto">
            <a:xfrm>
              <a:off x="8186060" y="5747609"/>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which interface?</a:t>
              </a:r>
            </a:p>
          </p:txBody>
        </p:sp>
        <p:sp>
          <p:nvSpPr>
            <p:cNvPr id="37" name="Text Box 16">
              <a:extLst>
                <a:ext uri="{FF2B5EF4-FFF2-40B4-BE49-F238E27FC236}">
                  <a16:creationId xmlns:a16="http://schemas.microsoft.com/office/drawing/2014/main" id="{F7507BD5-2837-2641-B60E-9FEB90A5480B}"/>
                </a:ext>
              </a:extLst>
            </p:cNvPr>
            <p:cNvSpPr txBox="1">
              <a:spLocks noChangeArrowheads="1"/>
            </p:cNvSpPr>
            <p:nvPr/>
          </p:nvSpPr>
          <p:spPr bwMode="auto">
            <a:xfrm>
              <a:off x="8178869" y="6233982"/>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which interface?</a:t>
              </a:r>
            </a:p>
          </p:txBody>
        </p:sp>
        <p:sp>
          <p:nvSpPr>
            <p:cNvPr id="44" name="Text Box 9">
              <a:extLst>
                <a:ext uri="{FF2B5EF4-FFF2-40B4-BE49-F238E27FC236}">
                  <a16:creationId xmlns:a16="http://schemas.microsoft.com/office/drawing/2014/main" id="{E0486002-663A-3642-8A25-05280FEF8ED1}"/>
                </a:ext>
              </a:extLst>
            </p:cNvPr>
            <p:cNvSpPr txBox="1">
              <a:spLocks noChangeArrowheads="1"/>
            </p:cNvSpPr>
            <p:nvPr/>
          </p:nvSpPr>
          <p:spPr bwMode="auto">
            <a:xfrm>
              <a:off x="2672165" y="5802809"/>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11001000  00010111  00010110  10100001 </a:t>
              </a:r>
            </a:p>
          </p:txBody>
        </p:sp>
      </p:grpSp>
      <p:sp>
        <p:nvSpPr>
          <p:cNvPr id="31" name="Slide Number Placeholder 4">
            <a:extLst>
              <a:ext uri="{FF2B5EF4-FFF2-40B4-BE49-F238E27FC236}">
                <a16:creationId xmlns:a16="http://schemas.microsoft.com/office/drawing/2014/main" id="{EC760D1C-B9BF-9F46-BBE7-A444C5F68770}"/>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18</a:t>
            </a:fld>
            <a:endParaRPr lang="en-US" dirty="0"/>
          </a:p>
        </p:txBody>
      </p:sp>
    </p:spTree>
    <p:extLst>
      <p:ext uri="{BB962C8B-B14F-4D97-AF65-F5344CB8AC3E}">
        <p14:creationId xmlns:p14="http://schemas.microsoft.com/office/powerpoint/2010/main" val="1421189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45804"/>
            <a:ext cx="10515600" cy="894622"/>
          </a:xfrm>
        </p:spPr>
        <p:txBody>
          <a:bodyPr>
            <a:normAutofit/>
          </a:bodyPr>
          <a:lstStyle/>
          <a:p>
            <a:r>
              <a:rPr lang="en-US" sz="4800" dirty="0"/>
              <a:t>Longest prefix matching</a:t>
            </a:r>
          </a:p>
        </p:txBody>
      </p:sp>
      <p:sp>
        <p:nvSpPr>
          <p:cNvPr id="20" name="Rectangle 20">
            <a:extLst>
              <a:ext uri="{FF2B5EF4-FFF2-40B4-BE49-F238E27FC236}">
                <a16:creationId xmlns:a16="http://schemas.microsoft.com/office/drawing/2014/main" id="{6C4FD2CC-0F96-3647-B094-A076F017995B}"/>
              </a:ext>
            </a:extLst>
          </p:cNvPr>
          <p:cNvSpPr>
            <a:spLocks noChangeArrowheads="1"/>
          </p:cNvSpPr>
          <p:nvPr/>
        </p:nvSpPr>
        <p:spPr bwMode="auto">
          <a:xfrm>
            <a:off x="991564" y="1533870"/>
            <a:ext cx="9199355" cy="1620147"/>
          </a:xfrm>
          <a:prstGeom prst="rect">
            <a:avLst/>
          </a:prstGeom>
          <a:solidFill>
            <a:schemeClr val="bg1"/>
          </a:solidFill>
          <a:ln w="19050">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1" name="Text Box 19">
            <a:extLst>
              <a:ext uri="{FF2B5EF4-FFF2-40B4-BE49-F238E27FC236}">
                <a16:creationId xmlns:a16="http://schemas.microsoft.com/office/drawing/2014/main" id="{E44CD3A5-49DD-2B46-B559-9C4E98374B04}"/>
              </a:ext>
            </a:extLst>
          </p:cNvPr>
          <p:cNvSpPr txBox="1">
            <a:spLocks noChangeArrowheads="1"/>
          </p:cNvSpPr>
          <p:nvPr/>
        </p:nvSpPr>
        <p:spPr bwMode="auto">
          <a:xfrm>
            <a:off x="1128092" y="1821969"/>
            <a:ext cx="9248359" cy="12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when looking for forwarding table entry for given destination address, use </a:t>
            </a:r>
            <a:r>
              <a:rPr kumimoji="0" lang="en-US" altLang="en-US" sz="30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longest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address prefix that matches destination address.</a:t>
            </a:r>
          </a:p>
        </p:txBody>
      </p:sp>
      <p:sp>
        <p:nvSpPr>
          <p:cNvPr id="22" name="Text Box 22">
            <a:extLst>
              <a:ext uri="{FF2B5EF4-FFF2-40B4-BE49-F238E27FC236}">
                <a16:creationId xmlns:a16="http://schemas.microsoft.com/office/drawing/2014/main" id="{D12AF6A9-88D3-724A-95E5-E348261B6683}"/>
              </a:ext>
            </a:extLst>
          </p:cNvPr>
          <p:cNvSpPr txBox="1">
            <a:spLocks noChangeArrowheads="1"/>
          </p:cNvSpPr>
          <p:nvPr/>
        </p:nvSpPr>
        <p:spPr bwMode="auto">
          <a:xfrm>
            <a:off x="1115390" y="1235421"/>
            <a:ext cx="3675878" cy="5847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longest prefix match</a:t>
            </a:r>
          </a:p>
        </p:txBody>
      </p:sp>
      <p:sp>
        <p:nvSpPr>
          <p:cNvPr id="23" name="Rectangle 5">
            <a:extLst>
              <a:ext uri="{FF2B5EF4-FFF2-40B4-BE49-F238E27FC236}">
                <a16:creationId xmlns:a16="http://schemas.microsoft.com/office/drawing/2014/main" id="{084DF81F-7378-3F4D-A220-97031D2E80F5}"/>
              </a:ext>
            </a:extLst>
          </p:cNvPr>
          <p:cNvSpPr>
            <a:spLocks noChangeArrowheads="1"/>
          </p:cNvSpPr>
          <p:nvPr/>
        </p:nvSpPr>
        <p:spPr bwMode="auto">
          <a:xfrm>
            <a:off x="2674601" y="3464838"/>
            <a:ext cx="4941530" cy="213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Destination Address Range                        </a:t>
            </a: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11001000  00010111  00011000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11001000  00010111  00011</a:t>
            </a:r>
            <a:endParaRPr kumimoji="0" lang="en-US" altLang="en-US" sz="2000" b="0" i="0" u="none" strike="noStrike" kern="1200" cap="none" spc="0" normalizeH="0" baseline="0" noProof="0" dirty="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otherwise  </a:t>
            </a:r>
            <a:r>
              <a:rPr kumimoji="0" lang="en-US" altLang="en-US" sz="1800" b="0" i="0" u="none" strike="noStrike" kern="1200" cap="none" spc="0" normalizeH="0" baseline="0" noProof="0" dirty="0">
                <a:ln>
                  <a:noFill/>
                </a:ln>
                <a:solidFill>
                  <a:prstClr val="black"/>
                </a:solidFill>
                <a:effectLst/>
                <a:uLnTx/>
                <a:uFillTx/>
                <a:latin typeface="Times" pitchFamily="2" charset="0"/>
                <a:ea typeface="ＭＳ Ｐゴシック" panose="020B0600070205080204" pitchFamily="34" charset="-128"/>
                <a:cs typeface="+mn-cs"/>
              </a:rPr>
              <a:t>           </a:t>
            </a:r>
          </a:p>
        </p:txBody>
      </p:sp>
      <p:sp>
        <p:nvSpPr>
          <p:cNvPr id="24" name="Rectangle 24">
            <a:extLst>
              <a:ext uri="{FF2B5EF4-FFF2-40B4-BE49-F238E27FC236}">
                <a16:creationId xmlns:a16="http://schemas.microsoft.com/office/drawing/2014/main" id="{18A563AC-C70D-754B-9962-4D998D015437}"/>
              </a:ext>
            </a:extLst>
          </p:cNvPr>
          <p:cNvSpPr>
            <a:spLocks noChangeArrowheads="1"/>
          </p:cNvSpPr>
          <p:nvPr/>
        </p:nvSpPr>
        <p:spPr bwMode="auto">
          <a:xfrm>
            <a:off x="2675214" y="3473174"/>
            <a:ext cx="7459662" cy="2106613"/>
          </a:xfrm>
          <a:prstGeom prst="rect">
            <a:avLst/>
          </a:prstGeom>
          <a:noFill/>
          <a:ln w="19050">
            <a:solidFill>
              <a:srgbClr val="0000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 name="Line 25">
            <a:extLst>
              <a:ext uri="{FF2B5EF4-FFF2-40B4-BE49-F238E27FC236}">
                <a16:creationId xmlns:a16="http://schemas.microsoft.com/office/drawing/2014/main" id="{19C2B9AB-8F02-2544-B27E-9D6069612946}"/>
              </a:ext>
            </a:extLst>
          </p:cNvPr>
          <p:cNvSpPr>
            <a:spLocks noChangeShapeType="1"/>
          </p:cNvSpPr>
          <p:nvPr/>
        </p:nvSpPr>
        <p:spPr bwMode="auto">
          <a:xfrm>
            <a:off x="2675214" y="3908149"/>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26">
            <a:extLst>
              <a:ext uri="{FF2B5EF4-FFF2-40B4-BE49-F238E27FC236}">
                <a16:creationId xmlns:a16="http://schemas.microsoft.com/office/drawing/2014/main" id="{1B9BD71E-C1AB-FC44-BE8C-E92F41BE285C}"/>
              </a:ext>
            </a:extLst>
          </p:cNvPr>
          <p:cNvSpPr>
            <a:spLocks noChangeShapeType="1"/>
          </p:cNvSpPr>
          <p:nvPr/>
        </p:nvSpPr>
        <p:spPr bwMode="auto">
          <a:xfrm>
            <a:off x="2705376" y="4338362"/>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27">
            <a:extLst>
              <a:ext uri="{FF2B5EF4-FFF2-40B4-BE49-F238E27FC236}">
                <a16:creationId xmlns:a16="http://schemas.microsoft.com/office/drawing/2014/main" id="{7AE74685-5721-6E44-8BC4-DAB3E347B108}"/>
              </a:ext>
            </a:extLst>
          </p:cNvPr>
          <p:cNvSpPr>
            <a:spLocks noChangeShapeType="1"/>
          </p:cNvSpPr>
          <p:nvPr/>
        </p:nvSpPr>
        <p:spPr bwMode="auto">
          <a:xfrm>
            <a:off x="2679976" y="4757462"/>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28">
            <a:extLst>
              <a:ext uri="{FF2B5EF4-FFF2-40B4-BE49-F238E27FC236}">
                <a16:creationId xmlns:a16="http://schemas.microsoft.com/office/drawing/2014/main" id="{1B853A8E-6A07-CB4D-BE12-092786F59619}"/>
              </a:ext>
            </a:extLst>
          </p:cNvPr>
          <p:cNvSpPr>
            <a:spLocks noChangeShapeType="1"/>
          </p:cNvSpPr>
          <p:nvPr/>
        </p:nvSpPr>
        <p:spPr bwMode="auto">
          <a:xfrm>
            <a:off x="2676801" y="5187674"/>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29">
            <a:extLst>
              <a:ext uri="{FF2B5EF4-FFF2-40B4-BE49-F238E27FC236}">
                <a16:creationId xmlns:a16="http://schemas.microsoft.com/office/drawing/2014/main" id="{BAAA8C9E-1166-D244-A56D-14E88DC722C7}"/>
              </a:ext>
            </a:extLst>
          </p:cNvPr>
          <p:cNvSpPr>
            <a:spLocks noChangeShapeType="1"/>
          </p:cNvSpPr>
          <p:nvPr/>
        </p:nvSpPr>
        <p:spPr bwMode="auto">
          <a:xfrm>
            <a:off x="8109371" y="3444875"/>
            <a:ext cx="0" cy="2117725"/>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Text Box 30">
            <a:extLst>
              <a:ext uri="{FF2B5EF4-FFF2-40B4-BE49-F238E27FC236}">
                <a16:creationId xmlns:a16="http://schemas.microsoft.com/office/drawing/2014/main" id="{C361938E-509D-884C-8F4D-604CDBAF499F}"/>
              </a:ext>
            </a:extLst>
          </p:cNvPr>
          <p:cNvSpPr txBox="1">
            <a:spLocks noChangeArrowheads="1"/>
          </p:cNvSpPr>
          <p:nvPr/>
        </p:nvSpPr>
        <p:spPr bwMode="auto">
          <a:xfrm>
            <a:off x="8158439" y="3416024"/>
            <a:ext cx="1543050" cy="215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Link interface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0</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2</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3</a:t>
            </a:r>
          </a:p>
        </p:txBody>
      </p:sp>
      <p:sp>
        <p:nvSpPr>
          <p:cNvPr id="33" name="Rectangle 7">
            <a:extLst>
              <a:ext uri="{FF2B5EF4-FFF2-40B4-BE49-F238E27FC236}">
                <a16:creationId xmlns:a16="http://schemas.microsoft.com/office/drawing/2014/main" id="{E22026F2-CBCE-4449-A0AD-13CF7F44BB94}"/>
              </a:ext>
            </a:extLst>
          </p:cNvPr>
          <p:cNvSpPr>
            <a:spLocks noChangeArrowheads="1"/>
          </p:cNvSpPr>
          <p:nvPr/>
        </p:nvSpPr>
        <p:spPr bwMode="auto">
          <a:xfrm>
            <a:off x="2672981" y="6281883"/>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11001000  00010111  00011000  10101010 </a:t>
            </a:r>
          </a:p>
        </p:txBody>
      </p:sp>
      <p:sp>
        <p:nvSpPr>
          <p:cNvPr id="34" name="Text Box 8">
            <a:extLst>
              <a:ext uri="{FF2B5EF4-FFF2-40B4-BE49-F238E27FC236}">
                <a16:creationId xmlns:a16="http://schemas.microsoft.com/office/drawing/2014/main" id="{6696C1A2-2B66-F046-9D91-AA81C2DE66F3}"/>
              </a:ext>
            </a:extLst>
          </p:cNvPr>
          <p:cNvSpPr txBox="1">
            <a:spLocks noChangeArrowheads="1"/>
          </p:cNvSpPr>
          <p:nvPr/>
        </p:nvSpPr>
        <p:spPr bwMode="auto">
          <a:xfrm>
            <a:off x="789703" y="5882891"/>
            <a:ext cx="163628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examples</a:t>
            </a: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a:t>
            </a:r>
          </a:p>
        </p:txBody>
      </p:sp>
      <p:sp>
        <p:nvSpPr>
          <p:cNvPr id="36" name="Text Box 15">
            <a:extLst>
              <a:ext uri="{FF2B5EF4-FFF2-40B4-BE49-F238E27FC236}">
                <a16:creationId xmlns:a16="http://schemas.microsoft.com/office/drawing/2014/main" id="{17622A77-4021-6543-9813-C7EEB4480196}"/>
              </a:ext>
            </a:extLst>
          </p:cNvPr>
          <p:cNvSpPr txBox="1">
            <a:spLocks noChangeArrowheads="1"/>
          </p:cNvSpPr>
          <p:nvPr/>
        </p:nvSpPr>
        <p:spPr bwMode="auto">
          <a:xfrm>
            <a:off x="8186060" y="5747609"/>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which interface?</a:t>
            </a:r>
          </a:p>
        </p:txBody>
      </p:sp>
      <p:sp>
        <p:nvSpPr>
          <p:cNvPr id="37" name="Text Box 16">
            <a:extLst>
              <a:ext uri="{FF2B5EF4-FFF2-40B4-BE49-F238E27FC236}">
                <a16:creationId xmlns:a16="http://schemas.microsoft.com/office/drawing/2014/main" id="{F7507BD5-2837-2641-B60E-9FEB90A5480B}"/>
              </a:ext>
            </a:extLst>
          </p:cNvPr>
          <p:cNvSpPr txBox="1">
            <a:spLocks noChangeArrowheads="1"/>
          </p:cNvSpPr>
          <p:nvPr/>
        </p:nvSpPr>
        <p:spPr bwMode="auto">
          <a:xfrm>
            <a:off x="8178869" y="6233982"/>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which interface?</a:t>
            </a:r>
          </a:p>
        </p:txBody>
      </p:sp>
      <p:sp>
        <p:nvSpPr>
          <p:cNvPr id="8" name="TextBox 7">
            <a:extLst>
              <a:ext uri="{FF2B5EF4-FFF2-40B4-BE49-F238E27FC236}">
                <a16:creationId xmlns:a16="http://schemas.microsoft.com/office/drawing/2014/main" id="{9694CEDC-B1A5-454C-B4F6-F22FC77EEC2F}"/>
              </a:ext>
            </a:extLst>
          </p:cNvPr>
          <p:cNvSpPr txBox="1"/>
          <p:nvPr/>
        </p:nvSpPr>
        <p:spPr>
          <a:xfrm>
            <a:off x="6763327" y="40039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38" name="TextBox 37">
            <a:extLst>
              <a:ext uri="{FF2B5EF4-FFF2-40B4-BE49-F238E27FC236}">
                <a16:creationId xmlns:a16="http://schemas.microsoft.com/office/drawing/2014/main" id="{59CA6F6A-B810-954D-9B23-669157310E2A}"/>
              </a:ext>
            </a:extLst>
          </p:cNvPr>
          <p:cNvSpPr txBox="1"/>
          <p:nvPr/>
        </p:nvSpPr>
        <p:spPr>
          <a:xfrm>
            <a:off x="6089074" y="4005707"/>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1" name="TextBox 40">
            <a:extLst>
              <a:ext uri="{FF2B5EF4-FFF2-40B4-BE49-F238E27FC236}">
                <a16:creationId xmlns:a16="http://schemas.microsoft.com/office/drawing/2014/main" id="{4FB0E5B5-4700-1A4A-82D3-4BA23D91D949}"/>
              </a:ext>
            </a:extLst>
          </p:cNvPr>
          <p:cNvSpPr txBox="1"/>
          <p:nvPr/>
        </p:nvSpPr>
        <p:spPr>
          <a:xfrm>
            <a:off x="6760005" y="48167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2" name="TextBox 41">
            <a:extLst>
              <a:ext uri="{FF2B5EF4-FFF2-40B4-BE49-F238E27FC236}">
                <a16:creationId xmlns:a16="http://schemas.microsoft.com/office/drawing/2014/main" id="{2C3E062A-D38F-7B4C-985F-9BC7311B996F}"/>
              </a:ext>
            </a:extLst>
          </p:cNvPr>
          <p:cNvSpPr txBox="1"/>
          <p:nvPr/>
        </p:nvSpPr>
        <p:spPr>
          <a:xfrm>
            <a:off x="6083018" y="4846641"/>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3" name="TextBox 42">
            <a:extLst>
              <a:ext uri="{FF2B5EF4-FFF2-40B4-BE49-F238E27FC236}">
                <a16:creationId xmlns:a16="http://schemas.microsoft.com/office/drawing/2014/main" id="{90CB68ED-9DC5-4A42-912A-6465AD307681}"/>
              </a:ext>
            </a:extLst>
          </p:cNvPr>
          <p:cNvSpPr txBox="1"/>
          <p:nvPr/>
        </p:nvSpPr>
        <p:spPr>
          <a:xfrm>
            <a:off x="6760005" y="44230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4" name="Text Box 9">
            <a:extLst>
              <a:ext uri="{FF2B5EF4-FFF2-40B4-BE49-F238E27FC236}">
                <a16:creationId xmlns:a16="http://schemas.microsoft.com/office/drawing/2014/main" id="{E0486002-663A-3642-8A25-05280FEF8ED1}"/>
              </a:ext>
            </a:extLst>
          </p:cNvPr>
          <p:cNvSpPr txBox="1">
            <a:spLocks noChangeArrowheads="1"/>
          </p:cNvSpPr>
          <p:nvPr/>
        </p:nvSpPr>
        <p:spPr bwMode="auto">
          <a:xfrm>
            <a:off x="2672165" y="5802809"/>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11001000  00010111  00010110  10100001 </a:t>
            </a:r>
          </a:p>
        </p:txBody>
      </p:sp>
      <p:grpSp>
        <p:nvGrpSpPr>
          <p:cNvPr id="10" name="Group 9">
            <a:extLst>
              <a:ext uri="{FF2B5EF4-FFF2-40B4-BE49-F238E27FC236}">
                <a16:creationId xmlns:a16="http://schemas.microsoft.com/office/drawing/2014/main" id="{93F8BEA5-3425-B944-909B-1B37A09661F3}"/>
              </a:ext>
            </a:extLst>
          </p:cNvPr>
          <p:cNvGrpSpPr/>
          <p:nvPr/>
        </p:nvGrpSpPr>
        <p:grpSpPr>
          <a:xfrm>
            <a:off x="803563" y="3297382"/>
            <a:ext cx="9670473" cy="3560618"/>
            <a:chOff x="803563" y="3297382"/>
            <a:chExt cx="9670473" cy="3560618"/>
          </a:xfrm>
        </p:grpSpPr>
        <p:sp>
          <p:nvSpPr>
            <p:cNvPr id="7" name="Freeform 6">
              <a:extLst>
                <a:ext uri="{FF2B5EF4-FFF2-40B4-BE49-F238E27FC236}">
                  <a16:creationId xmlns:a16="http://schemas.microsoft.com/office/drawing/2014/main" id="{A848FF30-7F47-EF40-9B21-6336F9996053}"/>
                </a:ext>
              </a:extLst>
            </p:cNvPr>
            <p:cNvSpPr/>
            <p:nvPr/>
          </p:nvSpPr>
          <p:spPr>
            <a:xfrm>
              <a:off x="845127" y="3297382"/>
              <a:ext cx="9628909" cy="112221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20146 w 9628909"/>
                <a:gd name="connsiteY4" fmla="*/ 651163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75564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28909" h="1122218">
                  <a:moveTo>
                    <a:pt x="110837" y="0"/>
                  </a:moveTo>
                  <a:lnTo>
                    <a:pt x="9628909" y="13854"/>
                  </a:lnTo>
                  <a:lnTo>
                    <a:pt x="9628909" y="1122218"/>
                  </a:lnTo>
                  <a:lnTo>
                    <a:pt x="5389418" y="1108364"/>
                  </a:lnTo>
                  <a:lnTo>
                    <a:pt x="5375564" y="665017"/>
                  </a:lnTo>
                  <a:lnTo>
                    <a:pt x="1856509" y="651163"/>
                  </a:lnTo>
                  <a:lnTo>
                    <a:pt x="1870364" y="1122218"/>
                  </a:lnTo>
                  <a:lnTo>
                    <a:pt x="0" y="1080654"/>
                  </a:lnTo>
                  <a:lnTo>
                    <a:pt x="110837" y="0"/>
                  </a:lnTo>
                  <a:close/>
                </a:path>
              </a:pathLst>
            </a:cu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470E4B3-DFDA-4D4A-93DD-AEAF7A1D9F63}"/>
                </a:ext>
              </a:extLst>
            </p:cNvPr>
            <p:cNvSpPr/>
            <p:nvPr/>
          </p:nvSpPr>
          <p:spPr>
            <a:xfrm>
              <a:off x="1634837" y="4364180"/>
              <a:ext cx="8756072" cy="1399309"/>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EA85C68C-577E-304A-9FB5-077E1B7756F7}"/>
                </a:ext>
              </a:extLst>
            </p:cNvPr>
            <p:cNvSpPr/>
            <p:nvPr/>
          </p:nvSpPr>
          <p:spPr>
            <a:xfrm flipV="1">
              <a:off x="803563" y="5735782"/>
              <a:ext cx="9628909" cy="112221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20146 w 9628909"/>
                <a:gd name="connsiteY4" fmla="*/ 651163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75564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417128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30982 w 9628909"/>
                <a:gd name="connsiteY3" fmla="*/ 1094510 h 1122218"/>
                <a:gd name="connsiteX4" fmla="*/ 5417128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30982 w 9628909"/>
                <a:gd name="connsiteY3" fmla="*/ 1094510 h 1122218"/>
                <a:gd name="connsiteX4" fmla="*/ 5394363 w 9628909"/>
                <a:gd name="connsiteY4" fmla="*/ 668811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246 w 9628909"/>
                <a:gd name="connsiteY3" fmla="*/ 1094510 h 1122218"/>
                <a:gd name="connsiteX4" fmla="*/ 5394363 w 9628909"/>
                <a:gd name="connsiteY4" fmla="*/ 668811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28909" h="1122218">
                  <a:moveTo>
                    <a:pt x="110837" y="0"/>
                  </a:moveTo>
                  <a:lnTo>
                    <a:pt x="9628909" y="13854"/>
                  </a:lnTo>
                  <a:lnTo>
                    <a:pt x="9628909" y="1122218"/>
                  </a:lnTo>
                  <a:lnTo>
                    <a:pt x="5389246" y="1094510"/>
                  </a:lnTo>
                  <a:cubicBezTo>
                    <a:pt x="5390952" y="952610"/>
                    <a:pt x="5392657" y="810711"/>
                    <a:pt x="5394363" y="668811"/>
                  </a:cubicBezTo>
                  <a:lnTo>
                    <a:pt x="1856509" y="651163"/>
                  </a:lnTo>
                  <a:lnTo>
                    <a:pt x="1870364" y="1122218"/>
                  </a:lnTo>
                  <a:lnTo>
                    <a:pt x="0" y="1080654"/>
                  </a:lnTo>
                  <a:lnTo>
                    <a:pt x="110837"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A11ECD7F-5BE0-CD47-B7BE-F200416FECED}"/>
              </a:ext>
            </a:extLst>
          </p:cNvPr>
          <p:cNvGrpSpPr/>
          <p:nvPr/>
        </p:nvGrpSpPr>
        <p:grpSpPr>
          <a:xfrm>
            <a:off x="2701636" y="3972790"/>
            <a:ext cx="3505199" cy="2150919"/>
            <a:chOff x="2701636" y="3972790"/>
            <a:chExt cx="3505199" cy="2150919"/>
          </a:xfrm>
        </p:grpSpPr>
        <p:sp>
          <p:nvSpPr>
            <p:cNvPr id="3" name="Rectangle 2">
              <a:extLst>
                <a:ext uri="{FF2B5EF4-FFF2-40B4-BE49-F238E27FC236}">
                  <a16:creationId xmlns:a16="http://schemas.microsoft.com/office/drawing/2014/main" id="{0F0BC283-76C4-1340-944F-7C4D353D8FFC}"/>
                </a:ext>
              </a:extLst>
            </p:cNvPr>
            <p:cNvSpPr/>
            <p:nvPr/>
          </p:nvSpPr>
          <p:spPr>
            <a:xfrm>
              <a:off x="2701636" y="5791200"/>
              <a:ext cx="3491346" cy="33250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0DA5FFD1-43DB-9B46-9554-CAB7DAD58DCA}"/>
                </a:ext>
              </a:extLst>
            </p:cNvPr>
            <p:cNvSpPr/>
            <p:nvPr/>
          </p:nvSpPr>
          <p:spPr>
            <a:xfrm>
              <a:off x="2715489" y="3972790"/>
              <a:ext cx="3491346" cy="33250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Up-Down Arrow 4">
              <a:extLst>
                <a:ext uri="{FF2B5EF4-FFF2-40B4-BE49-F238E27FC236}">
                  <a16:creationId xmlns:a16="http://schemas.microsoft.com/office/drawing/2014/main" id="{22823C07-49B0-9845-9B7A-6F370B443BE1}"/>
                </a:ext>
              </a:extLst>
            </p:cNvPr>
            <p:cNvSpPr/>
            <p:nvPr/>
          </p:nvSpPr>
          <p:spPr>
            <a:xfrm>
              <a:off x="4419600" y="4350327"/>
              <a:ext cx="290946" cy="1427018"/>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D205B53A-AC28-8740-95E3-3E5959F5B0CD}"/>
                </a:ext>
              </a:extLst>
            </p:cNvPr>
            <p:cNvSpPr txBox="1"/>
            <p:nvPr/>
          </p:nvSpPr>
          <p:spPr>
            <a:xfrm>
              <a:off x="4031673" y="4738255"/>
              <a:ext cx="1066061"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match!</a:t>
              </a:r>
            </a:p>
          </p:txBody>
        </p:sp>
      </p:grpSp>
      <p:sp>
        <p:nvSpPr>
          <p:cNvPr id="35" name="Slide Number Placeholder 4">
            <a:extLst>
              <a:ext uri="{FF2B5EF4-FFF2-40B4-BE49-F238E27FC236}">
                <a16:creationId xmlns:a16="http://schemas.microsoft.com/office/drawing/2014/main" id="{0AD153D5-F6CB-0E4F-AE80-7E6404A6B287}"/>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19</a:t>
            </a:fld>
            <a:endParaRPr lang="en-US" dirty="0"/>
          </a:p>
        </p:txBody>
      </p:sp>
    </p:spTree>
    <p:extLst>
      <p:ext uri="{BB962C8B-B14F-4D97-AF65-F5344CB8AC3E}">
        <p14:creationId xmlns:p14="http://schemas.microsoft.com/office/powerpoint/2010/main" val="4234177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F6FC3-7DD0-8D48-A73C-1EC08DB3BAF6}"/>
              </a:ext>
            </a:extLst>
          </p:cNvPr>
          <p:cNvSpPr>
            <a:spLocks noGrp="1"/>
          </p:cNvSpPr>
          <p:nvPr>
            <p:ph type="title"/>
          </p:nvPr>
        </p:nvSpPr>
        <p:spPr/>
        <p:txBody>
          <a:bodyPr/>
          <a:lstStyle/>
          <a:p>
            <a:r>
              <a:rPr lang="en-US" altLang="en-US" dirty="0">
                <a:cs typeface="Calibri" panose="020F0502020204030204" pitchFamily="34" charset="0"/>
              </a:rPr>
              <a:t>Network layer: our goals</a:t>
            </a:r>
            <a:endParaRPr lang="en-US" dirty="0"/>
          </a:p>
        </p:txBody>
      </p:sp>
      <p:sp>
        <p:nvSpPr>
          <p:cNvPr id="3" name="Content Placeholder 2">
            <a:extLst>
              <a:ext uri="{FF2B5EF4-FFF2-40B4-BE49-F238E27FC236}">
                <a16:creationId xmlns:a16="http://schemas.microsoft.com/office/drawing/2014/main" id="{99183EDA-C355-9A48-9A7B-13CAE9D049C3}"/>
              </a:ext>
            </a:extLst>
          </p:cNvPr>
          <p:cNvSpPr>
            <a:spLocks noGrp="1"/>
          </p:cNvSpPr>
          <p:nvPr>
            <p:ph sz="half" idx="1"/>
          </p:nvPr>
        </p:nvSpPr>
        <p:spPr>
          <a:xfrm>
            <a:off x="838200" y="1572572"/>
            <a:ext cx="5181600" cy="4698465"/>
          </a:xfrm>
        </p:spPr>
        <p:txBody>
          <a:bodyPr>
            <a:normAutofit/>
          </a:bodyPr>
          <a:lstStyle/>
          <a:p>
            <a:pPr marL="342900" indent="-212725">
              <a:buFont typeface="Wingdings" charset="2"/>
              <a:buChar char="§"/>
              <a:defRPr/>
            </a:pPr>
            <a:r>
              <a:rPr lang="en-US" sz="3200" dirty="0"/>
              <a:t>understand principles behind network layer services, focusing on data plane:</a:t>
            </a:r>
          </a:p>
          <a:p>
            <a:pPr lvl="1">
              <a:buFont typeface="Arial"/>
              <a:buChar char="•"/>
              <a:defRPr/>
            </a:pPr>
            <a:r>
              <a:rPr lang="en-US" sz="2800" dirty="0"/>
              <a:t>network layer service models</a:t>
            </a:r>
          </a:p>
          <a:p>
            <a:pPr lvl="1">
              <a:buFont typeface="Arial"/>
              <a:buChar char="•"/>
              <a:defRPr/>
            </a:pPr>
            <a:r>
              <a:rPr lang="en-US" sz="2800" dirty="0"/>
              <a:t>forwarding versus routing</a:t>
            </a:r>
          </a:p>
          <a:p>
            <a:pPr lvl="1">
              <a:buFont typeface="Arial"/>
              <a:buChar char="•"/>
              <a:defRPr/>
            </a:pPr>
            <a:r>
              <a:rPr lang="en-US" sz="2800" dirty="0"/>
              <a:t>how a router works</a:t>
            </a:r>
          </a:p>
          <a:p>
            <a:pPr lvl="1">
              <a:buFont typeface="Arial"/>
              <a:buChar char="•"/>
              <a:defRPr/>
            </a:pPr>
            <a:r>
              <a:rPr lang="en-US" sz="2800" dirty="0"/>
              <a:t>addressing</a:t>
            </a:r>
          </a:p>
          <a:p>
            <a:pPr lvl="1">
              <a:buFont typeface="Arial"/>
              <a:buChar char="•"/>
              <a:defRPr/>
            </a:pPr>
            <a:r>
              <a:rPr lang="en-US" sz="2800" dirty="0"/>
              <a:t>generalized forwarding</a:t>
            </a:r>
          </a:p>
          <a:p>
            <a:pPr lvl="1">
              <a:buFont typeface="Arial"/>
              <a:buChar char="•"/>
              <a:defRPr/>
            </a:pPr>
            <a:r>
              <a:rPr lang="en-US" sz="2800" dirty="0"/>
              <a:t>Internet architecture</a:t>
            </a:r>
          </a:p>
          <a:p>
            <a:pPr marL="130175" indent="0">
              <a:buNone/>
            </a:pPr>
            <a:endParaRPr lang="en-US" dirty="0"/>
          </a:p>
        </p:txBody>
      </p:sp>
      <p:sp>
        <p:nvSpPr>
          <p:cNvPr id="4" name="Content Placeholder 3">
            <a:extLst>
              <a:ext uri="{FF2B5EF4-FFF2-40B4-BE49-F238E27FC236}">
                <a16:creationId xmlns:a16="http://schemas.microsoft.com/office/drawing/2014/main" id="{9B6A4EEF-90EE-424B-9F5F-D32E647EF1B0}"/>
              </a:ext>
            </a:extLst>
          </p:cNvPr>
          <p:cNvSpPr>
            <a:spLocks noGrp="1"/>
          </p:cNvSpPr>
          <p:nvPr>
            <p:ph sz="half" idx="2"/>
          </p:nvPr>
        </p:nvSpPr>
        <p:spPr>
          <a:xfrm>
            <a:off x="6172199" y="1572573"/>
            <a:ext cx="5584371" cy="4351338"/>
          </a:xfrm>
        </p:spPr>
        <p:txBody>
          <a:bodyPr>
            <a:normAutofit/>
          </a:bodyPr>
          <a:lstStyle/>
          <a:p>
            <a:pPr marL="407988" indent="-277813"/>
            <a:r>
              <a:rPr lang="en-US" sz="3200" dirty="0"/>
              <a:t>instantiation, implementation in the Internet</a:t>
            </a:r>
          </a:p>
          <a:p>
            <a:pPr lvl="1"/>
            <a:r>
              <a:rPr lang="en-US" sz="2800" dirty="0"/>
              <a:t>IP protocol</a:t>
            </a:r>
          </a:p>
          <a:p>
            <a:pPr lvl="1"/>
            <a:r>
              <a:rPr lang="en-US" sz="2800" dirty="0"/>
              <a:t>NAT, middleboxes</a:t>
            </a:r>
          </a:p>
        </p:txBody>
      </p:sp>
      <p:sp>
        <p:nvSpPr>
          <p:cNvPr id="5" name="Slide Number Placeholder 4">
            <a:extLst>
              <a:ext uri="{FF2B5EF4-FFF2-40B4-BE49-F238E27FC236}">
                <a16:creationId xmlns:a16="http://schemas.microsoft.com/office/drawing/2014/main" id="{AF90DE33-80BA-7C4C-A2DC-16FEA33E2950}"/>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a:t>
            </a:fld>
            <a:endParaRPr lang="en-US" dirty="0"/>
          </a:p>
        </p:txBody>
      </p:sp>
    </p:spTree>
    <p:extLst>
      <p:ext uri="{BB962C8B-B14F-4D97-AF65-F5344CB8AC3E}">
        <p14:creationId xmlns:p14="http://schemas.microsoft.com/office/powerpoint/2010/main" val="4100286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45804"/>
            <a:ext cx="10515600" cy="894622"/>
          </a:xfrm>
        </p:spPr>
        <p:txBody>
          <a:bodyPr>
            <a:normAutofit/>
          </a:bodyPr>
          <a:lstStyle/>
          <a:p>
            <a:r>
              <a:rPr lang="en-US" sz="4800" dirty="0"/>
              <a:t>Longest prefix matching</a:t>
            </a:r>
          </a:p>
        </p:txBody>
      </p:sp>
      <p:sp>
        <p:nvSpPr>
          <p:cNvPr id="20" name="Rectangle 20">
            <a:extLst>
              <a:ext uri="{FF2B5EF4-FFF2-40B4-BE49-F238E27FC236}">
                <a16:creationId xmlns:a16="http://schemas.microsoft.com/office/drawing/2014/main" id="{6C4FD2CC-0F96-3647-B094-A076F017995B}"/>
              </a:ext>
            </a:extLst>
          </p:cNvPr>
          <p:cNvSpPr>
            <a:spLocks noChangeArrowheads="1"/>
          </p:cNvSpPr>
          <p:nvPr/>
        </p:nvSpPr>
        <p:spPr bwMode="auto">
          <a:xfrm>
            <a:off x="991564" y="1533870"/>
            <a:ext cx="9199355" cy="1620147"/>
          </a:xfrm>
          <a:prstGeom prst="rect">
            <a:avLst/>
          </a:prstGeom>
          <a:solidFill>
            <a:schemeClr val="bg1"/>
          </a:solidFill>
          <a:ln w="19050">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1" name="Text Box 19">
            <a:extLst>
              <a:ext uri="{FF2B5EF4-FFF2-40B4-BE49-F238E27FC236}">
                <a16:creationId xmlns:a16="http://schemas.microsoft.com/office/drawing/2014/main" id="{E44CD3A5-49DD-2B46-B559-9C4E98374B04}"/>
              </a:ext>
            </a:extLst>
          </p:cNvPr>
          <p:cNvSpPr txBox="1">
            <a:spLocks noChangeArrowheads="1"/>
          </p:cNvSpPr>
          <p:nvPr/>
        </p:nvSpPr>
        <p:spPr bwMode="auto">
          <a:xfrm>
            <a:off x="1128092" y="1821969"/>
            <a:ext cx="9248359" cy="12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when looking for forwarding table entry for given destination address, use </a:t>
            </a:r>
            <a:r>
              <a:rPr kumimoji="0" lang="en-US" altLang="en-US" sz="30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longest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address prefix that matches destination address.</a:t>
            </a:r>
          </a:p>
        </p:txBody>
      </p:sp>
      <p:sp>
        <p:nvSpPr>
          <p:cNvPr id="22" name="Text Box 22">
            <a:extLst>
              <a:ext uri="{FF2B5EF4-FFF2-40B4-BE49-F238E27FC236}">
                <a16:creationId xmlns:a16="http://schemas.microsoft.com/office/drawing/2014/main" id="{D12AF6A9-88D3-724A-95E5-E348261B6683}"/>
              </a:ext>
            </a:extLst>
          </p:cNvPr>
          <p:cNvSpPr txBox="1">
            <a:spLocks noChangeArrowheads="1"/>
          </p:cNvSpPr>
          <p:nvPr/>
        </p:nvSpPr>
        <p:spPr bwMode="auto">
          <a:xfrm>
            <a:off x="1115390" y="1235421"/>
            <a:ext cx="3675878" cy="5847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longest prefix match</a:t>
            </a:r>
          </a:p>
        </p:txBody>
      </p:sp>
      <p:sp>
        <p:nvSpPr>
          <p:cNvPr id="23" name="Rectangle 5">
            <a:extLst>
              <a:ext uri="{FF2B5EF4-FFF2-40B4-BE49-F238E27FC236}">
                <a16:creationId xmlns:a16="http://schemas.microsoft.com/office/drawing/2014/main" id="{084DF81F-7378-3F4D-A220-97031D2E80F5}"/>
              </a:ext>
            </a:extLst>
          </p:cNvPr>
          <p:cNvSpPr>
            <a:spLocks noChangeArrowheads="1"/>
          </p:cNvSpPr>
          <p:nvPr/>
        </p:nvSpPr>
        <p:spPr bwMode="auto">
          <a:xfrm>
            <a:off x="2674601" y="3464838"/>
            <a:ext cx="4941530" cy="213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Destination Address Range                        </a:t>
            </a: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11001000  00010111  00011000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11001000  00010111  00011</a:t>
            </a:r>
            <a:endParaRPr kumimoji="0" lang="en-US" altLang="en-US" sz="2000" b="0" i="0" u="none" strike="noStrike" kern="1200" cap="none" spc="0" normalizeH="0" baseline="0" noProof="0" dirty="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otherwise  </a:t>
            </a:r>
            <a:r>
              <a:rPr kumimoji="0" lang="en-US" altLang="en-US" sz="1800" b="0" i="0" u="none" strike="noStrike" kern="1200" cap="none" spc="0" normalizeH="0" baseline="0" noProof="0" dirty="0">
                <a:ln>
                  <a:noFill/>
                </a:ln>
                <a:solidFill>
                  <a:prstClr val="black"/>
                </a:solidFill>
                <a:effectLst/>
                <a:uLnTx/>
                <a:uFillTx/>
                <a:latin typeface="Times" pitchFamily="2" charset="0"/>
                <a:ea typeface="ＭＳ Ｐゴシック" panose="020B0600070205080204" pitchFamily="34" charset="-128"/>
                <a:cs typeface="+mn-cs"/>
              </a:rPr>
              <a:t>           </a:t>
            </a:r>
          </a:p>
        </p:txBody>
      </p:sp>
      <p:sp>
        <p:nvSpPr>
          <p:cNvPr id="24" name="Rectangle 24">
            <a:extLst>
              <a:ext uri="{FF2B5EF4-FFF2-40B4-BE49-F238E27FC236}">
                <a16:creationId xmlns:a16="http://schemas.microsoft.com/office/drawing/2014/main" id="{18A563AC-C70D-754B-9962-4D998D015437}"/>
              </a:ext>
            </a:extLst>
          </p:cNvPr>
          <p:cNvSpPr>
            <a:spLocks noChangeArrowheads="1"/>
          </p:cNvSpPr>
          <p:nvPr/>
        </p:nvSpPr>
        <p:spPr bwMode="auto">
          <a:xfrm>
            <a:off x="2675214" y="3473174"/>
            <a:ext cx="7459662" cy="2106613"/>
          </a:xfrm>
          <a:prstGeom prst="rect">
            <a:avLst/>
          </a:prstGeom>
          <a:noFill/>
          <a:ln w="19050">
            <a:solidFill>
              <a:srgbClr val="0000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 name="Line 25">
            <a:extLst>
              <a:ext uri="{FF2B5EF4-FFF2-40B4-BE49-F238E27FC236}">
                <a16:creationId xmlns:a16="http://schemas.microsoft.com/office/drawing/2014/main" id="{19C2B9AB-8F02-2544-B27E-9D6069612946}"/>
              </a:ext>
            </a:extLst>
          </p:cNvPr>
          <p:cNvSpPr>
            <a:spLocks noChangeShapeType="1"/>
          </p:cNvSpPr>
          <p:nvPr/>
        </p:nvSpPr>
        <p:spPr bwMode="auto">
          <a:xfrm>
            <a:off x="2675214" y="3908149"/>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26">
            <a:extLst>
              <a:ext uri="{FF2B5EF4-FFF2-40B4-BE49-F238E27FC236}">
                <a16:creationId xmlns:a16="http://schemas.microsoft.com/office/drawing/2014/main" id="{1B9BD71E-C1AB-FC44-BE8C-E92F41BE285C}"/>
              </a:ext>
            </a:extLst>
          </p:cNvPr>
          <p:cNvSpPr>
            <a:spLocks noChangeShapeType="1"/>
          </p:cNvSpPr>
          <p:nvPr/>
        </p:nvSpPr>
        <p:spPr bwMode="auto">
          <a:xfrm>
            <a:off x="2705376" y="4338362"/>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27">
            <a:extLst>
              <a:ext uri="{FF2B5EF4-FFF2-40B4-BE49-F238E27FC236}">
                <a16:creationId xmlns:a16="http://schemas.microsoft.com/office/drawing/2014/main" id="{7AE74685-5721-6E44-8BC4-DAB3E347B108}"/>
              </a:ext>
            </a:extLst>
          </p:cNvPr>
          <p:cNvSpPr>
            <a:spLocks noChangeShapeType="1"/>
          </p:cNvSpPr>
          <p:nvPr/>
        </p:nvSpPr>
        <p:spPr bwMode="auto">
          <a:xfrm>
            <a:off x="2679976" y="4757462"/>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28">
            <a:extLst>
              <a:ext uri="{FF2B5EF4-FFF2-40B4-BE49-F238E27FC236}">
                <a16:creationId xmlns:a16="http://schemas.microsoft.com/office/drawing/2014/main" id="{1B853A8E-6A07-CB4D-BE12-092786F59619}"/>
              </a:ext>
            </a:extLst>
          </p:cNvPr>
          <p:cNvSpPr>
            <a:spLocks noChangeShapeType="1"/>
          </p:cNvSpPr>
          <p:nvPr/>
        </p:nvSpPr>
        <p:spPr bwMode="auto">
          <a:xfrm>
            <a:off x="2676801" y="5187674"/>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29">
            <a:extLst>
              <a:ext uri="{FF2B5EF4-FFF2-40B4-BE49-F238E27FC236}">
                <a16:creationId xmlns:a16="http://schemas.microsoft.com/office/drawing/2014/main" id="{BAAA8C9E-1166-D244-A56D-14E88DC722C7}"/>
              </a:ext>
            </a:extLst>
          </p:cNvPr>
          <p:cNvSpPr>
            <a:spLocks noChangeShapeType="1"/>
          </p:cNvSpPr>
          <p:nvPr/>
        </p:nvSpPr>
        <p:spPr bwMode="auto">
          <a:xfrm>
            <a:off x="8109371" y="3444875"/>
            <a:ext cx="0" cy="2117725"/>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Text Box 30">
            <a:extLst>
              <a:ext uri="{FF2B5EF4-FFF2-40B4-BE49-F238E27FC236}">
                <a16:creationId xmlns:a16="http://schemas.microsoft.com/office/drawing/2014/main" id="{C361938E-509D-884C-8F4D-604CDBAF499F}"/>
              </a:ext>
            </a:extLst>
          </p:cNvPr>
          <p:cNvSpPr txBox="1">
            <a:spLocks noChangeArrowheads="1"/>
          </p:cNvSpPr>
          <p:nvPr/>
        </p:nvSpPr>
        <p:spPr bwMode="auto">
          <a:xfrm>
            <a:off x="8158439" y="3416024"/>
            <a:ext cx="1543050" cy="215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Link interface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0</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2</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3</a:t>
            </a:r>
          </a:p>
        </p:txBody>
      </p:sp>
      <p:sp>
        <p:nvSpPr>
          <p:cNvPr id="33" name="Rectangle 7">
            <a:extLst>
              <a:ext uri="{FF2B5EF4-FFF2-40B4-BE49-F238E27FC236}">
                <a16:creationId xmlns:a16="http://schemas.microsoft.com/office/drawing/2014/main" id="{E22026F2-CBCE-4449-A0AD-13CF7F44BB94}"/>
              </a:ext>
            </a:extLst>
          </p:cNvPr>
          <p:cNvSpPr>
            <a:spLocks noChangeArrowheads="1"/>
          </p:cNvSpPr>
          <p:nvPr/>
        </p:nvSpPr>
        <p:spPr bwMode="auto">
          <a:xfrm>
            <a:off x="2672981" y="6281883"/>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11001000  00010111  00011000  10101010 </a:t>
            </a:r>
          </a:p>
        </p:txBody>
      </p:sp>
      <p:sp>
        <p:nvSpPr>
          <p:cNvPr id="34" name="Text Box 8">
            <a:extLst>
              <a:ext uri="{FF2B5EF4-FFF2-40B4-BE49-F238E27FC236}">
                <a16:creationId xmlns:a16="http://schemas.microsoft.com/office/drawing/2014/main" id="{6696C1A2-2B66-F046-9D91-AA81C2DE66F3}"/>
              </a:ext>
            </a:extLst>
          </p:cNvPr>
          <p:cNvSpPr txBox="1">
            <a:spLocks noChangeArrowheads="1"/>
          </p:cNvSpPr>
          <p:nvPr/>
        </p:nvSpPr>
        <p:spPr bwMode="auto">
          <a:xfrm>
            <a:off x="789703" y="5882891"/>
            <a:ext cx="163628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examples</a:t>
            </a: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a:t>
            </a:r>
          </a:p>
        </p:txBody>
      </p:sp>
      <p:sp>
        <p:nvSpPr>
          <p:cNvPr id="36" name="Text Box 15">
            <a:extLst>
              <a:ext uri="{FF2B5EF4-FFF2-40B4-BE49-F238E27FC236}">
                <a16:creationId xmlns:a16="http://schemas.microsoft.com/office/drawing/2014/main" id="{17622A77-4021-6543-9813-C7EEB4480196}"/>
              </a:ext>
            </a:extLst>
          </p:cNvPr>
          <p:cNvSpPr txBox="1">
            <a:spLocks noChangeArrowheads="1"/>
          </p:cNvSpPr>
          <p:nvPr/>
        </p:nvSpPr>
        <p:spPr bwMode="auto">
          <a:xfrm>
            <a:off x="8186060" y="5747609"/>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which interface?</a:t>
            </a:r>
          </a:p>
        </p:txBody>
      </p:sp>
      <p:sp>
        <p:nvSpPr>
          <p:cNvPr id="37" name="Text Box 16">
            <a:extLst>
              <a:ext uri="{FF2B5EF4-FFF2-40B4-BE49-F238E27FC236}">
                <a16:creationId xmlns:a16="http://schemas.microsoft.com/office/drawing/2014/main" id="{F7507BD5-2837-2641-B60E-9FEB90A5480B}"/>
              </a:ext>
            </a:extLst>
          </p:cNvPr>
          <p:cNvSpPr txBox="1">
            <a:spLocks noChangeArrowheads="1"/>
          </p:cNvSpPr>
          <p:nvPr/>
        </p:nvSpPr>
        <p:spPr bwMode="auto">
          <a:xfrm>
            <a:off x="8178869" y="6233982"/>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which interface?</a:t>
            </a:r>
          </a:p>
        </p:txBody>
      </p:sp>
      <p:sp>
        <p:nvSpPr>
          <p:cNvPr id="8" name="TextBox 7">
            <a:extLst>
              <a:ext uri="{FF2B5EF4-FFF2-40B4-BE49-F238E27FC236}">
                <a16:creationId xmlns:a16="http://schemas.microsoft.com/office/drawing/2014/main" id="{9694CEDC-B1A5-454C-B4F6-F22FC77EEC2F}"/>
              </a:ext>
            </a:extLst>
          </p:cNvPr>
          <p:cNvSpPr txBox="1"/>
          <p:nvPr/>
        </p:nvSpPr>
        <p:spPr>
          <a:xfrm>
            <a:off x="6763327" y="40039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38" name="TextBox 37">
            <a:extLst>
              <a:ext uri="{FF2B5EF4-FFF2-40B4-BE49-F238E27FC236}">
                <a16:creationId xmlns:a16="http://schemas.microsoft.com/office/drawing/2014/main" id="{59CA6F6A-B810-954D-9B23-669157310E2A}"/>
              </a:ext>
            </a:extLst>
          </p:cNvPr>
          <p:cNvSpPr txBox="1"/>
          <p:nvPr/>
        </p:nvSpPr>
        <p:spPr>
          <a:xfrm>
            <a:off x="6089074" y="4005707"/>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1" name="TextBox 40">
            <a:extLst>
              <a:ext uri="{FF2B5EF4-FFF2-40B4-BE49-F238E27FC236}">
                <a16:creationId xmlns:a16="http://schemas.microsoft.com/office/drawing/2014/main" id="{4FB0E5B5-4700-1A4A-82D3-4BA23D91D949}"/>
              </a:ext>
            </a:extLst>
          </p:cNvPr>
          <p:cNvSpPr txBox="1"/>
          <p:nvPr/>
        </p:nvSpPr>
        <p:spPr>
          <a:xfrm>
            <a:off x="6760005" y="48167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2" name="TextBox 41">
            <a:extLst>
              <a:ext uri="{FF2B5EF4-FFF2-40B4-BE49-F238E27FC236}">
                <a16:creationId xmlns:a16="http://schemas.microsoft.com/office/drawing/2014/main" id="{2C3E062A-D38F-7B4C-985F-9BC7311B996F}"/>
              </a:ext>
            </a:extLst>
          </p:cNvPr>
          <p:cNvSpPr txBox="1"/>
          <p:nvPr/>
        </p:nvSpPr>
        <p:spPr>
          <a:xfrm>
            <a:off x="6083018" y="4846641"/>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3" name="TextBox 42">
            <a:extLst>
              <a:ext uri="{FF2B5EF4-FFF2-40B4-BE49-F238E27FC236}">
                <a16:creationId xmlns:a16="http://schemas.microsoft.com/office/drawing/2014/main" id="{90CB68ED-9DC5-4A42-912A-6465AD307681}"/>
              </a:ext>
            </a:extLst>
          </p:cNvPr>
          <p:cNvSpPr txBox="1"/>
          <p:nvPr/>
        </p:nvSpPr>
        <p:spPr>
          <a:xfrm>
            <a:off x="6760005" y="44230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4" name="Text Box 9">
            <a:extLst>
              <a:ext uri="{FF2B5EF4-FFF2-40B4-BE49-F238E27FC236}">
                <a16:creationId xmlns:a16="http://schemas.microsoft.com/office/drawing/2014/main" id="{E0486002-663A-3642-8A25-05280FEF8ED1}"/>
              </a:ext>
            </a:extLst>
          </p:cNvPr>
          <p:cNvSpPr txBox="1">
            <a:spLocks noChangeArrowheads="1"/>
          </p:cNvSpPr>
          <p:nvPr/>
        </p:nvSpPr>
        <p:spPr bwMode="auto">
          <a:xfrm>
            <a:off x="2672165" y="5802809"/>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11001000  00010111  00010110  10100001 </a:t>
            </a:r>
          </a:p>
        </p:txBody>
      </p:sp>
      <p:grpSp>
        <p:nvGrpSpPr>
          <p:cNvPr id="10" name="Group 9">
            <a:extLst>
              <a:ext uri="{FF2B5EF4-FFF2-40B4-BE49-F238E27FC236}">
                <a16:creationId xmlns:a16="http://schemas.microsoft.com/office/drawing/2014/main" id="{93F8BEA5-3425-B944-909B-1B37A09661F3}"/>
              </a:ext>
            </a:extLst>
          </p:cNvPr>
          <p:cNvGrpSpPr/>
          <p:nvPr/>
        </p:nvGrpSpPr>
        <p:grpSpPr>
          <a:xfrm>
            <a:off x="858982" y="3297383"/>
            <a:ext cx="9628910" cy="3560617"/>
            <a:chOff x="858982" y="3297383"/>
            <a:chExt cx="9628910" cy="3560617"/>
          </a:xfrm>
        </p:grpSpPr>
        <p:sp>
          <p:nvSpPr>
            <p:cNvPr id="7" name="Freeform 6">
              <a:extLst>
                <a:ext uri="{FF2B5EF4-FFF2-40B4-BE49-F238E27FC236}">
                  <a16:creationId xmlns:a16="http://schemas.microsoft.com/office/drawing/2014/main" id="{A848FF30-7F47-EF40-9B21-6336F9996053}"/>
                </a:ext>
              </a:extLst>
            </p:cNvPr>
            <p:cNvSpPr/>
            <p:nvPr/>
          </p:nvSpPr>
          <p:spPr>
            <a:xfrm>
              <a:off x="858982" y="3297383"/>
              <a:ext cx="9628910" cy="1944054"/>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20146 w 9628909"/>
                <a:gd name="connsiteY4" fmla="*/ 651163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75564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731818"/>
                <a:gd name="connsiteX1" fmla="*/ 9628909 w 9628909"/>
                <a:gd name="connsiteY1" fmla="*/ 13854 h 1731818"/>
                <a:gd name="connsiteX2" fmla="*/ 9628909 w 9628909"/>
                <a:gd name="connsiteY2" fmla="*/ 1122218 h 1731818"/>
                <a:gd name="connsiteX3" fmla="*/ 5389418 w 9628909"/>
                <a:gd name="connsiteY3" fmla="*/ 1108364 h 1731818"/>
                <a:gd name="connsiteX4" fmla="*/ 5375564 w 9628909"/>
                <a:gd name="connsiteY4" fmla="*/ 665017 h 1731818"/>
                <a:gd name="connsiteX5" fmla="*/ 1856509 w 9628909"/>
                <a:gd name="connsiteY5" fmla="*/ 651163 h 1731818"/>
                <a:gd name="connsiteX6" fmla="*/ 1828801 w 9628909"/>
                <a:gd name="connsiteY6" fmla="*/ 1731818 h 1731818"/>
                <a:gd name="connsiteX7" fmla="*/ 0 w 9628909"/>
                <a:gd name="connsiteY7" fmla="*/ 1080654 h 1731818"/>
                <a:gd name="connsiteX8" fmla="*/ 110837 w 9628909"/>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108364 h 1731818"/>
                <a:gd name="connsiteX4" fmla="*/ 5264727 w 9518072"/>
                <a:gd name="connsiteY4" fmla="*/ 665017 h 1731818"/>
                <a:gd name="connsiteX5" fmla="*/ 1745672 w 9518072"/>
                <a:gd name="connsiteY5" fmla="*/ 651163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662545 h 1731818"/>
                <a:gd name="connsiteX4" fmla="*/ 5264727 w 9518072"/>
                <a:gd name="connsiteY4" fmla="*/ 665017 h 1731818"/>
                <a:gd name="connsiteX5" fmla="*/ 1745672 w 9518072"/>
                <a:gd name="connsiteY5" fmla="*/ 651163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662545 h 1731818"/>
                <a:gd name="connsiteX4" fmla="*/ 5264727 w 9518072"/>
                <a:gd name="connsiteY4" fmla="*/ 1482435 h 1731818"/>
                <a:gd name="connsiteX5" fmla="*/ 1745672 w 9518072"/>
                <a:gd name="connsiteY5" fmla="*/ 651163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662545 h 1731818"/>
                <a:gd name="connsiteX4" fmla="*/ 5264727 w 9518072"/>
                <a:gd name="connsiteY4" fmla="*/ 1482435 h 1731818"/>
                <a:gd name="connsiteX5" fmla="*/ 1759526 w 9518072"/>
                <a:gd name="connsiteY5" fmla="*/ 1482436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662545 h 1731818"/>
                <a:gd name="connsiteX4" fmla="*/ 5306291 w 9518072"/>
                <a:gd name="connsiteY4" fmla="*/ 1510144 h 1731818"/>
                <a:gd name="connsiteX5" fmla="*/ 1759526 w 9518072"/>
                <a:gd name="connsiteY5" fmla="*/ 1482436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31927"/>
                <a:gd name="connsiteY0" fmla="*/ 0 h 1925782"/>
                <a:gd name="connsiteX1" fmla="*/ 9518072 w 9531927"/>
                <a:gd name="connsiteY1" fmla="*/ 13854 h 1925782"/>
                <a:gd name="connsiteX2" fmla="*/ 9531927 w 9531927"/>
                <a:gd name="connsiteY2" fmla="*/ 1925782 h 1925782"/>
                <a:gd name="connsiteX3" fmla="*/ 5278581 w 9531927"/>
                <a:gd name="connsiteY3" fmla="*/ 1662545 h 1925782"/>
                <a:gd name="connsiteX4" fmla="*/ 5306291 w 9531927"/>
                <a:gd name="connsiteY4" fmla="*/ 1510144 h 1925782"/>
                <a:gd name="connsiteX5" fmla="*/ 1759526 w 9531927"/>
                <a:gd name="connsiteY5" fmla="*/ 1482436 h 1925782"/>
                <a:gd name="connsiteX6" fmla="*/ 1717964 w 9531927"/>
                <a:gd name="connsiteY6" fmla="*/ 1731818 h 1925782"/>
                <a:gd name="connsiteX7" fmla="*/ 152399 w 9531927"/>
                <a:gd name="connsiteY7" fmla="*/ 1634836 h 1925782"/>
                <a:gd name="connsiteX8" fmla="*/ 0 w 9531927"/>
                <a:gd name="connsiteY8" fmla="*/ 0 h 1925782"/>
                <a:gd name="connsiteX0" fmla="*/ 0 w 9531927"/>
                <a:gd name="connsiteY0" fmla="*/ 0 h 1939636"/>
                <a:gd name="connsiteX1" fmla="*/ 9518072 w 9531927"/>
                <a:gd name="connsiteY1" fmla="*/ 13854 h 1939636"/>
                <a:gd name="connsiteX2" fmla="*/ 9531927 w 9531927"/>
                <a:gd name="connsiteY2" fmla="*/ 1925782 h 1939636"/>
                <a:gd name="connsiteX3" fmla="*/ 5292436 w 9531927"/>
                <a:gd name="connsiteY3" fmla="*/ 1939636 h 1939636"/>
                <a:gd name="connsiteX4" fmla="*/ 5306291 w 9531927"/>
                <a:gd name="connsiteY4" fmla="*/ 1510144 h 1939636"/>
                <a:gd name="connsiteX5" fmla="*/ 1759526 w 9531927"/>
                <a:gd name="connsiteY5" fmla="*/ 1482436 h 1939636"/>
                <a:gd name="connsiteX6" fmla="*/ 1717964 w 9531927"/>
                <a:gd name="connsiteY6" fmla="*/ 1731818 h 1939636"/>
                <a:gd name="connsiteX7" fmla="*/ 152399 w 9531927"/>
                <a:gd name="connsiteY7" fmla="*/ 1634836 h 1939636"/>
                <a:gd name="connsiteX8" fmla="*/ 0 w 9531927"/>
                <a:gd name="connsiteY8" fmla="*/ 0 h 1939636"/>
                <a:gd name="connsiteX0" fmla="*/ 0 w 9531927"/>
                <a:gd name="connsiteY0" fmla="*/ 0 h 1939637"/>
                <a:gd name="connsiteX1" fmla="*/ 9518072 w 9531927"/>
                <a:gd name="connsiteY1" fmla="*/ 13854 h 1939637"/>
                <a:gd name="connsiteX2" fmla="*/ 9531927 w 9531927"/>
                <a:gd name="connsiteY2" fmla="*/ 1925782 h 1939637"/>
                <a:gd name="connsiteX3" fmla="*/ 5292436 w 9531927"/>
                <a:gd name="connsiteY3" fmla="*/ 1939636 h 1939637"/>
                <a:gd name="connsiteX4" fmla="*/ 5306291 w 9531927"/>
                <a:gd name="connsiteY4" fmla="*/ 1510144 h 1939637"/>
                <a:gd name="connsiteX5" fmla="*/ 1759526 w 9531927"/>
                <a:gd name="connsiteY5" fmla="*/ 1482436 h 1939637"/>
                <a:gd name="connsiteX6" fmla="*/ 1704109 w 9531927"/>
                <a:gd name="connsiteY6" fmla="*/ 1939637 h 1939637"/>
                <a:gd name="connsiteX7" fmla="*/ 152399 w 9531927"/>
                <a:gd name="connsiteY7" fmla="*/ 1634836 h 1939637"/>
                <a:gd name="connsiteX8" fmla="*/ 0 w 9531927"/>
                <a:gd name="connsiteY8" fmla="*/ 0 h 1939637"/>
                <a:gd name="connsiteX0" fmla="*/ 96983 w 9628910"/>
                <a:gd name="connsiteY0" fmla="*/ 0 h 1939637"/>
                <a:gd name="connsiteX1" fmla="*/ 9615055 w 9628910"/>
                <a:gd name="connsiteY1" fmla="*/ 13854 h 1939637"/>
                <a:gd name="connsiteX2" fmla="*/ 9628910 w 9628910"/>
                <a:gd name="connsiteY2" fmla="*/ 1925782 h 1939637"/>
                <a:gd name="connsiteX3" fmla="*/ 5389419 w 9628910"/>
                <a:gd name="connsiteY3" fmla="*/ 1939636 h 1939637"/>
                <a:gd name="connsiteX4" fmla="*/ 5403274 w 9628910"/>
                <a:gd name="connsiteY4" fmla="*/ 1510144 h 1939637"/>
                <a:gd name="connsiteX5" fmla="*/ 1856509 w 9628910"/>
                <a:gd name="connsiteY5" fmla="*/ 1482436 h 1939637"/>
                <a:gd name="connsiteX6" fmla="*/ 1801092 w 9628910"/>
                <a:gd name="connsiteY6" fmla="*/ 1939637 h 1939637"/>
                <a:gd name="connsiteX7" fmla="*/ 0 w 9628910"/>
                <a:gd name="connsiteY7" fmla="*/ 1884218 h 1939637"/>
                <a:gd name="connsiteX8" fmla="*/ 96983 w 9628910"/>
                <a:gd name="connsiteY8" fmla="*/ 0 h 1939637"/>
                <a:gd name="connsiteX0" fmla="*/ 96983 w 9628910"/>
                <a:gd name="connsiteY0" fmla="*/ 0 h 1944054"/>
                <a:gd name="connsiteX1" fmla="*/ 9615055 w 9628910"/>
                <a:gd name="connsiteY1" fmla="*/ 13854 h 1944054"/>
                <a:gd name="connsiteX2" fmla="*/ 9628910 w 9628910"/>
                <a:gd name="connsiteY2" fmla="*/ 1925782 h 1944054"/>
                <a:gd name="connsiteX3" fmla="*/ 5349662 w 9628910"/>
                <a:gd name="connsiteY3" fmla="*/ 1944054 h 1944054"/>
                <a:gd name="connsiteX4" fmla="*/ 5403274 w 9628910"/>
                <a:gd name="connsiteY4" fmla="*/ 1510144 h 1944054"/>
                <a:gd name="connsiteX5" fmla="*/ 1856509 w 9628910"/>
                <a:gd name="connsiteY5" fmla="*/ 1482436 h 1944054"/>
                <a:gd name="connsiteX6" fmla="*/ 1801092 w 9628910"/>
                <a:gd name="connsiteY6" fmla="*/ 1939637 h 1944054"/>
                <a:gd name="connsiteX7" fmla="*/ 0 w 9628910"/>
                <a:gd name="connsiteY7" fmla="*/ 1884218 h 1944054"/>
                <a:gd name="connsiteX8" fmla="*/ 96983 w 9628910"/>
                <a:gd name="connsiteY8" fmla="*/ 0 h 1944054"/>
                <a:gd name="connsiteX0" fmla="*/ 96983 w 9628910"/>
                <a:gd name="connsiteY0" fmla="*/ 0 h 1944054"/>
                <a:gd name="connsiteX1" fmla="*/ 9615055 w 9628910"/>
                <a:gd name="connsiteY1" fmla="*/ 13854 h 1944054"/>
                <a:gd name="connsiteX2" fmla="*/ 9628910 w 9628910"/>
                <a:gd name="connsiteY2" fmla="*/ 1925782 h 1944054"/>
                <a:gd name="connsiteX3" fmla="*/ 5349662 w 9628910"/>
                <a:gd name="connsiteY3" fmla="*/ 1944054 h 1944054"/>
                <a:gd name="connsiteX4" fmla="*/ 5341431 w 9628910"/>
                <a:gd name="connsiteY4" fmla="*/ 1505726 h 1944054"/>
                <a:gd name="connsiteX5" fmla="*/ 1856509 w 9628910"/>
                <a:gd name="connsiteY5" fmla="*/ 1482436 h 1944054"/>
                <a:gd name="connsiteX6" fmla="*/ 1801092 w 9628910"/>
                <a:gd name="connsiteY6" fmla="*/ 1939637 h 1944054"/>
                <a:gd name="connsiteX7" fmla="*/ 0 w 9628910"/>
                <a:gd name="connsiteY7" fmla="*/ 1884218 h 1944054"/>
                <a:gd name="connsiteX8" fmla="*/ 96983 w 9628910"/>
                <a:gd name="connsiteY8" fmla="*/ 0 h 194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28910" h="1944054">
                  <a:moveTo>
                    <a:pt x="96983" y="0"/>
                  </a:moveTo>
                  <a:lnTo>
                    <a:pt x="9615055" y="13854"/>
                  </a:lnTo>
                  <a:lnTo>
                    <a:pt x="9628910" y="1925782"/>
                  </a:lnTo>
                  <a:lnTo>
                    <a:pt x="5349662" y="1944054"/>
                  </a:lnTo>
                  <a:lnTo>
                    <a:pt x="5341431" y="1505726"/>
                  </a:lnTo>
                  <a:lnTo>
                    <a:pt x="1856509" y="1482436"/>
                  </a:lnTo>
                  <a:lnTo>
                    <a:pt x="1801092" y="1939637"/>
                  </a:lnTo>
                  <a:lnTo>
                    <a:pt x="0" y="1884218"/>
                  </a:lnTo>
                  <a:lnTo>
                    <a:pt x="96983" y="0"/>
                  </a:lnTo>
                  <a:close/>
                </a:path>
              </a:pathLst>
            </a:cu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470E4B3-DFDA-4D4A-93DD-AEAF7A1D9F63}"/>
                </a:ext>
              </a:extLst>
            </p:cNvPr>
            <p:cNvSpPr/>
            <p:nvPr/>
          </p:nvSpPr>
          <p:spPr>
            <a:xfrm>
              <a:off x="2299855" y="5112326"/>
              <a:ext cx="8118764" cy="1052948"/>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EA85C68C-577E-304A-9FB5-077E1B7756F7}"/>
                </a:ext>
              </a:extLst>
            </p:cNvPr>
            <p:cNvSpPr/>
            <p:nvPr/>
          </p:nvSpPr>
          <p:spPr>
            <a:xfrm flipV="1">
              <a:off x="900546" y="5915892"/>
              <a:ext cx="9531927" cy="94210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20146 w 9628909"/>
                <a:gd name="connsiteY4" fmla="*/ 651163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75564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417128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30982 w 9628909"/>
                <a:gd name="connsiteY3" fmla="*/ 1094510 h 1122218"/>
                <a:gd name="connsiteX4" fmla="*/ 5417128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30982 w 9628909"/>
                <a:gd name="connsiteY3" fmla="*/ 1094510 h 1122218"/>
                <a:gd name="connsiteX4" fmla="*/ 5417128 w 9628909"/>
                <a:gd name="connsiteY4" fmla="*/ 665017 h 1122218"/>
                <a:gd name="connsiteX5" fmla="*/ 1884218 w 9628909"/>
                <a:gd name="connsiteY5" fmla="*/ 138545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30982 w 9628909"/>
                <a:gd name="connsiteY3" fmla="*/ 1094510 h 1122218"/>
                <a:gd name="connsiteX4" fmla="*/ 5430982 w 9628909"/>
                <a:gd name="connsiteY4" fmla="*/ 207817 h 1122218"/>
                <a:gd name="connsiteX5" fmla="*/ 1884218 w 9628909"/>
                <a:gd name="connsiteY5" fmla="*/ 138545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17127 w 9628909"/>
                <a:gd name="connsiteY3" fmla="*/ 692728 h 1122218"/>
                <a:gd name="connsiteX4" fmla="*/ 5430982 w 9628909"/>
                <a:gd name="connsiteY4" fmla="*/ 207817 h 1122218"/>
                <a:gd name="connsiteX5" fmla="*/ 1884218 w 9628909"/>
                <a:gd name="connsiteY5" fmla="*/ 138545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665018 h 1122218"/>
                <a:gd name="connsiteX3" fmla="*/ 5417127 w 9628909"/>
                <a:gd name="connsiteY3" fmla="*/ 692728 h 1122218"/>
                <a:gd name="connsiteX4" fmla="*/ 5430982 w 9628909"/>
                <a:gd name="connsiteY4" fmla="*/ 207817 h 1122218"/>
                <a:gd name="connsiteX5" fmla="*/ 1884218 w 9628909"/>
                <a:gd name="connsiteY5" fmla="*/ 138545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080654"/>
                <a:gd name="connsiteX1" fmla="*/ 9628909 w 9628909"/>
                <a:gd name="connsiteY1" fmla="*/ 13854 h 1080654"/>
                <a:gd name="connsiteX2" fmla="*/ 9628909 w 9628909"/>
                <a:gd name="connsiteY2" fmla="*/ 665018 h 1080654"/>
                <a:gd name="connsiteX3" fmla="*/ 5417127 w 9628909"/>
                <a:gd name="connsiteY3" fmla="*/ 692728 h 1080654"/>
                <a:gd name="connsiteX4" fmla="*/ 5430982 w 9628909"/>
                <a:gd name="connsiteY4" fmla="*/ 207817 h 1080654"/>
                <a:gd name="connsiteX5" fmla="*/ 1884218 w 9628909"/>
                <a:gd name="connsiteY5" fmla="*/ 138545 h 1080654"/>
                <a:gd name="connsiteX6" fmla="*/ 1884219 w 9628909"/>
                <a:gd name="connsiteY6" fmla="*/ 665018 h 1080654"/>
                <a:gd name="connsiteX7" fmla="*/ 0 w 9628909"/>
                <a:gd name="connsiteY7" fmla="*/ 1080654 h 1080654"/>
                <a:gd name="connsiteX8" fmla="*/ 110837 w 9628909"/>
                <a:gd name="connsiteY8" fmla="*/ 0 h 1080654"/>
                <a:gd name="connsiteX0" fmla="*/ 69274 w 9587346"/>
                <a:gd name="connsiteY0" fmla="*/ 0 h 692728"/>
                <a:gd name="connsiteX1" fmla="*/ 9587346 w 9587346"/>
                <a:gd name="connsiteY1" fmla="*/ 13854 h 692728"/>
                <a:gd name="connsiteX2" fmla="*/ 9587346 w 9587346"/>
                <a:gd name="connsiteY2" fmla="*/ 665018 h 692728"/>
                <a:gd name="connsiteX3" fmla="*/ 5375564 w 9587346"/>
                <a:gd name="connsiteY3" fmla="*/ 692728 h 692728"/>
                <a:gd name="connsiteX4" fmla="*/ 5389419 w 9587346"/>
                <a:gd name="connsiteY4" fmla="*/ 207817 h 692728"/>
                <a:gd name="connsiteX5" fmla="*/ 1842655 w 9587346"/>
                <a:gd name="connsiteY5" fmla="*/ 138545 h 692728"/>
                <a:gd name="connsiteX6" fmla="*/ 1842656 w 9587346"/>
                <a:gd name="connsiteY6" fmla="*/ 665018 h 692728"/>
                <a:gd name="connsiteX7" fmla="*/ 0 w 9587346"/>
                <a:gd name="connsiteY7" fmla="*/ 526472 h 692728"/>
                <a:gd name="connsiteX8" fmla="*/ 69274 w 9587346"/>
                <a:gd name="connsiteY8" fmla="*/ 0 h 692728"/>
                <a:gd name="connsiteX0" fmla="*/ 13855 w 9531927"/>
                <a:gd name="connsiteY0" fmla="*/ 0 h 942108"/>
                <a:gd name="connsiteX1" fmla="*/ 9531927 w 9531927"/>
                <a:gd name="connsiteY1" fmla="*/ 13854 h 942108"/>
                <a:gd name="connsiteX2" fmla="*/ 9531927 w 9531927"/>
                <a:gd name="connsiteY2" fmla="*/ 665018 h 942108"/>
                <a:gd name="connsiteX3" fmla="*/ 5320145 w 9531927"/>
                <a:gd name="connsiteY3" fmla="*/ 692728 h 942108"/>
                <a:gd name="connsiteX4" fmla="*/ 5334000 w 9531927"/>
                <a:gd name="connsiteY4" fmla="*/ 207817 h 942108"/>
                <a:gd name="connsiteX5" fmla="*/ 1787236 w 9531927"/>
                <a:gd name="connsiteY5" fmla="*/ 138545 h 942108"/>
                <a:gd name="connsiteX6" fmla="*/ 1787237 w 9531927"/>
                <a:gd name="connsiteY6" fmla="*/ 665018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320145 w 9531927"/>
                <a:gd name="connsiteY3" fmla="*/ 692728 h 942108"/>
                <a:gd name="connsiteX4" fmla="*/ 5334000 w 9531927"/>
                <a:gd name="connsiteY4" fmla="*/ 207817 h 942108"/>
                <a:gd name="connsiteX5" fmla="*/ 1787236 w 9531927"/>
                <a:gd name="connsiteY5" fmla="*/ 138545 h 942108"/>
                <a:gd name="connsiteX6" fmla="*/ 1759528 w 9531927"/>
                <a:gd name="connsiteY6" fmla="*/ 748145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320145 w 9531927"/>
                <a:gd name="connsiteY3" fmla="*/ 692728 h 942108"/>
                <a:gd name="connsiteX4" fmla="*/ 5334000 w 9531927"/>
                <a:gd name="connsiteY4" fmla="*/ 207817 h 942108"/>
                <a:gd name="connsiteX5" fmla="*/ 1787236 w 9531927"/>
                <a:gd name="connsiteY5" fmla="*/ 138545 h 942108"/>
                <a:gd name="connsiteX6" fmla="*/ 1759528 w 9531927"/>
                <a:gd name="connsiteY6" fmla="*/ 886691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320145 w 9531927"/>
                <a:gd name="connsiteY3" fmla="*/ 692728 h 942108"/>
                <a:gd name="connsiteX4" fmla="*/ 5334000 w 9531927"/>
                <a:gd name="connsiteY4" fmla="*/ 207817 h 942108"/>
                <a:gd name="connsiteX5" fmla="*/ 1717964 w 9531927"/>
                <a:gd name="connsiteY5" fmla="*/ 221672 h 942108"/>
                <a:gd name="connsiteX6" fmla="*/ 1759528 w 9531927"/>
                <a:gd name="connsiteY6" fmla="*/ 886691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289224 w 9531927"/>
                <a:gd name="connsiteY3" fmla="*/ 652972 h 942108"/>
                <a:gd name="connsiteX4" fmla="*/ 5334000 w 9531927"/>
                <a:gd name="connsiteY4" fmla="*/ 207817 h 942108"/>
                <a:gd name="connsiteX5" fmla="*/ 1717964 w 9531927"/>
                <a:gd name="connsiteY5" fmla="*/ 221672 h 942108"/>
                <a:gd name="connsiteX6" fmla="*/ 1759528 w 9531927"/>
                <a:gd name="connsiteY6" fmla="*/ 886691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289224 w 9531927"/>
                <a:gd name="connsiteY3" fmla="*/ 652972 h 942108"/>
                <a:gd name="connsiteX4" fmla="*/ 5298661 w 9531927"/>
                <a:gd name="connsiteY4" fmla="*/ 198982 h 942108"/>
                <a:gd name="connsiteX5" fmla="*/ 1717964 w 9531927"/>
                <a:gd name="connsiteY5" fmla="*/ 221672 h 942108"/>
                <a:gd name="connsiteX6" fmla="*/ 1759528 w 9531927"/>
                <a:gd name="connsiteY6" fmla="*/ 886691 h 942108"/>
                <a:gd name="connsiteX7" fmla="*/ 0 w 9531927"/>
                <a:gd name="connsiteY7" fmla="*/ 942108 h 942108"/>
                <a:gd name="connsiteX8" fmla="*/ 13855 w 9531927"/>
                <a:gd name="connsiteY8" fmla="*/ 0 h 94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31927" h="942108">
                  <a:moveTo>
                    <a:pt x="13855" y="0"/>
                  </a:moveTo>
                  <a:lnTo>
                    <a:pt x="9531927" y="13854"/>
                  </a:lnTo>
                  <a:lnTo>
                    <a:pt x="9531927" y="665018"/>
                  </a:lnTo>
                  <a:lnTo>
                    <a:pt x="5289224" y="652972"/>
                  </a:lnTo>
                  <a:lnTo>
                    <a:pt x="5298661" y="198982"/>
                  </a:lnTo>
                  <a:lnTo>
                    <a:pt x="1717964" y="221672"/>
                  </a:lnTo>
                  <a:cubicBezTo>
                    <a:pt x="1717964" y="397163"/>
                    <a:pt x="1759528" y="711200"/>
                    <a:pt x="1759528" y="886691"/>
                  </a:cubicBezTo>
                  <a:lnTo>
                    <a:pt x="0" y="942108"/>
                  </a:lnTo>
                  <a:lnTo>
                    <a:pt x="13855"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A11ECD7F-5BE0-CD47-B7BE-F200416FECED}"/>
              </a:ext>
            </a:extLst>
          </p:cNvPr>
          <p:cNvGrpSpPr/>
          <p:nvPr/>
        </p:nvGrpSpPr>
        <p:grpSpPr>
          <a:xfrm>
            <a:off x="2701636" y="4804081"/>
            <a:ext cx="3505199" cy="1804550"/>
            <a:chOff x="2701636" y="4319159"/>
            <a:chExt cx="3505199" cy="1804550"/>
          </a:xfrm>
        </p:grpSpPr>
        <p:sp>
          <p:nvSpPr>
            <p:cNvPr id="3" name="Rectangle 2">
              <a:extLst>
                <a:ext uri="{FF2B5EF4-FFF2-40B4-BE49-F238E27FC236}">
                  <a16:creationId xmlns:a16="http://schemas.microsoft.com/office/drawing/2014/main" id="{0F0BC283-76C4-1340-944F-7C4D353D8FFC}"/>
                </a:ext>
              </a:extLst>
            </p:cNvPr>
            <p:cNvSpPr/>
            <p:nvPr/>
          </p:nvSpPr>
          <p:spPr>
            <a:xfrm>
              <a:off x="2701636" y="5791200"/>
              <a:ext cx="3491346" cy="33250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0DA5FFD1-43DB-9B46-9554-CAB7DAD58DCA}"/>
                </a:ext>
              </a:extLst>
            </p:cNvPr>
            <p:cNvSpPr/>
            <p:nvPr/>
          </p:nvSpPr>
          <p:spPr>
            <a:xfrm>
              <a:off x="2715489" y="4319159"/>
              <a:ext cx="3491346" cy="33250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Up-Down Arrow 4">
              <a:extLst>
                <a:ext uri="{FF2B5EF4-FFF2-40B4-BE49-F238E27FC236}">
                  <a16:creationId xmlns:a16="http://schemas.microsoft.com/office/drawing/2014/main" id="{22823C07-49B0-9845-9B7A-6F370B443BE1}"/>
                </a:ext>
              </a:extLst>
            </p:cNvPr>
            <p:cNvSpPr/>
            <p:nvPr/>
          </p:nvSpPr>
          <p:spPr>
            <a:xfrm>
              <a:off x="4419600" y="4682823"/>
              <a:ext cx="290945" cy="1094521"/>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D205B53A-AC28-8740-95E3-3E5959F5B0CD}"/>
                </a:ext>
              </a:extLst>
            </p:cNvPr>
            <p:cNvSpPr txBox="1"/>
            <p:nvPr/>
          </p:nvSpPr>
          <p:spPr>
            <a:xfrm>
              <a:off x="4031673" y="5029209"/>
              <a:ext cx="1066061"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match!</a:t>
              </a:r>
            </a:p>
          </p:txBody>
        </p:sp>
      </p:grpSp>
      <p:sp>
        <p:nvSpPr>
          <p:cNvPr id="35" name="Slide Number Placeholder 4">
            <a:extLst>
              <a:ext uri="{FF2B5EF4-FFF2-40B4-BE49-F238E27FC236}">
                <a16:creationId xmlns:a16="http://schemas.microsoft.com/office/drawing/2014/main" id="{41B73FEC-A96A-8347-A60F-5E87D5B24CAA}"/>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20</a:t>
            </a:fld>
            <a:endParaRPr lang="en-US" dirty="0"/>
          </a:p>
        </p:txBody>
      </p:sp>
    </p:spTree>
    <p:extLst>
      <p:ext uri="{BB962C8B-B14F-4D97-AF65-F5344CB8AC3E}">
        <p14:creationId xmlns:p14="http://schemas.microsoft.com/office/powerpoint/2010/main" val="220453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45804"/>
            <a:ext cx="10515600" cy="894622"/>
          </a:xfrm>
        </p:spPr>
        <p:txBody>
          <a:bodyPr>
            <a:normAutofit/>
          </a:bodyPr>
          <a:lstStyle/>
          <a:p>
            <a:r>
              <a:rPr lang="en-US" sz="4800" dirty="0"/>
              <a:t>Longest prefix matching</a:t>
            </a:r>
          </a:p>
        </p:txBody>
      </p:sp>
      <p:sp>
        <p:nvSpPr>
          <p:cNvPr id="20" name="Rectangle 20">
            <a:extLst>
              <a:ext uri="{FF2B5EF4-FFF2-40B4-BE49-F238E27FC236}">
                <a16:creationId xmlns:a16="http://schemas.microsoft.com/office/drawing/2014/main" id="{6C4FD2CC-0F96-3647-B094-A076F017995B}"/>
              </a:ext>
            </a:extLst>
          </p:cNvPr>
          <p:cNvSpPr>
            <a:spLocks noChangeArrowheads="1"/>
          </p:cNvSpPr>
          <p:nvPr/>
        </p:nvSpPr>
        <p:spPr bwMode="auto">
          <a:xfrm>
            <a:off x="991564" y="1533870"/>
            <a:ext cx="9199355" cy="1620147"/>
          </a:xfrm>
          <a:prstGeom prst="rect">
            <a:avLst/>
          </a:prstGeom>
          <a:solidFill>
            <a:schemeClr val="bg1"/>
          </a:solidFill>
          <a:ln w="19050">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1" name="Text Box 19">
            <a:extLst>
              <a:ext uri="{FF2B5EF4-FFF2-40B4-BE49-F238E27FC236}">
                <a16:creationId xmlns:a16="http://schemas.microsoft.com/office/drawing/2014/main" id="{E44CD3A5-49DD-2B46-B559-9C4E98374B04}"/>
              </a:ext>
            </a:extLst>
          </p:cNvPr>
          <p:cNvSpPr txBox="1">
            <a:spLocks noChangeArrowheads="1"/>
          </p:cNvSpPr>
          <p:nvPr/>
        </p:nvSpPr>
        <p:spPr bwMode="auto">
          <a:xfrm>
            <a:off x="1128092" y="1821969"/>
            <a:ext cx="9248359" cy="12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when looking for forwarding table entry for given destination address, use </a:t>
            </a:r>
            <a:r>
              <a:rPr kumimoji="0" lang="en-US" altLang="en-US" sz="30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longest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address prefix that matches destination address.</a:t>
            </a:r>
          </a:p>
        </p:txBody>
      </p:sp>
      <p:sp>
        <p:nvSpPr>
          <p:cNvPr id="22" name="Text Box 22">
            <a:extLst>
              <a:ext uri="{FF2B5EF4-FFF2-40B4-BE49-F238E27FC236}">
                <a16:creationId xmlns:a16="http://schemas.microsoft.com/office/drawing/2014/main" id="{D12AF6A9-88D3-724A-95E5-E348261B6683}"/>
              </a:ext>
            </a:extLst>
          </p:cNvPr>
          <p:cNvSpPr txBox="1">
            <a:spLocks noChangeArrowheads="1"/>
          </p:cNvSpPr>
          <p:nvPr/>
        </p:nvSpPr>
        <p:spPr bwMode="auto">
          <a:xfrm>
            <a:off x="1115390" y="1235421"/>
            <a:ext cx="3675878" cy="5847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longest prefix match</a:t>
            </a:r>
          </a:p>
        </p:txBody>
      </p:sp>
      <p:sp>
        <p:nvSpPr>
          <p:cNvPr id="23" name="Rectangle 5">
            <a:extLst>
              <a:ext uri="{FF2B5EF4-FFF2-40B4-BE49-F238E27FC236}">
                <a16:creationId xmlns:a16="http://schemas.microsoft.com/office/drawing/2014/main" id="{084DF81F-7378-3F4D-A220-97031D2E80F5}"/>
              </a:ext>
            </a:extLst>
          </p:cNvPr>
          <p:cNvSpPr>
            <a:spLocks noChangeArrowheads="1"/>
          </p:cNvSpPr>
          <p:nvPr/>
        </p:nvSpPr>
        <p:spPr bwMode="auto">
          <a:xfrm>
            <a:off x="2674601" y="3464838"/>
            <a:ext cx="4941530" cy="213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Destination Address Range                        </a:t>
            </a: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11001000  00010111  00011000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11001000  00010111  00011</a:t>
            </a:r>
            <a:endParaRPr kumimoji="0" lang="en-US" altLang="en-US" sz="2000" b="0" i="0" u="none" strike="noStrike" kern="1200" cap="none" spc="0" normalizeH="0" baseline="0" noProof="0" dirty="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otherwise  </a:t>
            </a:r>
            <a:r>
              <a:rPr kumimoji="0" lang="en-US" altLang="en-US" sz="1800" b="0" i="0" u="none" strike="noStrike" kern="1200" cap="none" spc="0" normalizeH="0" baseline="0" noProof="0" dirty="0">
                <a:ln>
                  <a:noFill/>
                </a:ln>
                <a:solidFill>
                  <a:prstClr val="black"/>
                </a:solidFill>
                <a:effectLst/>
                <a:uLnTx/>
                <a:uFillTx/>
                <a:latin typeface="Times" pitchFamily="2" charset="0"/>
                <a:ea typeface="ＭＳ Ｐゴシック" panose="020B0600070205080204" pitchFamily="34" charset="-128"/>
                <a:cs typeface="+mn-cs"/>
              </a:rPr>
              <a:t>           </a:t>
            </a:r>
          </a:p>
        </p:txBody>
      </p:sp>
      <p:sp>
        <p:nvSpPr>
          <p:cNvPr id="24" name="Rectangle 24">
            <a:extLst>
              <a:ext uri="{FF2B5EF4-FFF2-40B4-BE49-F238E27FC236}">
                <a16:creationId xmlns:a16="http://schemas.microsoft.com/office/drawing/2014/main" id="{18A563AC-C70D-754B-9962-4D998D015437}"/>
              </a:ext>
            </a:extLst>
          </p:cNvPr>
          <p:cNvSpPr>
            <a:spLocks noChangeArrowheads="1"/>
          </p:cNvSpPr>
          <p:nvPr/>
        </p:nvSpPr>
        <p:spPr bwMode="auto">
          <a:xfrm>
            <a:off x="2675214" y="3473174"/>
            <a:ext cx="7459662" cy="2106613"/>
          </a:xfrm>
          <a:prstGeom prst="rect">
            <a:avLst/>
          </a:prstGeom>
          <a:noFill/>
          <a:ln w="19050">
            <a:solidFill>
              <a:srgbClr val="0000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 name="Line 25">
            <a:extLst>
              <a:ext uri="{FF2B5EF4-FFF2-40B4-BE49-F238E27FC236}">
                <a16:creationId xmlns:a16="http://schemas.microsoft.com/office/drawing/2014/main" id="{19C2B9AB-8F02-2544-B27E-9D6069612946}"/>
              </a:ext>
            </a:extLst>
          </p:cNvPr>
          <p:cNvSpPr>
            <a:spLocks noChangeShapeType="1"/>
          </p:cNvSpPr>
          <p:nvPr/>
        </p:nvSpPr>
        <p:spPr bwMode="auto">
          <a:xfrm>
            <a:off x="2675214" y="3908149"/>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26">
            <a:extLst>
              <a:ext uri="{FF2B5EF4-FFF2-40B4-BE49-F238E27FC236}">
                <a16:creationId xmlns:a16="http://schemas.microsoft.com/office/drawing/2014/main" id="{1B9BD71E-C1AB-FC44-BE8C-E92F41BE285C}"/>
              </a:ext>
            </a:extLst>
          </p:cNvPr>
          <p:cNvSpPr>
            <a:spLocks noChangeShapeType="1"/>
          </p:cNvSpPr>
          <p:nvPr/>
        </p:nvSpPr>
        <p:spPr bwMode="auto">
          <a:xfrm>
            <a:off x="2705376" y="4338362"/>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27">
            <a:extLst>
              <a:ext uri="{FF2B5EF4-FFF2-40B4-BE49-F238E27FC236}">
                <a16:creationId xmlns:a16="http://schemas.microsoft.com/office/drawing/2014/main" id="{7AE74685-5721-6E44-8BC4-DAB3E347B108}"/>
              </a:ext>
            </a:extLst>
          </p:cNvPr>
          <p:cNvSpPr>
            <a:spLocks noChangeShapeType="1"/>
          </p:cNvSpPr>
          <p:nvPr/>
        </p:nvSpPr>
        <p:spPr bwMode="auto">
          <a:xfrm>
            <a:off x="2679976" y="4757462"/>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28">
            <a:extLst>
              <a:ext uri="{FF2B5EF4-FFF2-40B4-BE49-F238E27FC236}">
                <a16:creationId xmlns:a16="http://schemas.microsoft.com/office/drawing/2014/main" id="{1B853A8E-6A07-CB4D-BE12-092786F59619}"/>
              </a:ext>
            </a:extLst>
          </p:cNvPr>
          <p:cNvSpPr>
            <a:spLocks noChangeShapeType="1"/>
          </p:cNvSpPr>
          <p:nvPr/>
        </p:nvSpPr>
        <p:spPr bwMode="auto">
          <a:xfrm>
            <a:off x="2676801" y="5187674"/>
            <a:ext cx="7448550" cy="0"/>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29">
            <a:extLst>
              <a:ext uri="{FF2B5EF4-FFF2-40B4-BE49-F238E27FC236}">
                <a16:creationId xmlns:a16="http://schemas.microsoft.com/office/drawing/2014/main" id="{BAAA8C9E-1166-D244-A56D-14E88DC722C7}"/>
              </a:ext>
            </a:extLst>
          </p:cNvPr>
          <p:cNvSpPr>
            <a:spLocks noChangeShapeType="1"/>
          </p:cNvSpPr>
          <p:nvPr/>
        </p:nvSpPr>
        <p:spPr bwMode="auto">
          <a:xfrm>
            <a:off x="8109371" y="3444875"/>
            <a:ext cx="0" cy="2117725"/>
          </a:xfrm>
          <a:prstGeom prst="line">
            <a:avLst/>
          </a:prstGeom>
          <a:noFill/>
          <a:ln w="19050">
            <a:solidFill>
              <a:srgbClr val="000099"/>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Text Box 30">
            <a:extLst>
              <a:ext uri="{FF2B5EF4-FFF2-40B4-BE49-F238E27FC236}">
                <a16:creationId xmlns:a16="http://schemas.microsoft.com/office/drawing/2014/main" id="{C361938E-509D-884C-8F4D-604CDBAF499F}"/>
              </a:ext>
            </a:extLst>
          </p:cNvPr>
          <p:cNvSpPr txBox="1">
            <a:spLocks noChangeArrowheads="1"/>
          </p:cNvSpPr>
          <p:nvPr/>
        </p:nvSpPr>
        <p:spPr bwMode="auto">
          <a:xfrm>
            <a:off x="8158439" y="3416024"/>
            <a:ext cx="1543050" cy="215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Link interface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0</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2</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3</a:t>
            </a:r>
          </a:p>
        </p:txBody>
      </p:sp>
      <p:sp>
        <p:nvSpPr>
          <p:cNvPr id="33" name="Rectangle 7">
            <a:extLst>
              <a:ext uri="{FF2B5EF4-FFF2-40B4-BE49-F238E27FC236}">
                <a16:creationId xmlns:a16="http://schemas.microsoft.com/office/drawing/2014/main" id="{E22026F2-CBCE-4449-A0AD-13CF7F44BB94}"/>
              </a:ext>
            </a:extLst>
          </p:cNvPr>
          <p:cNvSpPr>
            <a:spLocks noChangeArrowheads="1"/>
          </p:cNvSpPr>
          <p:nvPr/>
        </p:nvSpPr>
        <p:spPr bwMode="auto">
          <a:xfrm>
            <a:off x="2672981" y="6281883"/>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11001000  00010111  00011000  10101010 </a:t>
            </a:r>
          </a:p>
        </p:txBody>
      </p:sp>
      <p:sp>
        <p:nvSpPr>
          <p:cNvPr id="34" name="Text Box 8">
            <a:extLst>
              <a:ext uri="{FF2B5EF4-FFF2-40B4-BE49-F238E27FC236}">
                <a16:creationId xmlns:a16="http://schemas.microsoft.com/office/drawing/2014/main" id="{6696C1A2-2B66-F046-9D91-AA81C2DE66F3}"/>
              </a:ext>
            </a:extLst>
          </p:cNvPr>
          <p:cNvSpPr txBox="1">
            <a:spLocks noChangeArrowheads="1"/>
          </p:cNvSpPr>
          <p:nvPr/>
        </p:nvSpPr>
        <p:spPr bwMode="auto">
          <a:xfrm>
            <a:off x="789703" y="5882891"/>
            <a:ext cx="163628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examples</a:t>
            </a: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a:t>
            </a:r>
          </a:p>
        </p:txBody>
      </p:sp>
      <p:sp>
        <p:nvSpPr>
          <p:cNvPr id="36" name="Text Box 15">
            <a:extLst>
              <a:ext uri="{FF2B5EF4-FFF2-40B4-BE49-F238E27FC236}">
                <a16:creationId xmlns:a16="http://schemas.microsoft.com/office/drawing/2014/main" id="{17622A77-4021-6543-9813-C7EEB4480196}"/>
              </a:ext>
            </a:extLst>
          </p:cNvPr>
          <p:cNvSpPr txBox="1">
            <a:spLocks noChangeArrowheads="1"/>
          </p:cNvSpPr>
          <p:nvPr/>
        </p:nvSpPr>
        <p:spPr bwMode="auto">
          <a:xfrm>
            <a:off x="8186060" y="5747609"/>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which interface?</a:t>
            </a:r>
          </a:p>
        </p:txBody>
      </p:sp>
      <p:sp>
        <p:nvSpPr>
          <p:cNvPr id="37" name="Text Box 16">
            <a:extLst>
              <a:ext uri="{FF2B5EF4-FFF2-40B4-BE49-F238E27FC236}">
                <a16:creationId xmlns:a16="http://schemas.microsoft.com/office/drawing/2014/main" id="{F7507BD5-2837-2641-B60E-9FEB90A5480B}"/>
              </a:ext>
            </a:extLst>
          </p:cNvPr>
          <p:cNvSpPr txBox="1">
            <a:spLocks noChangeArrowheads="1"/>
          </p:cNvSpPr>
          <p:nvPr/>
        </p:nvSpPr>
        <p:spPr bwMode="auto">
          <a:xfrm>
            <a:off x="8178869" y="6233982"/>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which interface?</a:t>
            </a:r>
          </a:p>
        </p:txBody>
      </p:sp>
      <p:sp>
        <p:nvSpPr>
          <p:cNvPr id="8" name="TextBox 7">
            <a:extLst>
              <a:ext uri="{FF2B5EF4-FFF2-40B4-BE49-F238E27FC236}">
                <a16:creationId xmlns:a16="http://schemas.microsoft.com/office/drawing/2014/main" id="{9694CEDC-B1A5-454C-B4F6-F22FC77EEC2F}"/>
              </a:ext>
            </a:extLst>
          </p:cNvPr>
          <p:cNvSpPr txBox="1"/>
          <p:nvPr/>
        </p:nvSpPr>
        <p:spPr>
          <a:xfrm>
            <a:off x="6763327" y="40039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38" name="TextBox 37">
            <a:extLst>
              <a:ext uri="{FF2B5EF4-FFF2-40B4-BE49-F238E27FC236}">
                <a16:creationId xmlns:a16="http://schemas.microsoft.com/office/drawing/2014/main" id="{59CA6F6A-B810-954D-9B23-669157310E2A}"/>
              </a:ext>
            </a:extLst>
          </p:cNvPr>
          <p:cNvSpPr txBox="1"/>
          <p:nvPr/>
        </p:nvSpPr>
        <p:spPr>
          <a:xfrm>
            <a:off x="6089074" y="4005707"/>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1" name="TextBox 40">
            <a:extLst>
              <a:ext uri="{FF2B5EF4-FFF2-40B4-BE49-F238E27FC236}">
                <a16:creationId xmlns:a16="http://schemas.microsoft.com/office/drawing/2014/main" id="{4FB0E5B5-4700-1A4A-82D3-4BA23D91D949}"/>
              </a:ext>
            </a:extLst>
          </p:cNvPr>
          <p:cNvSpPr txBox="1"/>
          <p:nvPr/>
        </p:nvSpPr>
        <p:spPr>
          <a:xfrm>
            <a:off x="6760005" y="48167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2" name="TextBox 41">
            <a:extLst>
              <a:ext uri="{FF2B5EF4-FFF2-40B4-BE49-F238E27FC236}">
                <a16:creationId xmlns:a16="http://schemas.microsoft.com/office/drawing/2014/main" id="{2C3E062A-D38F-7B4C-985F-9BC7311B996F}"/>
              </a:ext>
            </a:extLst>
          </p:cNvPr>
          <p:cNvSpPr txBox="1"/>
          <p:nvPr/>
        </p:nvSpPr>
        <p:spPr>
          <a:xfrm>
            <a:off x="6083018" y="4846641"/>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3" name="TextBox 42">
            <a:extLst>
              <a:ext uri="{FF2B5EF4-FFF2-40B4-BE49-F238E27FC236}">
                <a16:creationId xmlns:a16="http://schemas.microsoft.com/office/drawing/2014/main" id="{90CB68ED-9DC5-4A42-912A-6465AD307681}"/>
              </a:ext>
            </a:extLst>
          </p:cNvPr>
          <p:cNvSpPr txBox="1"/>
          <p:nvPr/>
        </p:nvSpPr>
        <p:spPr>
          <a:xfrm>
            <a:off x="6760005" y="44230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p:txBody>
      </p:sp>
      <p:sp>
        <p:nvSpPr>
          <p:cNvPr id="44" name="Text Box 9">
            <a:extLst>
              <a:ext uri="{FF2B5EF4-FFF2-40B4-BE49-F238E27FC236}">
                <a16:creationId xmlns:a16="http://schemas.microsoft.com/office/drawing/2014/main" id="{E0486002-663A-3642-8A25-05280FEF8ED1}"/>
              </a:ext>
            </a:extLst>
          </p:cNvPr>
          <p:cNvSpPr txBox="1">
            <a:spLocks noChangeArrowheads="1"/>
          </p:cNvSpPr>
          <p:nvPr/>
        </p:nvSpPr>
        <p:spPr bwMode="auto">
          <a:xfrm>
            <a:off x="2672165" y="5802809"/>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11001000  00010111  00010110  10100001 </a:t>
            </a:r>
          </a:p>
        </p:txBody>
      </p:sp>
      <p:grpSp>
        <p:nvGrpSpPr>
          <p:cNvPr id="10" name="Group 9">
            <a:extLst>
              <a:ext uri="{FF2B5EF4-FFF2-40B4-BE49-F238E27FC236}">
                <a16:creationId xmlns:a16="http://schemas.microsoft.com/office/drawing/2014/main" id="{93F8BEA5-3425-B944-909B-1B37A09661F3}"/>
              </a:ext>
            </a:extLst>
          </p:cNvPr>
          <p:cNvGrpSpPr/>
          <p:nvPr/>
        </p:nvGrpSpPr>
        <p:grpSpPr>
          <a:xfrm>
            <a:off x="858981" y="3297382"/>
            <a:ext cx="9615055" cy="3560618"/>
            <a:chOff x="858981" y="3297382"/>
            <a:chExt cx="9615055" cy="3560618"/>
          </a:xfrm>
        </p:grpSpPr>
        <p:sp>
          <p:nvSpPr>
            <p:cNvPr id="7" name="Freeform 6">
              <a:extLst>
                <a:ext uri="{FF2B5EF4-FFF2-40B4-BE49-F238E27FC236}">
                  <a16:creationId xmlns:a16="http://schemas.microsoft.com/office/drawing/2014/main" id="{A848FF30-7F47-EF40-9B21-6336F9996053}"/>
                </a:ext>
              </a:extLst>
            </p:cNvPr>
            <p:cNvSpPr/>
            <p:nvPr/>
          </p:nvSpPr>
          <p:spPr>
            <a:xfrm>
              <a:off x="858981" y="3297382"/>
              <a:ext cx="9615055" cy="188421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20146 w 9628909"/>
                <a:gd name="connsiteY4" fmla="*/ 651163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75564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731818"/>
                <a:gd name="connsiteX1" fmla="*/ 9628909 w 9628909"/>
                <a:gd name="connsiteY1" fmla="*/ 13854 h 1731818"/>
                <a:gd name="connsiteX2" fmla="*/ 9628909 w 9628909"/>
                <a:gd name="connsiteY2" fmla="*/ 1122218 h 1731818"/>
                <a:gd name="connsiteX3" fmla="*/ 5389418 w 9628909"/>
                <a:gd name="connsiteY3" fmla="*/ 1108364 h 1731818"/>
                <a:gd name="connsiteX4" fmla="*/ 5375564 w 9628909"/>
                <a:gd name="connsiteY4" fmla="*/ 665017 h 1731818"/>
                <a:gd name="connsiteX5" fmla="*/ 1856509 w 9628909"/>
                <a:gd name="connsiteY5" fmla="*/ 651163 h 1731818"/>
                <a:gd name="connsiteX6" fmla="*/ 1828801 w 9628909"/>
                <a:gd name="connsiteY6" fmla="*/ 1731818 h 1731818"/>
                <a:gd name="connsiteX7" fmla="*/ 0 w 9628909"/>
                <a:gd name="connsiteY7" fmla="*/ 1080654 h 1731818"/>
                <a:gd name="connsiteX8" fmla="*/ 110837 w 9628909"/>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108364 h 1731818"/>
                <a:gd name="connsiteX4" fmla="*/ 5264727 w 9518072"/>
                <a:gd name="connsiteY4" fmla="*/ 665017 h 1731818"/>
                <a:gd name="connsiteX5" fmla="*/ 1745672 w 9518072"/>
                <a:gd name="connsiteY5" fmla="*/ 651163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662545 h 1731818"/>
                <a:gd name="connsiteX4" fmla="*/ 5264727 w 9518072"/>
                <a:gd name="connsiteY4" fmla="*/ 665017 h 1731818"/>
                <a:gd name="connsiteX5" fmla="*/ 1745672 w 9518072"/>
                <a:gd name="connsiteY5" fmla="*/ 651163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662545 h 1731818"/>
                <a:gd name="connsiteX4" fmla="*/ 5264727 w 9518072"/>
                <a:gd name="connsiteY4" fmla="*/ 1482435 h 1731818"/>
                <a:gd name="connsiteX5" fmla="*/ 1745672 w 9518072"/>
                <a:gd name="connsiteY5" fmla="*/ 651163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662545 h 1731818"/>
                <a:gd name="connsiteX4" fmla="*/ 5264727 w 9518072"/>
                <a:gd name="connsiteY4" fmla="*/ 1482435 h 1731818"/>
                <a:gd name="connsiteX5" fmla="*/ 1759526 w 9518072"/>
                <a:gd name="connsiteY5" fmla="*/ 1482436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18072"/>
                <a:gd name="connsiteY0" fmla="*/ 0 h 1731818"/>
                <a:gd name="connsiteX1" fmla="*/ 9518072 w 9518072"/>
                <a:gd name="connsiteY1" fmla="*/ 13854 h 1731818"/>
                <a:gd name="connsiteX2" fmla="*/ 9518072 w 9518072"/>
                <a:gd name="connsiteY2" fmla="*/ 1122218 h 1731818"/>
                <a:gd name="connsiteX3" fmla="*/ 5278581 w 9518072"/>
                <a:gd name="connsiteY3" fmla="*/ 1662545 h 1731818"/>
                <a:gd name="connsiteX4" fmla="*/ 5306291 w 9518072"/>
                <a:gd name="connsiteY4" fmla="*/ 1510144 h 1731818"/>
                <a:gd name="connsiteX5" fmla="*/ 1759526 w 9518072"/>
                <a:gd name="connsiteY5" fmla="*/ 1482436 h 1731818"/>
                <a:gd name="connsiteX6" fmla="*/ 1717964 w 9518072"/>
                <a:gd name="connsiteY6" fmla="*/ 1731818 h 1731818"/>
                <a:gd name="connsiteX7" fmla="*/ 152399 w 9518072"/>
                <a:gd name="connsiteY7" fmla="*/ 1634836 h 1731818"/>
                <a:gd name="connsiteX8" fmla="*/ 0 w 9518072"/>
                <a:gd name="connsiteY8" fmla="*/ 0 h 1731818"/>
                <a:gd name="connsiteX0" fmla="*/ 0 w 9531927"/>
                <a:gd name="connsiteY0" fmla="*/ 0 h 1925782"/>
                <a:gd name="connsiteX1" fmla="*/ 9518072 w 9531927"/>
                <a:gd name="connsiteY1" fmla="*/ 13854 h 1925782"/>
                <a:gd name="connsiteX2" fmla="*/ 9531927 w 9531927"/>
                <a:gd name="connsiteY2" fmla="*/ 1925782 h 1925782"/>
                <a:gd name="connsiteX3" fmla="*/ 5278581 w 9531927"/>
                <a:gd name="connsiteY3" fmla="*/ 1662545 h 1925782"/>
                <a:gd name="connsiteX4" fmla="*/ 5306291 w 9531927"/>
                <a:gd name="connsiteY4" fmla="*/ 1510144 h 1925782"/>
                <a:gd name="connsiteX5" fmla="*/ 1759526 w 9531927"/>
                <a:gd name="connsiteY5" fmla="*/ 1482436 h 1925782"/>
                <a:gd name="connsiteX6" fmla="*/ 1717964 w 9531927"/>
                <a:gd name="connsiteY6" fmla="*/ 1731818 h 1925782"/>
                <a:gd name="connsiteX7" fmla="*/ 152399 w 9531927"/>
                <a:gd name="connsiteY7" fmla="*/ 1634836 h 1925782"/>
                <a:gd name="connsiteX8" fmla="*/ 0 w 9531927"/>
                <a:gd name="connsiteY8" fmla="*/ 0 h 1925782"/>
                <a:gd name="connsiteX0" fmla="*/ 0 w 9531927"/>
                <a:gd name="connsiteY0" fmla="*/ 0 h 1939636"/>
                <a:gd name="connsiteX1" fmla="*/ 9518072 w 9531927"/>
                <a:gd name="connsiteY1" fmla="*/ 13854 h 1939636"/>
                <a:gd name="connsiteX2" fmla="*/ 9531927 w 9531927"/>
                <a:gd name="connsiteY2" fmla="*/ 1925782 h 1939636"/>
                <a:gd name="connsiteX3" fmla="*/ 5292436 w 9531927"/>
                <a:gd name="connsiteY3" fmla="*/ 1939636 h 1939636"/>
                <a:gd name="connsiteX4" fmla="*/ 5306291 w 9531927"/>
                <a:gd name="connsiteY4" fmla="*/ 1510144 h 1939636"/>
                <a:gd name="connsiteX5" fmla="*/ 1759526 w 9531927"/>
                <a:gd name="connsiteY5" fmla="*/ 1482436 h 1939636"/>
                <a:gd name="connsiteX6" fmla="*/ 1717964 w 9531927"/>
                <a:gd name="connsiteY6" fmla="*/ 1731818 h 1939636"/>
                <a:gd name="connsiteX7" fmla="*/ 152399 w 9531927"/>
                <a:gd name="connsiteY7" fmla="*/ 1634836 h 1939636"/>
                <a:gd name="connsiteX8" fmla="*/ 0 w 9531927"/>
                <a:gd name="connsiteY8" fmla="*/ 0 h 1939636"/>
                <a:gd name="connsiteX0" fmla="*/ 0 w 9531927"/>
                <a:gd name="connsiteY0" fmla="*/ 0 h 1939637"/>
                <a:gd name="connsiteX1" fmla="*/ 9518072 w 9531927"/>
                <a:gd name="connsiteY1" fmla="*/ 13854 h 1939637"/>
                <a:gd name="connsiteX2" fmla="*/ 9531927 w 9531927"/>
                <a:gd name="connsiteY2" fmla="*/ 1925782 h 1939637"/>
                <a:gd name="connsiteX3" fmla="*/ 5292436 w 9531927"/>
                <a:gd name="connsiteY3" fmla="*/ 1939636 h 1939637"/>
                <a:gd name="connsiteX4" fmla="*/ 5306291 w 9531927"/>
                <a:gd name="connsiteY4" fmla="*/ 1510144 h 1939637"/>
                <a:gd name="connsiteX5" fmla="*/ 1759526 w 9531927"/>
                <a:gd name="connsiteY5" fmla="*/ 1482436 h 1939637"/>
                <a:gd name="connsiteX6" fmla="*/ 1704109 w 9531927"/>
                <a:gd name="connsiteY6" fmla="*/ 1939637 h 1939637"/>
                <a:gd name="connsiteX7" fmla="*/ 152399 w 9531927"/>
                <a:gd name="connsiteY7" fmla="*/ 1634836 h 1939637"/>
                <a:gd name="connsiteX8" fmla="*/ 0 w 9531927"/>
                <a:gd name="connsiteY8" fmla="*/ 0 h 1939637"/>
                <a:gd name="connsiteX0" fmla="*/ 96983 w 9628910"/>
                <a:gd name="connsiteY0" fmla="*/ 0 h 1939637"/>
                <a:gd name="connsiteX1" fmla="*/ 9615055 w 9628910"/>
                <a:gd name="connsiteY1" fmla="*/ 13854 h 1939637"/>
                <a:gd name="connsiteX2" fmla="*/ 9628910 w 9628910"/>
                <a:gd name="connsiteY2" fmla="*/ 1925782 h 1939637"/>
                <a:gd name="connsiteX3" fmla="*/ 5389419 w 9628910"/>
                <a:gd name="connsiteY3" fmla="*/ 1939636 h 1939637"/>
                <a:gd name="connsiteX4" fmla="*/ 5403274 w 9628910"/>
                <a:gd name="connsiteY4" fmla="*/ 1510144 h 1939637"/>
                <a:gd name="connsiteX5" fmla="*/ 1856509 w 9628910"/>
                <a:gd name="connsiteY5" fmla="*/ 1482436 h 1939637"/>
                <a:gd name="connsiteX6" fmla="*/ 1801092 w 9628910"/>
                <a:gd name="connsiteY6" fmla="*/ 1939637 h 1939637"/>
                <a:gd name="connsiteX7" fmla="*/ 0 w 9628910"/>
                <a:gd name="connsiteY7" fmla="*/ 1884218 h 1939637"/>
                <a:gd name="connsiteX8" fmla="*/ 96983 w 9628910"/>
                <a:gd name="connsiteY8" fmla="*/ 0 h 1939637"/>
                <a:gd name="connsiteX0" fmla="*/ 96983 w 9628910"/>
                <a:gd name="connsiteY0" fmla="*/ 0 h 1944054"/>
                <a:gd name="connsiteX1" fmla="*/ 9615055 w 9628910"/>
                <a:gd name="connsiteY1" fmla="*/ 13854 h 1944054"/>
                <a:gd name="connsiteX2" fmla="*/ 9628910 w 9628910"/>
                <a:gd name="connsiteY2" fmla="*/ 1925782 h 1944054"/>
                <a:gd name="connsiteX3" fmla="*/ 5349662 w 9628910"/>
                <a:gd name="connsiteY3" fmla="*/ 1944054 h 1944054"/>
                <a:gd name="connsiteX4" fmla="*/ 5403274 w 9628910"/>
                <a:gd name="connsiteY4" fmla="*/ 1510144 h 1944054"/>
                <a:gd name="connsiteX5" fmla="*/ 1856509 w 9628910"/>
                <a:gd name="connsiteY5" fmla="*/ 1482436 h 1944054"/>
                <a:gd name="connsiteX6" fmla="*/ 1801092 w 9628910"/>
                <a:gd name="connsiteY6" fmla="*/ 1939637 h 1944054"/>
                <a:gd name="connsiteX7" fmla="*/ 0 w 9628910"/>
                <a:gd name="connsiteY7" fmla="*/ 1884218 h 1944054"/>
                <a:gd name="connsiteX8" fmla="*/ 96983 w 9628910"/>
                <a:gd name="connsiteY8" fmla="*/ 0 h 1944054"/>
                <a:gd name="connsiteX0" fmla="*/ 96983 w 9628910"/>
                <a:gd name="connsiteY0" fmla="*/ 0 h 1944054"/>
                <a:gd name="connsiteX1" fmla="*/ 9615055 w 9628910"/>
                <a:gd name="connsiteY1" fmla="*/ 13854 h 1944054"/>
                <a:gd name="connsiteX2" fmla="*/ 9628910 w 9628910"/>
                <a:gd name="connsiteY2" fmla="*/ 1925782 h 1944054"/>
                <a:gd name="connsiteX3" fmla="*/ 5349662 w 9628910"/>
                <a:gd name="connsiteY3" fmla="*/ 1944054 h 1944054"/>
                <a:gd name="connsiteX4" fmla="*/ 5341431 w 9628910"/>
                <a:gd name="connsiteY4" fmla="*/ 1505726 h 1944054"/>
                <a:gd name="connsiteX5" fmla="*/ 1856509 w 9628910"/>
                <a:gd name="connsiteY5" fmla="*/ 1482436 h 1944054"/>
                <a:gd name="connsiteX6" fmla="*/ 1801092 w 9628910"/>
                <a:gd name="connsiteY6" fmla="*/ 1939637 h 1944054"/>
                <a:gd name="connsiteX7" fmla="*/ 0 w 9628910"/>
                <a:gd name="connsiteY7" fmla="*/ 1884218 h 1944054"/>
                <a:gd name="connsiteX8" fmla="*/ 96983 w 9628910"/>
                <a:gd name="connsiteY8" fmla="*/ 0 h 1944054"/>
                <a:gd name="connsiteX0" fmla="*/ 96983 w 9628910"/>
                <a:gd name="connsiteY0" fmla="*/ 0 h 1939637"/>
                <a:gd name="connsiteX1" fmla="*/ 9615055 w 9628910"/>
                <a:gd name="connsiteY1" fmla="*/ 13854 h 1939637"/>
                <a:gd name="connsiteX2" fmla="*/ 9628910 w 9628910"/>
                <a:gd name="connsiteY2" fmla="*/ 1925782 h 1939637"/>
                <a:gd name="connsiteX3" fmla="*/ 5848426 w 9628910"/>
                <a:gd name="connsiteY3" fmla="*/ 1500709 h 1939637"/>
                <a:gd name="connsiteX4" fmla="*/ 5341431 w 9628910"/>
                <a:gd name="connsiteY4" fmla="*/ 1505726 h 1939637"/>
                <a:gd name="connsiteX5" fmla="*/ 1856509 w 9628910"/>
                <a:gd name="connsiteY5" fmla="*/ 1482436 h 1939637"/>
                <a:gd name="connsiteX6" fmla="*/ 1801092 w 9628910"/>
                <a:gd name="connsiteY6" fmla="*/ 1939637 h 1939637"/>
                <a:gd name="connsiteX7" fmla="*/ 0 w 9628910"/>
                <a:gd name="connsiteY7" fmla="*/ 1884218 h 1939637"/>
                <a:gd name="connsiteX8" fmla="*/ 96983 w 9628910"/>
                <a:gd name="connsiteY8" fmla="*/ 0 h 1939637"/>
                <a:gd name="connsiteX0" fmla="*/ 96983 w 9615055"/>
                <a:gd name="connsiteY0" fmla="*/ 0 h 1939637"/>
                <a:gd name="connsiteX1" fmla="*/ 9615055 w 9615055"/>
                <a:gd name="connsiteY1" fmla="*/ 13854 h 1939637"/>
                <a:gd name="connsiteX2" fmla="*/ 9545783 w 9615055"/>
                <a:gd name="connsiteY2" fmla="*/ 1510146 h 1939637"/>
                <a:gd name="connsiteX3" fmla="*/ 5848426 w 9615055"/>
                <a:gd name="connsiteY3" fmla="*/ 1500709 h 1939637"/>
                <a:gd name="connsiteX4" fmla="*/ 5341431 w 9615055"/>
                <a:gd name="connsiteY4" fmla="*/ 1505726 h 1939637"/>
                <a:gd name="connsiteX5" fmla="*/ 1856509 w 9615055"/>
                <a:gd name="connsiteY5" fmla="*/ 1482436 h 1939637"/>
                <a:gd name="connsiteX6" fmla="*/ 1801092 w 9615055"/>
                <a:gd name="connsiteY6" fmla="*/ 1939637 h 1939637"/>
                <a:gd name="connsiteX7" fmla="*/ 0 w 9615055"/>
                <a:gd name="connsiteY7" fmla="*/ 1884218 h 1939637"/>
                <a:gd name="connsiteX8" fmla="*/ 96983 w 9615055"/>
                <a:gd name="connsiteY8" fmla="*/ 0 h 1939637"/>
                <a:gd name="connsiteX0" fmla="*/ 96983 w 9615055"/>
                <a:gd name="connsiteY0" fmla="*/ 0 h 1939637"/>
                <a:gd name="connsiteX1" fmla="*/ 9615055 w 9615055"/>
                <a:gd name="connsiteY1" fmla="*/ 13854 h 1939637"/>
                <a:gd name="connsiteX2" fmla="*/ 9545783 w 9615055"/>
                <a:gd name="connsiteY2" fmla="*/ 1510146 h 1939637"/>
                <a:gd name="connsiteX3" fmla="*/ 5848426 w 9615055"/>
                <a:gd name="connsiteY3" fmla="*/ 1500709 h 1939637"/>
                <a:gd name="connsiteX4" fmla="*/ 5826340 w 9615055"/>
                <a:gd name="connsiteY4" fmla="*/ 1006963 h 1939637"/>
                <a:gd name="connsiteX5" fmla="*/ 1856509 w 9615055"/>
                <a:gd name="connsiteY5" fmla="*/ 1482436 h 1939637"/>
                <a:gd name="connsiteX6" fmla="*/ 1801092 w 9615055"/>
                <a:gd name="connsiteY6" fmla="*/ 1939637 h 1939637"/>
                <a:gd name="connsiteX7" fmla="*/ 0 w 9615055"/>
                <a:gd name="connsiteY7" fmla="*/ 1884218 h 1939637"/>
                <a:gd name="connsiteX8" fmla="*/ 96983 w 9615055"/>
                <a:gd name="connsiteY8" fmla="*/ 0 h 1939637"/>
                <a:gd name="connsiteX0" fmla="*/ 96983 w 9615055"/>
                <a:gd name="connsiteY0" fmla="*/ 0 h 1939637"/>
                <a:gd name="connsiteX1" fmla="*/ 9615055 w 9615055"/>
                <a:gd name="connsiteY1" fmla="*/ 13854 h 1939637"/>
                <a:gd name="connsiteX2" fmla="*/ 9545783 w 9615055"/>
                <a:gd name="connsiteY2" fmla="*/ 1510146 h 1939637"/>
                <a:gd name="connsiteX3" fmla="*/ 5848426 w 9615055"/>
                <a:gd name="connsiteY3" fmla="*/ 1500709 h 1939637"/>
                <a:gd name="connsiteX4" fmla="*/ 5826340 w 9615055"/>
                <a:gd name="connsiteY4" fmla="*/ 1006963 h 1939637"/>
                <a:gd name="connsiteX5" fmla="*/ 1856509 w 9615055"/>
                <a:gd name="connsiteY5" fmla="*/ 1066799 h 1939637"/>
                <a:gd name="connsiteX6" fmla="*/ 1801092 w 9615055"/>
                <a:gd name="connsiteY6" fmla="*/ 1939637 h 1939637"/>
                <a:gd name="connsiteX7" fmla="*/ 0 w 9615055"/>
                <a:gd name="connsiteY7" fmla="*/ 1884218 h 1939637"/>
                <a:gd name="connsiteX8" fmla="*/ 96983 w 9615055"/>
                <a:gd name="connsiteY8" fmla="*/ 0 h 1939637"/>
                <a:gd name="connsiteX0" fmla="*/ 96983 w 9615055"/>
                <a:gd name="connsiteY0" fmla="*/ 0 h 1884218"/>
                <a:gd name="connsiteX1" fmla="*/ 9615055 w 9615055"/>
                <a:gd name="connsiteY1" fmla="*/ 13854 h 1884218"/>
                <a:gd name="connsiteX2" fmla="*/ 9545783 w 9615055"/>
                <a:gd name="connsiteY2" fmla="*/ 1510146 h 1884218"/>
                <a:gd name="connsiteX3" fmla="*/ 5848426 w 9615055"/>
                <a:gd name="connsiteY3" fmla="*/ 1500709 h 1884218"/>
                <a:gd name="connsiteX4" fmla="*/ 5826340 w 9615055"/>
                <a:gd name="connsiteY4" fmla="*/ 1006963 h 1884218"/>
                <a:gd name="connsiteX5" fmla="*/ 1856509 w 9615055"/>
                <a:gd name="connsiteY5" fmla="*/ 1066799 h 1884218"/>
                <a:gd name="connsiteX6" fmla="*/ 1814946 w 9615055"/>
                <a:gd name="connsiteY6" fmla="*/ 1814946 h 1884218"/>
                <a:gd name="connsiteX7" fmla="*/ 0 w 9615055"/>
                <a:gd name="connsiteY7" fmla="*/ 1884218 h 1884218"/>
                <a:gd name="connsiteX8" fmla="*/ 96983 w 9615055"/>
                <a:gd name="connsiteY8" fmla="*/ 0 h 1884218"/>
                <a:gd name="connsiteX0" fmla="*/ 96983 w 9615055"/>
                <a:gd name="connsiteY0" fmla="*/ 0 h 1884218"/>
                <a:gd name="connsiteX1" fmla="*/ 9615055 w 9615055"/>
                <a:gd name="connsiteY1" fmla="*/ 13854 h 1884218"/>
                <a:gd name="connsiteX2" fmla="*/ 9545783 w 9615055"/>
                <a:gd name="connsiteY2" fmla="*/ 1510146 h 1884218"/>
                <a:gd name="connsiteX3" fmla="*/ 5848426 w 9615055"/>
                <a:gd name="connsiteY3" fmla="*/ 1500709 h 1884218"/>
                <a:gd name="connsiteX4" fmla="*/ 5833928 w 9615055"/>
                <a:gd name="connsiteY4" fmla="*/ 1063876 h 1884218"/>
                <a:gd name="connsiteX5" fmla="*/ 1856509 w 9615055"/>
                <a:gd name="connsiteY5" fmla="*/ 1066799 h 1884218"/>
                <a:gd name="connsiteX6" fmla="*/ 1814946 w 9615055"/>
                <a:gd name="connsiteY6" fmla="*/ 1814946 h 1884218"/>
                <a:gd name="connsiteX7" fmla="*/ 0 w 9615055"/>
                <a:gd name="connsiteY7" fmla="*/ 1884218 h 1884218"/>
                <a:gd name="connsiteX8" fmla="*/ 96983 w 9615055"/>
                <a:gd name="connsiteY8" fmla="*/ 0 h 1884218"/>
                <a:gd name="connsiteX0" fmla="*/ 96983 w 9615055"/>
                <a:gd name="connsiteY0" fmla="*/ 0 h 1884218"/>
                <a:gd name="connsiteX1" fmla="*/ 9615055 w 9615055"/>
                <a:gd name="connsiteY1" fmla="*/ 13854 h 1884218"/>
                <a:gd name="connsiteX2" fmla="*/ 9545783 w 9615055"/>
                <a:gd name="connsiteY2" fmla="*/ 1510146 h 1884218"/>
                <a:gd name="connsiteX3" fmla="*/ 5787719 w 9615055"/>
                <a:gd name="connsiteY3" fmla="*/ 1504503 h 1884218"/>
                <a:gd name="connsiteX4" fmla="*/ 5833928 w 9615055"/>
                <a:gd name="connsiteY4" fmla="*/ 1063876 h 1884218"/>
                <a:gd name="connsiteX5" fmla="*/ 1856509 w 9615055"/>
                <a:gd name="connsiteY5" fmla="*/ 1066799 h 1884218"/>
                <a:gd name="connsiteX6" fmla="*/ 1814946 w 9615055"/>
                <a:gd name="connsiteY6" fmla="*/ 1814946 h 1884218"/>
                <a:gd name="connsiteX7" fmla="*/ 0 w 9615055"/>
                <a:gd name="connsiteY7" fmla="*/ 1884218 h 1884218"/>
                <a:gd name="connsiteX8" fmla="*/ 96983 w 9615055"/>
                <a:gd name="connsiteY8" fmla="*/ 0 h 1884218"/>
                <a:gd name="connsiteX0" fmla="*/ 96983 w 9615055"/>
                <a:gd name="connsiteY0" fmla="*/ 0 h 1884218"/>
                <a:gd name="connsiteX1" fmla="*/ 9615055 w 9615055"/>
                <a:gd name="connsiteY1" fmla="*/ 13854 h 1884218"/>
                <a:gd name="connsiteX2" fmla="*/ 9545783 w 9615055"/>
                <a:gd name="connsiteY2" fmla="*/ 1510146 h 1884218"/>
                <a:gd name="connsiteX3" fmla="*/ 5787719 w 9615055"/>
                <a:gd name="connsiteY3" fmla="*/ 1504503 h 1884218"/>
                <a:gd name="connsiteX4" fmla="*/ 5788397 w 9615055"/>
                <a:gd name="connsiteY4" fmla="*/ 1063876 h 1884218"/>
                <a:gd name="connsiteX5" fmla="*/ 1856509 w 9615055"/>
                <a:gd name="connsiteY5" fmla="*/ 1066799 h 1884218"/>
                <a:gd name="connsiteX6" fmla="*/ 1814946 w 9615055"/>
                <a:gd name="connsiteY6" fmla="*/ 1814946 h 1884218"/>
                <a:gd name="connsiteX7" fmla="*/ 0 w 9615055"/>
                <a:gd name="connsiteY7" fmla="*/ 1884218 h 1884218"/>
                <a:gd name="connsiteX8" fmla="*/ 96983 w 9615055"/>
                <a:gd name="connsiteY8" fmla="*/ 0 h 1884218"/>
                <a:gd name="connsiteX0" fmla="*/ 96983 w 9615055"/>
                <a:gd name="connsiteY0" fmla="*/ 0 h 1884218"/>
                <a:gd name="connsiteX1" fmla="*/ 9615055 w 9615055"/>
                <a:gd name="connsiteY1" fmla="*/ 13854 h 1884218"/>
                <a:gd name="connsiteX2" fmla="*/ 9545783 w 9615055"/>
                <a:gd name="connsiteY2" fmla="*/ 1510146 h 1884218"/>
                <a:gd name="connsiteX3" fmla="*/ 5787719 w 9615055"/>
                <a:gd name="connsiteY3" fmla="*/ 1504503 h 1884218"/>
                <a:gd name="connsiteX4" fmla="*/ 5792191 w 9615055"/>
                <a:gd name="connsiteY4" fmla="*/ 1060082 h 1884218"/>
                <a:gd name="connsiteX5" fmla="*/ 1856509 w 9615055"/>
                <a:gd name="connsiteY5" fmla="*/ 1066799 h 1884218"/>
                <a:gd name="connsiteX6" fmla="*/ 1814946 w 9615055"/>
                <a:gd name="connsiteY6" fmla="*/ 1814946 h 1884218"/>
                <a:gd name="connsiteX7" fmla="*/ 0 w 9615055"/>
                <a:gd name="connsiteY7" fmla="*/ 1884218 h 1884218"/>
                <a:gd name="connsiteX8" fmla="*/ 96983 w 9615055"/>
                <a:gd name="connsiteY8" fmla="*/ 0 h 1884218"/>
                <a:gd name="connsiteX0" fmla="*/ 96983 w 9615055"/>
                <a:gd name="connsiteY0" fmla="*/ 0 h 1884218"/>
                <a:gd name="connsiteX1" fmla="*/ 9615055 w 9615055"/>
                <a:gd name="connsiteY1" fmla="*/ 13854 h 1884218"/>
                <a:gd name="connsiteX2" fmla="*/ 9545783 w 9615055"/>
                <a:gd name="connsiteY2" fmla="*/ 1510146 h 1884218"/>
                <a:gd name="connsiteX3" fmla="*/ 5787719 w 9615055"/>
                <a:gd name="connsiteY3" fmla="*/ 1504503 h 1884218"/>
                <a:gd name="connsiteX4" fmla="*/ 5792191 w 9615055"/>
                <a:gd name="connsiteY4" fmla="*/ 1060082 h 1884218"/>
                <a:gd name="connsiteX5" fmla="*/ 1829949 w 9615055"/>
                <a:gd name="connsiteY5" fmla="*/ 1063004 h 1884218"/>
                <a:gd name="connsiteX6" fmla="*/ 1814946 w 9615055"/>
                <a:gd name="connsiteY6" fmla="*/ 1814946 h 1884218"/>
                <a:gd name="connsiteX7" fmla="*/ 0 w 9615055"/>
                <a:gd name="connsiteY7" fmla="*/ 1884218 h 1884218"/>
                <a:gd name="connsiteX8" fmla="*/ 96983 w 9615055"/>
                <a:gd name="connsiteY8" fmla="*/ 0 h 1884218"/>
                <a:gd name="connsiteX0" fmla="*/ 96983 w 9615055"/>
                <a:gd name="connsiteY0" fmla="*/ 0 h 1884218"/>
                <a:gd name="connsiteX1" fmla="*/ 9615055 w 9615055"/>
                <a:gd name="connsiteY1" fmla="*/ 13854 h 1884218"/>
                <a:gd name="connsiteX2" fmla="*/ 9545783 w 9615055"/>
                <a:gd name="connsiteY2" fmla="*/ 1510146 h 1884218"/>
                <a:gd name="connsiteX3" fmla="*/ 5787719 w 9615055"/>
                <a:gd name="connsiteY3" fmla="*/ 1504503 h 1884218"/>
                <a:gd name="connsiteX4" fmla="*/ 5792191 w 9615055"/>
                <a:gd name="connsiteY4" fmla="*/ 1060082 h 1884218"/>
                <a:gd name="connsiteX5" fmla="*/ 1829949 w 9615055"/>
                <a:gd name="connsiteY5" fmla="*/ 1063004 h 1884218"/>
                <a:gd name="connsiteX6" fmla="*/ 1837712 w 9615055"/>
                <a:gd name="connsiteY6" fmla="*/ 1814946 h 1884218"/>
                <a:gd name="connsiteX7" fmla="*/ 0 w 9615055"/>
                <a:gd name="connsiteY7" fmla="*/ 1884218 h 1884218"/>
                <a:gd name="connsiteX8" fmla="*/ 96983 w 9615055"/>
                <a:gd name="connsiteY8" fmla="*/ 0 h 1884218"/>
                <a:gd name="connsiteX0" fmla="*/ 96983 w 9615055"/>
                <a:gd name="connsiteY0" fmla="*/ 0 h 1884218"/>
                <a:gd name="connsiteX1" fmla="*/ 9615055 w 9615055"/>
                <a:gd name="connsiteY1" fmla="*/ 13854 h 1884218"/>
                <a:gd name="connsiteX2" fmla="*/ 9545783 w 9615055"/>
                <a:gd name="connsiteY2" fmla="*/ 1510146 h 1884218"/>
                <a:gd name="connsiteX3" fmla="*/ 5787719 w 9615055"/>
                <a:gd name="connsiteY3" fmla="*/ 1504503 h 1884218"/>
                <a:gd name="connsiteX4" fmla="*/ 5792191 w 9615055"/>
                <a:gd name="connsiteY4" fmla="*/ 1060082 h 1884218"/>
                <a:gd name="connsiteX5" fmla="*/ 1829949 w 9615055"/>
                <a:gd name="connsiteY5" fmla="*/ 1063004 h 1884218"/>
                <a:gd name="connsiteX6" fmla="*/ 1826330 w 9615055"/>
                <a:gd name="connsiteY6" fmla="*/ 1818740 h 1884218"/>
                <a:gd name="connsiteX7" fmla="*/ 0 w 9615055"/>
                <a:gd name="connsiteY7" fmla="*/ 1884218 h 1884218"/>
                <a:gd name="connsiteX8" fmla="*/ 96983 w 9615055"/>
                <a:gd name="connsiteY8" fmla="*/ 0 h 1884218"/>
                <a:gd name="connsiteX0" fmla="*/ 96983 w 9615055"/>
                <a:gd name="connsiteY0" fmla="*/ 0 h 1884218"/>
                <a:gd name="connsiteX1" fmla="*/ 9615055 w 9615055"/>
                <a:gd name="connsiteY1" fmla="*/ 13854 h 1884218"/>
                <a:gd name="connsiteX2" fmla="*/ 9545783 w 9615055"/>
                <a:gd name="connsiteY2" fmla="*/ 1510146 h 1884218"/>
                <a:gd name="connsiteX3" fmla="*/ 5787719 w 9615055"/>
                <a:gd name="connsiteY3" fmla="*/ 1504503 h 1884218"/>
                <a:gd name="connsiteX4" fmla="*/ 5792191 w 9615055"/>
                <a:gd name="connsiteY4" fmla="*/ 1060082 h 1884218"/>
                <a:gd name="connsiteX5" fmla="*/ 1829949 w 9615055"/>
                <a:gd name="connsiteY5" fmla="*/ 1063004 h 1884218"/>
                <a:gd name="connsiteX6" fmla="*/ 1826330 w 9615055"/>
                <a:gd name="connsiteY6" fmla="*/ 1818740 h 1884218"/>
                <a:gd name="connsiteX7" fmla="*/ 0 w 9615055"/>
                <a:gd name="connsiteY7" fmla="*/ 1884218 h 1884218"/>
                <a:gd name="connsiteX8" fmla="*/ 96983 w 9615055"/>
                <a:gd name="connsiteY8" fmla="*/ 0 h 1884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15055" h="1884218">
                  <a:moveTo>
                    <a:pt x="96983" y="0"/>
                  </a:moveTo>
                  <a:lnTo>
                    <a:pt x="9615055" y="13854"/>
                  </a:lnTo>
                  <a:lnTo>
                    <a:pt x="9545783" y="1510146"/>
                  </a:lnTo>
                  <a:lnTo>
                    <a:pt x="5787719" y="1504503"/>
                  </a:lnTo>
                  <a:cubicBezTo>
                    <a:pt x="5789210" y="1356363"/>
                    <a:pt x="5790700" y="1208222"/>
                    <a:pt x="5792191" y="1060082"/>
                  </a:cubicBezTo>
                  <a:lnTo>
                    <a:pt x="1829949" y="1063004"/>
                  </a:lnTo>
                  <a:cubicBezTo>
                    <a:pt x="1832537" y="1313651"/>
                    <a:pt x="1835125" y="1571887"/>
                    <a:pt x="1826330" y="1818740"/>
                  </a:cubicBezTo>
                  <a:lnTo>
                    <a:pt x="0" y="1884218"/>
                  </a:lnTo>
                  <a:lnTo>
                    <a:pt x="96983" y="0"/>
                  </a:lnTo>
                  <a:close/>
                </a:path>
              </a:pathLst>
            </a:cu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470E4B3-DFDA-4D4A-93DD-AEAF7A1D9F63}"/>
                </a:ext>
              </a:extLst>
            </p:cNvPr>
            <p:cNvSpPr/>
            <p:nvPr/>
          </p:nvSpPr>
          <p:spPr>
            <a:xfrm>
              <a:off x="2299855" y="4764472"/>
              <a:ext cx="8118764" cy="1343892"/>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EA85C68C-577E-304A-9FB5-077E1B7756F7}"/>
                </a:ext>
              </a:extLst>
            </p:cNvPr>
            <p:cNvSpPr/>
            <p:nvPr/>
          </p:nvSpPr>
          <p:spPr>
            <a:xfrm flipV="1">
              <a:off x="900546" y="5915892"/>
              <a:ext cx="9531927" cy="94210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20146 w 9628909"/>
                <a:gd name="connsiteY4" fmla="*/ 651163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375564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389418 w 9628909"/>
                <a:gd name="connsiteY3" fmla="*/ 1108364 h 1122218"/>
                <a:gd name="connsiteX4" fmla="*/ 5417128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30982 w 9628909"/>
                <a:gd name="connsiteY3" fmla="*/ 1094510 h 1122218"/>
                <a:gd name="connsiteX4" fmla="*/ 5417128 w 9628909"/>
                <a:gd name="connsiteY4" fmla="*/ 665017 h 1122218"/>
                <a:gd name="connsiteX5" fmla="*/ 1856509 w 9628909"/>
                <a:gd name="connsiteY5" fmla="*/ 651163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30982 w 9628909"/>
                <a:gd name="connsiteY3" fmla="*/ 1094510 h 1122218"/>
                <a:gd name="connsiteX4" fmla="*/ 5417128 w 9628909"/>
                <a:gd name="connsiteY4" fmla="*/ 665017 h 1122218"/>
                <a:gd name="connsiteX5" fmla="*/ 1884218 w 9628909"/>
                <a:gd name="connsiteY5" fmla="*/ 138545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30982 w 9628909"/>
                <a:gd name="connsiteY3" fmla="*/ 1094510 h 1122218"/>
                <a:gd name="connsiteX4" fmla="*/ 5430982 w 9628909"/>
                <a:gd name="connsiteY4" fmla="*/ 207817 h 1122218"/>
                <a:gd name="connsiteX5" fmla="*/ 1884218 w 9628909"/>
                <a:gd name="connsiteY5" fmla="*/ 138545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1122218 h 1122218"/>
                <a:gd name="connsiteX3" fmla="*/ 5417127 w 9628909"/>
                <a:gd name="connsiteY3" fmla="*/ 692728 h 1122218"/>
                <a:gd name="connsiteX4" fmla="*/ 5430982 w 9628909"/>
                <a:gd name="connsiteY4" fmla="*/ 207817 h 1122218"/>
                <a:gd name="connsiteX5" fmla="*/ 1884218 w 9628909"/>
                <a:gd name="connsiteY5" fmla="*/ 138545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122218"/>
                <a:gd name="connsiteX1" fmla="*/ 9628909 w 9628909"/>
                <a:gd name="connsiteY1" fmla="*/ 13854 h 1122218"/>
                <a:gd name="connsiteX2" fmla="*/ 9628909 w 9628909"/>
                <a:gd name="connsiteY2" fmla="*/ 665018 h 1122218"/>
                <a:gd name="connsiteX3" fmla="*/ 5417127 w 9628909"/>
                <a:gd name="connsiteY3" fmla="*/ 692728 h 1122218"/>
                <a:gd name="connsiteX4" fmla="*/ 5430982 w 9628909"/>
                <a:gd name="connsiteY4" fmla="*/ 207817 h 1122218"/>
                <a:gd name="connsiteX5" fmla="*/ 1884218 w 9628909"/>
                <a:gd name="connsiteY5" fmla="*/ 138545 h 1122218"/>
                <a:gd name="connsiteX6" fmla="*/ 1870364 w 9628909"/>
                <a:gd name="connsiteY6" fmla="*/ 1122218 h 1122218"/>
                <a:gd name="connsiteX7" fmla="*/ 0 w 9628909"/>
                <a:gd name="connsiteY7" fmla="*/ 1080654 h 1122218"/>
                <a:gd name="connsiteX8" fmla="*/ 110837 w 9628909"/>
                <a:gd name="connsiteY8" fmla="*/ 0 h 1122218"/>
                <a:gd name="connsiteX0" fmla="*/ 110837 w 9628909"/>
                <a:gd name="connsiteY0" fmla="*/ 0 h 1080654"/>
                <a:gd name="connsiteX1" fmla="*/ 9628909 w 9628909"/>
                <a:gd name="connsiteY1" fmla="*/ 13854 h 1080654"/>
                <a:gd name="connsiteX2" fmla="*/ 9628909 w 9628909"/>
                <a:gd name="connsiteY2" fmla="*/ 665018 h 1080654"/>
                <a:gd name="connsiteX3" fmla="*/ 5417127 w 9628909"/>
                <a:gd name="connsiteY3" fmla="*/ 692728 h 1080654"/>
                <a:gd name="connsiteX4" fmla="*/ 5430982 w 9628909"/>
                <a:gd name="connsiteY4" fmla="*/ 207817 h 1080654"/>
                <a:gd name="connsiteX5" fmla="*/ 1884218 w 9628909"/>
                <a:gd name="connsiteY5" fmla="*/ 138545 h 1080654"/>
                <a:gd name="connsiteX6" fmla="*/ 1884219 w 9628909"/>
                <a:gd name="connsiteY6" fmla="*/ 665018 h 1080654"/>
                <a:gd name="connsiteX7" fmla="*/ 0 w 9628909"/>
                <a:gd name="connsiteY7" fmla="*/ 1080654 h 1080654"/>
                <a:gd name="connsiteX8" fmla="*/ 110837 w 9628909"/>
                <a:gd name="connsiteY8" fmla="*/ 0 h 1080654"/>
                <a:gd name="connsiteX0" fmla="*/ 69274 w 9587346"/>
                <a:gd name="connsiteY0" fmla="*/ 0 h 692728"/>
                <a:gd name="connsiteX1" fmla="*/ 9587346 w 9587346"/>
                <a:gd name="connsiteY1" fmla="*/ 13854 h 692728"/>
                <a:gd name="connsiteX2" fmla="*/ 9587346 w 9587346"/>
                <a:gd name="connsiteY2" fmla="*/ 665018 h 692728"/>
                <a:gd name="connsiteX3" fmla="*/ 5375564 w 9587346"/>
                <a:gd name="connsiteY3" fmla="*/ 692728 h 692728"/>
                <a:gd name="connsiteX4" fmla="*/ 5389419 w 9587346"/>
                <a:gd name="connsiteY4" fmla="*/ 207817 h 692728"/>
                <a:gd name="connsiteX5" fmla="*/ 1842655 w 9587346"/>
                <a:gd name="connsiteY5" fmla="*/ 138545 h 692728"/>
                <a:gd name="connsiteX6" fmla="*/ 1842656 w 9587346"/>
                <a:gd name="connsiteY6" fmla="*/ 665018 h 692728"/>
                <a:gd name="connsiteX7" fmla="*/ 0 w 9587346"/>
                <a:gd name="connsiteY7" fmla="*/ 526472 h 692728"/>
                <a:gd name="connsiteX8" fmla="*/ 69274 w 9587346"/>
                <a:gd name="connsiteY8" fmla="*/ 0 h 692728"/>
                <a:gd name="connsiteX0" fmla="*/ 13855 w 9531927"/>
                <a:gd name="connsiteY0" fmla="*/ 0 h 942108"/>
                <a:gd name="connsiteX1" fmla="*/ 9531927 w 9531927"/>
                <a:gd name="connsiteY1" fmla="*/ 13854 h 942108"/>
                <a:gd name="connsiteX2" fmla="*/ 9531927 w 9531927"/>
                <a:gd name="connsiteY2" fmla="*/ 665018 h 942108"/>
                <a:gd name="connsiteX3" fmla="*/ 5320145 w 9531927"/>
                <a:gd name="connsiteY3" fmla="*/ 692728 h 942108"/>
                <a:gd name="connsiteX4" fmla="*/ 5334000 w 9531927"/>
                <a:gd name="connsiteY4" fmla="*/ 207817 h 942108"/>
                <a:gd name="connsiteX5" fmla="*/ 1787236 w 9531927"/>
                <a:gd name="connsiteY5" fmla="*/ 138545 h 942108"/>
                <a:gd name="connsiteX6" fmla="*/ 1787237 w 9531927"/>
                <a:gd name="connsiteY6" fmla="*/ 665018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320145 w 9531927"/>
                <a:gd name="connsiteY3" fmla="*/ 692728 h 942108"/>
                <a:gd name="connsiteX4" fmla="*/ 5334000 w 9531927"/>
                <a:gd name="connsiteY4" fmla="*/ 207817 h 942108"/>
                <a:gd name="connsiteX5" fmla="*/ 1787236 w 9531927"/>
                <a:gd name="connsiteY5" fmla="*/ 138545 h 942108"/>
                <a:gd name="connsiteX6" fmla="*/ 1759528 w 9531927"/>
                <a:gd name="connsiteY6" fmla="*/ 748145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320145 w 9531927"/>
                <a:gd name="connsiteY3" fmla="*/ 692728 h 942108"/>
                <a:gd name="connsiteX4" fmla="*/ 5334000 w 9531927"/>
                <a:gd name="connsiteY4" fmla="*/ 207817 h 942108"/>
                <a:gd name="connsiteX5" fmla="*/ 1787236 w 9531927"/>
                <a:gd name="connsiteY5" fmla="*/ 138545 h 942108"/>
                <a:gd name="connsiteX6" fmla="*/ 1759528 w 9531927"/>
                <a:gd name="connsiteY6" fmla="*/ 886691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320145 w 9531927"/>
                <a:gd name="connsiteY3" fmla="*/ 692728 h 942108"/>
                <a:gd name="connsiteX4" fmla="*/ 5334000 w 9531927"/>
                <a:gd name="connsiteY4" fmla="*/ 207817 h 942108"/>
                <a:gd name="connsiteX5" fmla="*/ 1717964 w 9531927"/>
                <a:gd name="connsiteY5" fmla="*/ 221672 h 942108"/>
                <a:gd name="connsiteX6" fmla="*/ 1759528 w 9531927"/>
                <a:gd name="connsiteY6" fmla="*/ 886691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289224 w 9531927"/>
                <a:gd name="connsiteY3" fmla="*/ 652972 h 942108"/>
                <a:gd name="connsiteX4" fmla="*/ 5334000 w 9531927"/>
                <a:gd name="connsiteY4" fmla="*/ 207817 h 942108"/>
                <a:gd name="connsiteX5" fmla="*/ 1717964 w 9531927"/>
                <a:gd name="connsiteY5" fmla="*/ 221672 h 942108"/>
                <a:gd name="connsiteX6" fmla="*/ 1759528 w 9531927"/>
                <a:gd name="connsiteY6" fmla="*/ 886691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289224 w 9531927"/>
                <a:gd name="connsiteY3" fmla="*/ 652972 h 942108"/>
                <a:gd name="connsiteX4" fmla="*/ 5298661 w 9531927"/>
                <a:gd name="connsiteY4" fmla="*/ 198982 h 942108"/>
                <a:gd name="connsiteX5" fmla="*/ 1717964 w 9531927"/>
                <a:gd name="connsiteY5" fmla="*/ 221672 h 942108"/>
                <a:gd name="connsiteX6" fmla="*/ 1759528 w 9531927"/>
                <a:gd name="connsiteY6" fmla="*/ 886691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289224 w 9531927"/>
                <a:gd name="connsiteY3" fmla="*/ 652972 h 942108"/>
                <a:gd name="connsiteX4" fmla="*/ 5728152 w 9531927"/>
                <a:gd name="connsiteY4" fmla="*/ 185128 h 942108"/>
                <a:gd name="connsiteX5" fmla="*/ 1717964 w 9531927"/>
                <a:gd name="connsiteY5" fmla="*/ 221672 h 942108"/>
                <a:gd name="connsiteX6" fmla="*/ 1759528 w 9531927"/>
                <a:gd name="connsiteY6" fmla="*/ 886691 h 942108"/>
                <a:gd name="connsiteX7" fmla="*/ 0 w 9531927"/>
                <a:gd name="connsiteY7" fmla="*/ 942108 h 942108"/>
                <a:gd name="connsiteX8" fmla="*/ 13855 w 9531927"/>
                <a:gd name="connsiteY8" fmla="*/ 0 h 942108"/>
                <a:gd name="connsiteX0" fmla="*/ 13855 w 9531927"/>
                <a:gd name="connsiteY0" fmla="*/ 0 h 942108"/>
                <a:gd name="connsiteX1" fmla="*/ 9531927 w 9531927"/>
                <a:gd name="connsiteY1" fmla="*/ 13854 h 942108"/>
                <a:gd name="connsiteX2" fmla="*/ 9531927 w 9531927"/>
                <a:gd name="connsiteY2" fmla="*/ 665018 h 942108"/>
                <a:gd name="connsiteX3" fmla="*/ 5760279 w 9531927"/>
                <a:gd name="connsiteY3" fmla="*/ 625263 h 942108"/>
                <a:gd name="connsiteX4" fmla="*/ 5728152 w 9531927"/>
                <a:gd name="connsiteY4" fmla="*/ 185128 h 942108"/>
                <a:gd name="connsiteX5" fmla="*/ 1717964 w 9531927"/>
                <a:gd name="connsiteY5" fmla="*/ 221672 h 942108"/>
                <a:gd name="connsiteX6" fmla="*/ 1759528 w 9531927"/>
                <a:gd name="connsiteY6" fmla="*/ 886691 h 942108"/>
                <a:gd name="connsiteX7" fmla="*/ 0 w 9531927"/>
                <a:gd name="connsiteY7" fmla="*/ 942108 h 942108"/>
                <a:gd name="connsiteX8" fmla="*/ 13855 w 9531927"/>
                <a:gd name="connsiteY8" fmla="*/ 0 h 94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31927" h="942108">
                  <a:moveTo>
                    <a:pt x="13855" y="0"/>
                  </a:moveTo>
                  <a:lnTo>
                    <a:pt x="9531927" y="13854"/>
                  </a:lnTo>
                  <a:lnTo>
                    <a:pt x="9531927" y="665018"/>
                  </a:lnTo>
                  <a:lnTo>
                    <a:pt x="5760279" y="625263"/>
                  </a:lnTo>
                  <a:lnTo>
                    <a:pt x="5728152" y="185128"/>
                  </a:lnTo>
                  <a:lnTo>
                    <a:pt x="1717964" y="221672"/>
                  </a:lnTo>
                  <a:cubicBezTo>
                    <a:pt x="1717964" y="397163"/>
                    <a:pt x="1759528" y="711200"/>
                    <a:pt x="1759528" y="886691"/>
                  </a:cubicBezTo>
                  <a:lnTo>
                    <a:pt x="0" y="942108"/>
                  </a:lnTo>
                  <a:lnTo>
                    <a:pt x="13855"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A11ECD7F-5BE0-CD47-B7BE-F200416FECED}"/>
              </a:ext>
            </a:extLst>
          </p:cNvPr>
          <p:cNvGrpSpPr/>
          <p:nvPr/>
        </p:nvGrpSpPr>
        <p:grpSpPr>
          <a:xfrm>
            <a:off x="2701635" y="4388439"/>
            <a:ext cx="3934692" cy="2261743"/>
            <a:chOff x="2701635" y="3903517"/>
            <a:chExt cx="3934692" cy="2261743"/>
          </a:xfrm>
        </p:grpSpPr>
        <p:sp>
          <p:nvSpPr>
            <p:cNvPr id="3" name="Rectangle 2">
              <a:extLst>
                <a:ext uri="{FF2B5EF4-FFF2-40B4-BE49-F238E27FC236}">
                  <a16:creationId xmlns:a16="http://schemas.microsoft.com/office/drawing/2014/main" id="{0F0BC283-76C4-1340-944F-7C4D353D8FFC}"/>
                </a:ext>
              </a:extLst>
            </p:cNvPr>
            <p:cNvSpPr/>
            <p:nvPr/>
          </p:nvSpPr>
          <p:spPr>
            <a:xfrm>
              <a:off x="2701635" y="5791200"/>
              <a:ext cx="3934691" cy="37406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0DA5FFD1-43DB-9B46-9554-CAB7DAD58DCA}"/>
                </a:ext>
              </a:extLst>
            </p:cNvPr>
            <p:cNvSpPr/>
            <p:nvPr/>
          </p:nvSpPr>
          <p:spPr>
            <a:xfrm>
              <a:off x="2715489" y="3903517"/>
              <a:ext cx="3920838" cy="349816"/>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Up-Down Arrow 4">
              <a:extLst>
                <a:ext uri="{FF2B5EF4-FFF2-40B4-BE49-F238E27FC236}">
                  <a16:creationId xmlns:a16="http://schemas.microsoft.com/office/drawing/2014/main" id="{22823C07-49B0-9845-9B7A-6F370B443BE1}"/>
                </a:ext>
              </a:extLst>
            </p:cNvPr>
            <p:cNvSpPr/>
            <p:nvPr/>
          </p:nvSpPr>
          <p:spPr>
            <a:xfrm>
              <a:off x="4419600" y="4294897"/>
              <a:ext cx="346364" cy="1482448"/>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D205B53A-AC28-8740-95E3-3E5959F5B0CD}"/>
                </a:ext>
              </a:extLst>
            </p:cNvPr>
            <p:cNvSpPr txBox="1"/>
            <p:nvPr/>
          </p:nvSpPr>
          <p:spPr>
            <a:xfrm>
              <a:off x="4045528" y="4807539"/>
              <a:ext cx="1066061"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match!</a:t>
              </a:r>
            </a:p>
          </p:txBody>
        </p:sp>
      </p:grpSp>
      <p:sp>
        <p:nvSpPr>
          <p:cNvPr id="35" name="Slide Number Placeholder 4">
            <a:extLst>
              <a:ext uri="{FF2B5EF4-FFF2-40B4-BE49-F238E27FC236}">
                <a16:creationId xmlns:a16="http://schemas.microsoft.com/office/drawing/2014/main" id="{448BDD4C-3288-5747-9BB3-0F1BB4D2595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21</a:t>
            </a:fld>
            <a:endParaRPr lang="en-US" dirty="0"/>
          </a:p>
        </p:txBody>
      </p:sp>
    </p:spTree>
    <p:extLst>
      <p:ext uri="{BB962C8B-B14F-4D97-AF65-F5344CB8AC3E}">
        <p14:creationId xmlns:p14="http://schemas.microsoft.com/office/powerpoint/2010/main" val="3615323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1B1128-B8E1-7C40-B73B-BD6D4E1809E9}"/>
              </a:ext>
            </a:extLst>
          </p:cNvPr>
          <p:cNvSpPr>
            <a:spLocks noGrp="1"/>
          </p:cNvSpPr>
          <p:nvPr>
            <p:ph idx="1"/>
          </p:nvPr>
        </p:nvSpPr>
        <p:spPr/>
        <p:txBody>
          <a:bodyPr/>
          <a:lstStyle/>
          <a:p>
            <a:pPr indent="-287338"/>
            <a:r>
              <a:rPr lang="en-US" altLang="en-US" sz="3200" dirty="0">
                <a:ea typeface="ＭＳ Ｐゴシック" panose="020B0600070205080204" pitchFamily="34" charset="-128"/>
                <a:cs typeface="ＭＳ Ｐゴシック" panose="020B0600070205080204" pitchFamily="34" charset="-128"/>
              </a:rPr>
              <a:t>we’ll see</a:t>
            </a:r>
            <a:r>
              <a:rPr lang="en-US" altLang="en-US" sz="3200" i="1" dirty="0">
                <a:solidFill>
                  <a:srgbClr val="000090"/>
                </a:solidFill>
                <a:ea typeface="ＭＳ Ｐゴシック" panose="020B0600070205080204" pitchFamily="34" charset="-128"/>
                <a:cs typeface="ＭＳ Ｐゴシック" panose="020B0600070205080204" pitchFamily="34" charset="-128"/>
              </a:rPr>
              <a:t> why </a:t>
            </a:r>
            <a:r>
              <a:rPr lang="en-US" altLang="en-US" sz="3200" dirty="0">
                <a:ea typeface="ＭＳ Ｐゴシック" panose="020B0600070205080204" pitchFamily="34" charset="-128"/>
                <a:cs typeface="ＭＳ Ｐゴシック" panose="020B0600070205080204" pitchFamily="34" charset="-128"/>
              </a:rPr>
              <a:t>longest prefix matching is used shortly, when we study addressing</a:t>
            </a:r>
          </a:p>
          <a:p>
            <a:pPr indent="-287338"/>
            <a:r>
              <a:rPr lang="en-US" altLang="en-US" sz="3200" dirty="0">
                <a:ea typeface="ＭＳ Ｐゴシック" panose="020B0600070205080204" pitchFamily="34" charset="-128"/>
                <a:cs typeface="ＭＳ Ｐゴシック" panose="020B0600070205080204" pitchFamily="34" charset="-128"/>
              </a:rPr>
              <a:t>longest prefix matching: often performed using ternary content addressable memories (TCAMs)</a:t>
            </a:r>
          </a:p>
          <a:p>
            <a:pPr lvl="1"/>
            <a:r>
              <a:rPr lang="en-US" altLang="en-US" sz="2800" i="1" dirty="0">
                <a:solidFill>
                  <a:srgbClr val="CC0000"/>
                </a:solidFill>
                <a:ea typeface="ＭＳ Ｐゴシック" panose="020B0600070205080204" pitchFamily="34" charset="-128"/>
              </a:rPr>
              <a:t>content addressable: </a:t>
            </a:r>
            <a:r>
              <a:rPr lang="en-US" altLang="en-US" sz="2800" dirty="0">
                <a:ea typeface="ＭＳ Ｐゴシック" panose="020B0600070205080204" pitchFamily="34" charset="-128"/>
              </a:rPr>
              <a:t>present address to TCAM: retrieve address in one clock cycle, regardless of table size</a:t>
            </a:r>
          </a:p>
          <a:p>
            <a:pPr lvl="1"/>
            <a:r>
              <a:rPr lang="en-US" altLang="en-US" sz="2800" dirty="0">
                <a:ea typeface="ＭＳ Ｐゴシック" panose="020B0600070205080204" pitchFamily="34" charset="-128"/>
              </a:rPr>
              <a:t>Cisco Catalyst:  ~1M routing table entries in TCAM</a:t>
            </a:r>
          </a:p>
          <a:p>
            <a:endParaRPr lang="en-US" dirty="0"/>
          </a:p>
        </p:txBody>
      </p:sp>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p:txBody>
          <a:bodyPr>
            <a:normAutofit/>
          </a:bodyPr>
          <a:lstStyle/>
          <a:p>
            <a:r>
              <a:rPr lang="en-US" sz="4800" dirty="0"/>
              <a:t>Longest prefix matching</a:t>
            </a:r>
          </a:p>
        </p:txBody>
      </p:sp>
      <p:sp>
        <p:nvSpPr>
          <p:cNvPr id="4" name="Slide Number Placeholder 4">
            <a:extLst>
              <a:ext uri="{FF2B5EF4-FFF2-40B4-BE49-F238E27FC236}">
                <a16:creationId xmlns:a16="http://schemas.microsoft.com/office/drawing/2014/main" id="{3FF29919-E30C-C848-A2A0-2376EB62D48F}"/>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22</a:t>
            </a:fld>
            <a:endParaRPr lang="en-US" dirty="0"/>
          </a:p>
        </p:txBody>
      </p:sp>
    </p:spTree>
    <p:extLst>
      <p:ext uri="{BB962C8B-B14F-4D97-AF65-F5344CB8AC3E}">
        <p14:creationId xmlns:p14="http://schemas.microsoft.com/office/powerpoint/2010/main" val="3253087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1B1128-B8E1-7C40-B73B-BD6D4E1809E9}"/>
              </a:ext>
            </a:extLst>
          </p:cNvPr>
          <p:cNvSpPr>
            <a:spLocks noGrp="1"/>
          </p:cNvSpPr>
          <p:nvPr>
            <p:ph idx="1"/>
          </p:nvPr>
        </p:nvSpPr>
        <p:spPr>
          <a:xfrm>
            <a:off x="811696" y="1379472"/>
            <a:ext cx="11035748" cy="634860"/>
          </a:xfrm>
        </p:spPr>
        <p:txBody>
          <a:bodyPr>
            <a:normAutofit/>
          </a:bodyPr>
          <a:lstStyle/>
          <a:p>
            <a:pPr indent="-287338">
              <a:buFont typeface="Wingdings" charset="2"/>
              <a:buChar char="§"/>
              <a:defRPr/>
            </a:pPr>
            <a:r>
              <a:rPr lang="en-US" sz="3200" dirty="0"/>
              <a:t>transfer packet from input link to appropriate output link</a:t>
            </a:r>
          </a:p>
          <a:p>
            <a:pPr indent="-287338">
              <a:buFont typeface="Wingdings" charset="2"/>
              <a:buChar char="§"/>
              <a:defRPr/>
            </a:pPr>
            <a:endParaRPr lang="en-US" dirty="0"/>
          </a:p>
        </p:txBody>
      </p:sp>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p:txBody>
          <a:bodyPr>
            <a:normAutofit/>
          </a:bodyPr>
          <a:lstStyle/>
          <a:p>
            <a:r>
              <a:rPr lang="en-US" altLang="en-US" sz="4800" dirty="0">
                <a:ea typeface="ＭＳ Ｐゴシック" panose="020B0600070205080204" pitchFamily="34" charset="-128"/>
              </a:rPr>
              <a:t>Switching fabrics</a:t>
            </a:r>
            <a:endParaRPr lang="en-US" sz="4800" dirty="0"/>
          </a:p>
        </p:txBody>
      </p:sp>
      <p:grpSp>
        <p:nvGrpSpPr>
          <p:cNvPr id="140" name="Group 60">
            <a:extLst>
              <a:ext uri="{FF2B5EF4-FFF2-40B4-BE49-F238E27FC236}">
                <a16:creationId xmlns:a16="http://schemas.microsoft.com/office/drawing/2014/main" id="{E16CE5B6-2BB1-8843-9C94-E2F2D5BE7F75}"/>
              </a:ext>
            </a:extLst>
          </p:cNvPr>
          <p:cNvGrpSpPr>
            <a:grpSpLocks/>
          </p:cNvGrpSpPr>
          <p:nvPr/>
        </p:nvGrpSpPr>
        <p:grpSpPr bwMode="auto">
          <a:xfrm>
            <a:off x="4510432" y="3943350"/>
            <a:ext cx="1609725" cy="2343150"/>
            <a:chOff x="2418" y="1882"/>
            <a:chExt cx="1014" cy="1476"/>
          </a:xfrm>
          <a:effectLst>
            <a:outerShdw blurRad="50800" dist="38100" dir="2700000" algn="tl" rotWithShape="0">
              <a:prstClr val="black">
                <a:alpha val="40000"/>
              </a:prstClr>
            </a:outerShdw>
          </a:effectLst>
        </p:grpSpPr>
        <p:sp>
          <p:nvSpPr>
            <p:cNvPr id="141" name="Rectangle 45">
              <a:extLst>
                <a:ext uri="{FF2B5EF4-FFF2-40B4-BE49-F238E27FC236}">
                  <a16:creationId xmlns:a16="http://schemas.microsoft.com/office/drawing/2014/main" id="{F26101B5-1F43-6C44-B633-4C17C2A3D1C0}"/>
                </a:ext>
              </a:extLst>
            </p:cNvPr>
            <p:cNvSpPr>
              <a:spLocks noChangeArrowheads="1"/>
            </p:cNvSpPr>
            <p:nvPr/>
          </p:nvSpPr>
          <p:spPr bwMode="auto">
            <a:xfrm>
              <a:off x="2418" y="1882"/>
              <a:ext cx="1014" cy="1476"/>
            </a:xfrm>
            <a:prstGeom prst="rect">
              <a:avLst/>
            </a:prstGeom>
            <a:solidFill>
              <a:schemeClr val="bg1"/>
            </a:solid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42" name="Text Box 48">
              <a:extLst>
                <a:ext uri="{FF2B5EF4-FFF2-40B4-BE49-F238E27FC236}">
                  <a16:creationId xmlns:a16="http://schemas.microsoft.com/office/drawing/2014/main" id="{1E1E4579-D30C-D245-B0D4-E5A2AEC25247}"/>
                </a:ext>
              </a:extLst>
            </p:cNvPr>
            <p:cNvSpPr txBox="1">
              <a:spLocks noChangeArrowheads="1"/>
            </p:cNvSpPr>
            <p:nvPr/>
          </p:nvSpPr>
          <p:spPr bwMode="auto">
            <a:xfrm>
              <a:off x="2485" y="2418"/>
              <a:ext cx="876" cy="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high-speed </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switching</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fabric</a:t>
              </a:r>
            </a:p>
          </p:txBody>
        </p:sp>
      </p:grpSp>
      <p:sp>
        <p:nvSpPr>
          <p:cNvPr id="160" name="Text Box 57">
            <a:extLst>
              <a:ext uri="{FF2B5EF4-FFF2-40B4-BE49-F238E27FC236}">
                <a16:creationId xmlns:a16="http://schemas.microsoft.com/office/drawing/2014/main" id="{F1679189-37C6-6D40-A05F-4B13D87DE33B}"/>
              </a:ext>
            </a:extLst>
          </p:cNvPr>
          <p:cNvSpPr txBox="1">
            <a:spLocks noChangeArrowheads="1"/>
          </p:cNvSpPr>
          <p:nvPr/>
        </p:nvSpPr>
        <p:spPr bwMode="auto">
          <a:xfrm>
            <a:off x="2216772" y="4857819"/>
            <a:ext cx="149271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 input ports</a:t>
            </a:r>
          </a:p>
        </p:txBody>
      </p:sp>
      <p:grpSp>
        <p:nvGrpSpPr>
          <p:cNvPr id="168" name="Group 38">
            <a:extLst>
              <a:ext uri="{FF2B5EF4-FFF2-40B4-BE49-F238E27FC236}">
                <a16:creationId xmlns:a16="http://schemas.microsoft.com/office/drawing/2014/main" id="{8AC17FBD-D822-CD43-929D-2CC812BF0667}"/>
              </a:ext>
            </a:extLst>
          </p:cNvPr>
          <p:cNvGrpSpPr>
            <a:grpSpLocks/>
          </p:cNvGrpSpPr>
          <p:nvPr/>
        </p:nvGrpSpPr>
        <p:grpSpPr bwMode="auto">
          <a:xfrm>
            <a:off x="6149007" y="5709203"/>
            <a:ext cx="1472095" cy="386798"/>
            <a:chOff x="-51" y="2454"/>
            <a:chExt cx="1482" cy="357"/>
          </a:xfrm>
        </p:grpSpPr>
        <p:grpSp>
          <p:nvGrpSpPr>
            <p:cNvPr id="169" name="Group 39">
              <a:extLst>
                <a:ext uri="{FF2B5EF4-FFF2-40B4-BE49-F238E27FC236}">
                  <a16:creationId xmlns:a16="http://schemas.microsoft.com/office/drawing/2014/main" id="{0892708C-B62F-1443-A450-88C550BC04BC}"/>
                </a:ext>
              </a:extLst>
            </p:cNvPr>
            <p:cNvGrpSpPr>
              <a:grpSpLocks/>
            </p:cNvGrpSpPr>
            <p:nvPr/>
          </p:nvGrpSpPr>
          <p:grpSpPr bwMode="auto">
            <a:xfrm flipH="1">
              <a:off x="171" y="2454"/>
              <a:ext cx="1086" cy="357"/>
              <a:chOff x="171" y="2454"/>
              <a:chExt cx="1086" cy="357"/>
            </a:xfrm>
          </p:grpSpPr>
          <p:sp>
            <p:nvSpPr>
              <p:cNvPr id="171" name="Rectangle 40">
                <a:extLst>
                  <a:ext uri="{FF2B5EF4-FFF2-40B4-BE49-F238E27FC236}">
                    <a16:creationId xmlns:a16="http://schemas.microsoft.com/office/drawing/2014/main" id="{646AD0B4-3035-904E-BC08-F1F7B9E664EF}"/>
                  </a:ext>
                </a:extLst>
              </p:cNvPr>
              <p:cNvSpPr>
                <a:spLocks noChangeArrowheads="1"/>
              </p:cNvSpPr>
              <p:nvPr/>
            </p:nvSpPr>
            <p:spPr bwMode="auto">
              <a:xfrm>
                <a:off x="171" y="2454"/>
                <a:ext cx="1084" cy="357"/>
              </a:xfrm>
              <a:prstGeom prst="rect">
                <a:avLst/>
              </a:prstGeom>
              <a:solidFill>
                <a:schemeClr val="bg1"/>
              </a:solidFill>
              <a:ln w="158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72" name="Rectangle 41">
                <a:extLst>
                  <a:ext uri="{FF2B5EF4-FFF2-40B4-BE49-F238E27FC236}">
                    <a16:creationId xmlns:a16="http://schemas.microsoft.com/office/drawing/2014/main" id="{C11D294C-080E-E146-92DD-4E0970AA192D}"/>
                  </a:ext>
                </a:extLst>
              </p:cNvPr>
              <p:cNvSpPr>
                <a:spLocks noChangeArrowheads="1"/>
              </p:cNvSpPr>
              <p:nvPr/>
            </p:nvSpPr>
            <p:spPr bwMode="auto">
              <a:xfrm>
                <a:off x="216" y="2554"/>
                <a:ext cx="337" cy="161"/>
              </a:xfrm>
              <a:prstGeom prst="rect">
                <a:avLst/>
              </a:prstGeom>
              <a:solidFill>
                <a:schemeClr val="bg1"/>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73" name="Rectangle 42">
                <a:extLst>
                  <a:ext uri="{FF2B5EF4-FFF2-40B4-BE49-F238E27FC236}">
                    <a16:creationId xmlns:a16="http://schemas.microsoft.com/office/drawing/2014/main" id="{AEC771A2-E626-8246-BD5D-885A3F23221F}"/>
                  </a:ext>
                </a:extLst>
              </p:cNvPr>
              <p:cNvSpPr>
                <a:spLocks noChangeArrowheads="1"/>
              </p:cNvSpPr>
              <p:nvPr/>
            </p:nvSpPr>
            <p:spPr bwMode="auto">
              <a:xfrm>
                <a:off x="602" y="2490"/>
                <a:ext cx="274" cy="274"/>
              </a:xfrm>
              <a:prstGeom prst="rect">
                <a:avLst/>
              </a:prstGeom>
              <a:solidFill>
                <a:schemeClr val="bg1"/>
              </a:solidFill>
              <a:ln w="19050">
                <a:solidFill>
                  <a:srgbClr val="3C6CD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74" name="Rectangle 43">
                <a:extLst>
                  <a:ext uri="{FF2B5EF4-FFF2-40B4-BE49-F238E27FC236}">
                    <a16:creationId xmlns:a16="http://schemas.microsoft.com/office/drawing/2014/main" id="{D9ACADB5-CB99-0C44-953C-36D248E856BC}"/>
                  </a:ext>
                </a:extLst>
              </p:cNvPr>
              <p:cNvSpPr>
                <a:spLocks noChangeArrowheads="1"/>
              </p:cNvSpPr>
              <p:nvPr/>
            </p:nvSpPr>
            <p:spPr bwMode="auto">
              <a:xfrm>
                <a:off x="923" y="2488"/>
                <a:ext cx="274" cy="274"/>
              </a:xfrm>
              <a:prstGeom prst="rect">
                <a:avLst/>
              </a:prstGeom>
              <a:solidFill>
                <a:schemeClr val="bg1"/>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170" name="Line 44">
              <a:extLst>
                <a:ext uri="{FF2B5EF4-FFF2-40B4-BE49-F238E27FC236}">
                  <a16:creationId xmlns:a16="http://schemas.microsoft.com/office/drawing/2014/main" id="{0B5CB4ED-80BB-FD4A-8E51-691C12DA6F55}"/>
                </a:ext>
              </a:extLst>
            </p:cNvPr>
            <p:cNvSpPr>
              <a:spLocks noChangeShapeType="1"/>
            </p:cNvSpPr>
            <p:nvPr/>
          </p:nvSpPr>
          <p:spPr bwMode="auto">
            <a:xfrm>
              <a:off x="-51" y="2634"/>
              <a:ext cx="1482"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81" name="Text Box 57">
            <a:extLst>
              <a:ext uri="{FF2B5EF4-FFF2-40B4-BE49-F238E27FC236}">
                <a16:creationId xmlns:a16="http://schemas.microsoft.com/office/drawing/2014/main" id="{7B04503A-E5E8-3F47-B2CA-2C4493C5596F}"/>
              </a:ext>
            </a:extLst>
          </p:cNvPr>
          <p:cNvSpPr txBox="1">
            <a:spLocks noChangeArrowheads="1"/>
          </p:cNvSpPr>
          <p:nvPr/>
        </p:nvSpPr>
        <p:spPr bwMode="auto">
          <a:xfrm>
            <a:off x="6689378" y="4864446"/>
            <a:ext cx="16337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 output ports</a:t>
            </a:r>
          </a:p>
        </p:txBody>
      </p:sp>
      <p:grpSp>
        <p:nvGrpSpPr>
          <p:cNvPr id="182" name="Group 38">
            <a:extLst>
              <a:ext uri="{FF2B5EF4-FFF2-40B4-BE49-F238E27FC236}">
                <a16:creationId xmlns:a16="http://schemas.microsoft.com/office/drawing/2014/main" id="{0D66BD80-759C-4845-8712-8D0B4AF84EF1}"/>
              </a:ext>
            </a:extLst>
          </p:cNvPr>
          <p:cNvGrpSpPr>
            <a:grpSpLocks/>
          </p:cNvGrpSpPr>
          <p:nvPr/>
        </p:nvGrpSpPr>
        <p:grpSpPr bwMode="auto">
          <a:xfrm>
            <a:off x="6155633" y="4072559"/>
            <a:ext cx="1472095" cy="386798"/>
            <a:chOff x="-51" y="2454"/>
            <a:chExt cx="1482" cy="357"/>
          </a:xfrm>
        </p:grpSpPr>
        <p:grpSp>
          <p:nvGrpSpPr>
            <p:cNvPr id="183" name="Group 39">
              <a:extLst>
                <a:ext uri="{FF2B5EF4-FFF2-40B4-BE49-F238E27FC236}">
                  <a16:creationId xmlns:a16="http://schemas.microsoft.com/office/drawing/2014/main" id="{5C936A85-45B9-074E-B843-773AFF5135C9}"/>
                </a:ext>
              </a:extLst>
            </p:cNvPr>
            <p:cNvGrpSpPr>
              <a:grpSpLocks/>
            </p:cNvGrpSpPr>
            <p:nvPr/>
          </p:nvGrpSpPr>
          <p:grpSpPr bwMode="auto">
            <a:xfrm flipH="1">
              <a:off x="171" y="2454"/>
              <a:ext cx="1086" cy="357"/>
              <a:chOff x="171" y="2454"/>
              <a:chExt cx="1086" cy="357"/>
            </a:xfrm>
          </p:grpSpPr>
          <p:sp>
            <p:nvSpPr>
              <p:cNvPr id="185" name="Rectangle 40">
                <a:extLst>
                  <a:ext uri="{FF2B5EF4-FFF2-40B4-BE49-F238E27FC236}">
                    <a16:creationId xmlns:a16="http://schemas.microsoft.com/office/drawing/2014/main" id="{B622FEB5-7929-1240-B7D5-15643E719FB3}"/>
                  </a:ext>
                </a:extLst>
              </p:cNvPr>
              <p:cNvSpPr>
                <a:spLocks noChangeArrowheads="1"/>
              </p:cNvSpPr>
              <p:nvPr/>
            </p:nvSpPr>
            <p:spPr bwMode="auto">
              <a:xfrm>
                <a:off x="171" y="2454"/>
                <a:ext cx="1084" cy="357"/>
              </a:xfrm>
              <a:prstGeom prst="rect">
                <a:avLst/>
              </a:prstGeom>
              <a:solidFill>
                <a:schemeClr val="bg1"/>
              </a:solidFill>
              <a:ln w="158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86" name="Rectangle 41">
                <a:extLst>
                  <a:ext uri="{FF2B5EF4-FFF2-40B4-BE49-F238E27FC236}">
                    <a16:creationId xmlns:a16="http://schemas.microsoft.com/office/drawing/2014/main" id="{9EC76602-1084-F84D-AD9A-D96EB15A89EB}"/>
                  </a:ext>
                </a:extLst>
              </p:cNvPr>
              <p:cNvSpPr>
                <a:spLocks noChangeArrowheads="1"/>
              </p:cNvSpPr>
              <p:nvPr/>
            </p:nvSpPr>
            <p:spPr bwMode="auto">
              <a:xfrm>
                <a:off x="216" y="2554"/>
                <a:ext cx="337" cy="161"/>
              </a:xfrm>
              <a:prstGeom prst="rect">
                <a:avLst/>
              </a:prstGeom>
              <a:solidFill>
                <a:schemeClr val="bg1"/>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87" name="Rectangle 42">
                <a:extLst>
                  <a:ext uri="{FF2B5EF4-FFF2-40B4-BE49-F238E27FC236}">
                    <a16:creationId xmlns:a16="http://schemas.microsoft.com/office/drawing/2014/main" id="{DD155316-70EC-7F4D-B61B-21231E854AF0}"/>
                  </a:ext>
                </a:extLst>
              </p:cNvPr>
              <p:cNvSpPr>
                <a:spLocks noChangeArrowheads="1"/>
              </p:cNvSpPr>
              <p:nvPr/>
            </p:nvSpPr>
            <p:spPr bwMode="auto">
              <a:xfrm>
                <a:off x="602" y="2490"/>
                <a:ext cx="274" cy="274"/>
              </a:xfrm>
              <a:prstGeom prst="rect">
                <a:avLst/>
              </a:prstGeom>
              <a:solidFill>
                <a:schemeClr val="bg1"/>
              </a:solidFill>
              <a:ln w="19050">
                <a:solidFill>
                  <a:srgbClr val="3C6CD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88" name="Rectangle 43">
                <a:extLst>
                  <a:ext uri="{FF2B5EF4-FFF2-40B4-BE49-F238E27FC236}">
                    <a16:creationId xmlns:a16="http://schemas.microsoft.com/office/drawing/2014/main" id="{BFE2402A-9D06-854F-8BB0-978456C98DC8}"/>
                  </a:ext>
                </a:extLst>
              </p:cNvPr>
              <p:cNvSpPr>
                <a:spLocks noChangeArrowheads="1"/>
              </p:cNvSpPr>
              <p:nvPr/>
            </p:nvSpPr>
            <p:spPr bwMode="auto">
              <a:xfrm>
                <a:off x="923" y="2488"/>
                <a:ext cx="274" cy="274"/>
              </a:xfrm>
              <a:prstGeom prst="rect">
                <a:avLst/>
              </a:prstGeom>
              <a:solidFill>
                <a:schemeClr val="bg1"/>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184" name="Line 44">
              <a:extLst>
                <a:ext uri="{FF2B5EF4-FFF2-40B4-BE49-F238E27FC236}">
                  <a16:creationId xmlns:a16="http://schemas.microsoft.com/office/drawing/2014/main" id="{D7FF759B-D504-9D47-8A31-C0C49E47A705}"/>
                </a:ext>
              </a:extLst>
            </p:cNvPr>
            <p:cNvSpPr>
              <a:spLocks noChangeShapeType="1"/>
            </p:cNvSpPr>
            <p:nvPr/>
          </p:nvSpPr>
          <p:spPr bwMode="auto">
            <a:xfrm>
              <a:off x="-51" y="2634"/>
              <a:ext cx="1482"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 name="TextBox 5">
            <a:extLst>
              <a:ext uri="{FF2B5EF4-FFF2-40B4-BE49-F238E27FC236}">
                <a16:creationId xmlns:a16="http://schemas.microsoft.com/office/drawing/2014/main" id="{F67B67A3-971A-E044-9E63-6007998B6291}"/>
              </a:ext>
            </a:extLst>
          </p:cNvPr>
          <p:cNvSpPr txBox="1"/>
          <p:nvPr/>
        </p:nvSpPr>
        <p:spPr>
          <a:xfrm rot="5400000">
            <a:off x="6248400" y="4708389"/>
            <a:ext cx="92764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 . . </a:t>
            </a:r>
          </a:p>
        </p:txBody>
      </p:sp>
      <p:sp>
        <p:nvSpPr>
          <p:cNvPr id="190" name="TextBox 189">
            <a:extLst>
              <a:ext uri="{FF2B5EF4-FFF2-40B4-BE49-F238E27FC236}">
                <a16:creationId xmlns:a16="http://schemas.microsoft.com/office/drawing/2014/main" id="{90C8DE0E-9EEF-204C-9448-24E1458DC419}"/>
              </a:ext>
            </a:extLst>
          </p:cNvPr>
          <p:cNvSpPr txBox="1"/>
          <p:nvPr/>
        </p:nvSpPr>
        <p:spPr>
          <a:xfrm rot="5400000">
            <a:off x="3472070" y="4715016"/>
            <a:ext cx="92764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 . . </a:t>
            </a:r>
          </a:p>
        </p:txBody>
      </p:sp>
      <p:grpSp>
        <p:nvGrpSpPr>
          <p:cNvPr id="192" name="Group 39">
            <a:extLst>
              <a:ext uri="{FF2B5EF4-FFF2-40B4-BE49-F238E27FC236}">
                <a16:creationId xmlns:a16="http://schemas.microsoft.com/office/drawing/2014/main" id="{43EE5875-DB50-8F42-9E84-EBF455D6C7E5}"/>
              </a:ext>
            </a:extLst>
          </p:cNvPr>
          <p:cNvGrpSpPr>
            <a:grpSpLocks/>
          </p:cNvGrpSpPr>
          <p:nvPr/>
        </p:nvGrpSpPr>
        <p:grpSpPr bwMode="auto">
          <a:xfrm rot="10800000" flipH="1">
            <a:off x="3242010" y="4065933"/>
            <a:ext cx="1078742" cy="386798"/>
            <a:chOff x="171" y="2454"/>
            <a:chExt cx="1086" cy="357"/>
          </a:xfrm>
        </p:grpSpPr>
        <p:sp>
          <p:nvSpPr>
            <p:cNvPr id="194" name="Rectangle 40">
              <a:extLst>
                <a:ext uri="{FF2B5EF4-FFF2-40B4-BE49-F238E27FC236}">
                  <a16:creationId xmlns:a16="http://schemas.microsoft.com/office/drawing/2014/main" id="{906CC695-2DD1-2E42-A750-72D29415134B}"/>
                </a:ext>
              </a:extLst>
            </p:cNvPr>
            <p:cNvSpPr>
              <a:spLocks noChangeArrowheads="1"/>
            </p:cNvSpPr>
            <p:nvPr/>
          </p:nvSpPr>
          <p:spPr bwMode="auto">
            <a:xfrm>
              <a:off x="171" y="2454"/>
              <a:ext cx="1084" cy="357"/>
            </a:xfrm>
            <a:prstGeom prst="rect">
              <a:avLst/>
            </a:prstGeom>
            <a:solidFill>
              <a:schemeClr val="bg1"/>
            </a:solidFill>
            <a:ln w="158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95" name="Rectangle 41">
              <a:extLst>
                <a:ext uri="{FF2B5EF4-FFF2-40B4-BE49-F238E27FC236}">
                  <a16:creationId xmlns:a16="http://schemas.microsoft.com/office/drawing/2014/main" id="{99D0D5A4-1E5B-0B43-A1B7-FD7BC835DCFE}"/>
                </a:ext>
              </a:extLst>
            </p:cNvPr>
            <p:cNvSpPr>
              <a:spLocks noChangeArrowheads="1"/>
            </p:cNvSpPr>
            <p:nvPr/>
          </p:nvSpPr>
          <p:spPr bwMode="auto">
            <a:xfrm>
              <a:off x="216" y="2554"/>
              <a:ext cx="337" cy="161"/>
            </a:xfrm>
            <a:prstGeom prst="rect">
              <a:avLst/>
            </a:prstGeom>
            <a:solidFill>
              <a:schemeClr val="bg1"/>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96" name="Rectangle 42">
              <a:extLst>
                <a:ext uri="{FF2B5EF4-FFF2-40B4-BE49-F238E27FC236}">
                  <a16:creationId xmlns:a16="http://schemas.microsoft.com/office/drawing/2014/main" id="{6140224D-DBC1-EB40-AFE8-D6D0132B57D2}"/>
                </a:ext>
              </a:extLst>
            </p:cNvPr>
            <p:cNvSpPr>
              <a:spLocks noChangeArrowheads="1"/>
            </p:cNvSpPr>
            <p:nvPr/>
          </p:nvSpPr>
          <p:spPr bwMode="auto">
            <a:xfrm>
              <a:off x="602" y="2490"/>
              <a:ext cx="274" cy="274"/>
            </a:xfrm>
            <a:prstGeom prst="rect">
              <a:avLst/>
            </a:prstGeom>
            <a:solidFill>
              <a:schemeClr val="bg1"/>
            </a:solidFill>
            <a:ln w="19050">
              <a:solidFill>
                <a:srgbClr val="3C6CD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97" name="Rectangle 43">
              <a:extLst>
                <a:ext uri="{FF2B5EF4-FFF2-40B4-BE49-F238E27FC236}">
                  <a16:creationId xmlns:a16="http://schemas.microsoft.com/office/drawing/2014/main" id="{0A00DDFA-F665-324F-A415-D0B5E35A5F48}"/>
                </a:ext>
              </a:extLst>
            </p:cNvPr>
            <p:cNvSpPr>
              <a:spLocks noChangeArrowheads="1"/>
            </p:cNvSpPr>
            <p:nvPr/>
          </p:nvSpPr>
          <p:spPr bwMode="auto">
            <a:xfrm>
              <a:off x="923" y="2488"/>
              <a:ext cx="274" cy="274"/>
            </a:xfrm>
            <a:prstGeom prst="rect">
              <a:avLst/>
            </a:prstGeom>
            <a:solidFill>
              <a:schemeClr val="bg1"/>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193" name="Line 44">
            <a:extLst>
              <a:ext uri="{FF2B5EF4-FFF2-40B4-BE49-F238E27FC236}">
                <a16:creationId xmlns:a16="http://schemas.microsoft.com/office/drawing/2014/main" id="{A888E476-EAD9-6C4A-A7A3-DDB9C8C3A0C3}"/>
              </a:ext>
            </a:extLst>
          </p:cNvPr>
          <p:cNvSpPr>
            <a:spLocks noChangeShapeType="1"/>
          </p:cNvSpPr>
          <p:nvPr/>
        </p:nvSpPr>
        <p:spPr bwMode="auto">
          <a:xfrm>
            <a:off x="3021494" y="4260957"/>
            <a:ext cx="1472095"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99" name="Group 39">
            <a:extLst>
              <a:ext uri="{FF2B5EF4-FFF2-40B4-BE49-F238E27FC236}">
                <a16:creationId xmlns:a16="http://schemas.microsoft.com/office/drawing/2014/main" id="{861F8D20-AD91-3246-9499-A09CBEB79CED}"/>
              </a:ext>
            </a:extLst>
          </p:cNvPr>
          <p:cNvGrpSpPr>
            <a:grpSpLocks/>
          </p:cNvGrpSpPr>
          <p:nvPr/>
        </p:nvGrpSpPr>
        <p:grpSpPr bwMode="auto">
          <a:xfrm rot="10800000" flipH="1">
            <a:off x="3248636" y="5729080"/>
            <a:ext cx="1078742" cy="386798"/>
            <a:chOff x="171" y="2454"/>
            <a:chExt cx="1086" cy="357"/>
          </a:xfrm>
        </p:grpSpPr>
        <p:sp>
          <p:nvSpPr>
            <p:cNvPr id="201" name="Rectangle 40">
              <a:extLst>
                <a:ext uri="{FF2B5EF4-FFF2-40B4-BE49-F238E27FC236}">
                  <a16:creationId xmlns:a16="http://schemas.microsoft.com/office/drawing/2014/main" id="{C04E48EB-4A34-004B-84AD-61BC56BA591D}"/>
                </a:ext>
              </a:extLst>
            </p:cNvPr>
            <p:cNvSpPr>
              <a:spLocks noChangeArrowheads="1"/>
            </p:cNvSpPr>
            <p:nvPr/>
          </p:nvSpPr>
          <p:spPr bwMode="auto">
            <a:xfrm>
              <a:off x="171" y="2454"/>
              <a:ext cx="1084" cy="357"/>
            </a:xfrm>
            <a:prstGeom prst="rect">
              <a:avLst/>
            </a:prstGeom>
            <a:solidFill>
              <a:schemeClr val="bg1"/>
            </a:solidFill>
            <a:ln w="158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02" name="Rectangle 41">
              <a:extLst>
                <a:ext uri="{FF2B5EF4-FFF2-40B4-BE49-F238E27FC236}">
                  <a16:creationId xmlns:a16="http://schemas.microsoft.com/office/drawing/2014/main" id="{D0C6BD53-6130-A748-BC48-3FA6588875D2}"/>
                </a:ext>
              </a:extLst>
            </p:cNvPr>
            <p:cNvSpPr>
              <a:spLocks noChangeArrowheads="1"/>
            </p:cNvSpPr>
            <p:nvPr/>
          </p:nvSpPr>
          <p:spPr bwMode="auto">
            <a:xfrm>
              <a:off x="216" y="2554"/>
              <a:ext cx="337" cy="161"/>
            </a:xfrm>
            <a:prstGeom prst="rect">
              <a:avLst/>
            </a:prstGeom>
            <a:solidFill>
              <a:schemeClr val="bg1"/>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03" name="Rectangle 42">
              <a:extLst>
                <a:ext uri="{FF2B5EF4-FFF2-40B4-BE49-F238E27FC236}">
                  <a16:creationId xmlns:a16="http://schemas.microsoft.com/office/drawing/2014/main" id="{19984A44-E408-0A4C-A437-40EAEAA848A3}"/>
                </a:ext>
              </a:extLst>
            </p:cNvPr>
            <p:cNvSpPr>
              <a:spLocks noChangeArrowheads="1"/>
            </p:cNvSpPr>
            <p:nvPr/>
          </p:nvSpPr>
          <p:spPr bwMode="auto">
            <a:xfrm>
              <a:off x="602" y="2490"/>
              <a:ext cx="274" cy="274"/>
            </a:xfrm>
            <a:prstGeom prst="rect">
              <a:avLst/>
            </a:prstGeom>
            <a:solidFill>
              <a:schemeClr val="bg1"/>
            </a:solidFill>
            <a:ln w="19050">
              <a:solidFill>
                <a:srgbClr val="3C6CD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04" name="Rectangle 43">
              <a:extLst>
                <a:ext uri="{FF2B5EF4-FFF2-40B4-BE49-F238E27FC236}">
                  <a16:creationId xmlns:a16="http://schemas.microsoft.com/office/drawing/2014/main" id="{30660A84-3620-0541-9A93-C5E1D76F117E}"/>
                </a:ext>
              </a:extLst>
            </p:cNvPr>
            <p:cNvSpPr>
              <a:spLocks noChangeArrowheads="1"/>
            </p:cNvSpPr>
            <p:nvPr/>
          </p:nvSpPr>
          <p:spPr bwMode="auto">
            <a:xfrm>
              <a:off x="923" y="2488"/>
              <a:ext cx="274" cy="274"/>
            </a:xfrm>
            <a:prstGeom prst="rect">
              <a:avLst/>
            </a:prstGeom>
            <a:solidFill>
              <a:schemeClr val="bg1"/>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200" name="Line 44">
            <a:extLst>
              <a:ext uri="{FF2B5EF4-FFF2-40B4-BE49-F238E27FC236}">
                <a16:creationId xmlns:a16="http://schemas.microsoft.com/office/drawing/2014/main" id="{975E947C-3697-5947-8DC9-3EF33B31BD2E}"/>
              </a:ext>
            </a:extLst>
          </p:cNvPr>
          <p:cNvSpPr>
            <a:spLocks noChangeShapeType="1"/>
          </p:cNvSpPr>
          <p:nvPr/>
        </p:nvSpPr>
        <p:spPr bwMode="auto">
          <a:xfrm>
            <a:off x="3028120" y="5924104"/>
            <a:ext cx="1472095"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7" name="Content Placeholder 2">
            <a:extLst>
              <a:ext uri="{FF2B5EF4-FFF2-40B4-BE49-F238E27FC236}">
                <a16:creationId xmlns:a16="http://schemas.microsoft.com/office/drawing/2014/main" id="{DC2E6EA4-0C86-5F4C-BB3E-C92E5B769FC5}"/>
              </a:ext>
            </a:extLst>
          </p:cNvPr>
          <p:cNvSpPr txBox="1">
            <a:spLocks/>
          </p:cNvSpPr>
          <p:nvPr/>
        </p:nvSpPr>
        <p:spPr>
          <a:xfrm>
            <a:off x="805070" y="1889680"/>
            <a:ext cx="11035748" cy="231788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33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switching rate: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rate at which packets can be transfer from inputs to outputs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often measured as multiple of input/output line rate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 inputs: switching rate N times line rate desirable</a:t>
            </a:r>
          </a:p>
        </p:txBody>
      </p:sp>
      <p:sp>
        <p:nvSpPr>
          <p:cNvPr id="9" name="TextBox 8">
            <a:extLst>
              <a:ext uri="{FF2B5EF4-FFF2-40B4-BE49-F238E27FC236}">
                <a16:creationId xmlns:a16="http://schemas.microsoft.com/office/drawing/2014/main" id="{01E77334-DD7E-1B48-8BC7-370BDB02F09A}"/>
              </a:ext>
            </a:extLst>
          </p:cNvPr>
          <p:cNvSpPr txBox="1"/>
          <p:nvPr/>
        </p:nvSpPr>
        <p:spPr>
          <a:xfrm>
            <a:off x="2756452" y="4081670"/>
            <a:ext cx="30970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sp>
        <p:nvSpPr>
          <p:cNvPr id="209" name="TextBox 208">
            <a:extLst>
              <a:ext uri="{FF2B5EF4-FFF2-40B4-BE49-F238E27FC236}">
                <a16:creationId xmlns:a16="http://schemas.microsoft.com/office/drawing/2014/main" id="{38F21D3F-8391-534C-9242-3758758C301A}"/>
              </a:ext>
            </a:extLst>
          </p:cNvPr>
          <p:cNvSpPr txBox="1"/>
          <p:nvPr/>
        </p:nvSpPr>
        <p:spPr>
          <a:xfrm>
            <a:off x="2749826" y="5718314"/>
            <a:ext cx="30970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sp>
        <p:nvSpPr>
          <p:cNvPr id="210" name="TextBox 209">
            <a:extLst>
              <a:ext uri="{FF2B5EF4-FFF2-40B4-BE49-F238E27FC236}">
                <a16:creationId xmlns:a16="http://schemas.microsoft.com/office/drawing/2014/main" id="{58A4E43E-89E0-E547-8C85-19EA30836952}"/>
              </a:ext>
            </a:extLst>
          </p:cNvPr>
          <p:cNvSpPr txBox="1"/>
          <p:nvPr/>
        </p:nvSpPr>
        <p:spPr>
          <a:xfrm>
            <a:off x="7593495" y="4081671"/>
            <a:ext cx="30970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sp>
        <p:nvSpPr>
          <p:cNvPr id="211" name="TextBox 210">
            <a:extLst>
              <a:ext uri="{FF2B5EF4-FFF2-40B4-BE49-F238E27FC236}">
                <a16:creationId xmlns:a16="http://schemas.microsoft.com/office/drawing/2014/main" id="{394AA5E3-B3F2-B445-8CEF-84D33DC4565C}"/>
              </a:ext>
            </a:extLst>
          </p:cNvPr>
          <p:cNvSpPr txBox="1"/>
          <p:nvPr/>
        </p:nvSpPr>
        <p:spPr>
          <a:xfrm>
            <a:off x="7586868" y="5718315"/>
            <a:ext cx="30970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sp>
        <p:nvSpPr>
          <p:cNvPr id="10" name="TextBox 9">
            <a:extLst>
              <a:ext uri="{FF2B5EF4-FFF2-40B4-BE49-F238E27FC236}">
                <a16:creationId xmlns:a16="http://schemas.microsoft.com/office/drawing/2014/main" id="{A8D02FF0-F045-2443-B110-8EA634D57D8A}"/>
              </a:ext>
            </a:extLst>
          </p:cNvPr>
          <p:cNvSpPr txBox="1"/>
          <p:nvPr/>
        </p:nvSpPr>
        <p:spPr>
          <a:xfrm>
            <a:off x="4611758" y="4094922"/>
            <a:ext cx="133118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(rate: NR, ideally)</a:t>
            </a:r>
          </a:p>
        </p:txBody>
      </p:sp>
      <p:sp>
        <p:nvSpPr>
          <p:cNvPr id="43" name="Slide Number Placeholder 4">
            <a:extLst>
              <a:ext uri="{FF2B5EF4-FFF2-40B4-BE49-F238E27FC236}">
                <a16:creationId xmlns:a16="http://schemas.microsoft.com/office/drawing/2014/main" id="{1006AEB9-8E30-BF47-8218-D88E2916ACE1}"/>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23</a:t>
            </a:fld>
            <a:endParaRPr lang="en-US" dirty="0"/>
          </a:p>
        </p:txBody>
      </p:sp>
    </p:spTree>
    <p:extLst>
      <p:ext uri="{BB962C8B-B14F-4D97-AF65-F5344CB8AC3E}">
        <p14:creationId xmlns:p14="http://schemas.microsoft.com/office/powerpoint/2010/main" val="2706103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7"/>
                                        </p:tgtEl>
                                        <p:attrNameLst>
                                          <p:attrName>style.visibility</p:attrName>
                                        </p:attrNameLst>
                                      </p:cBhvr>
                                      <p:to>
                                        <p:strVal val="visible"/>
                                      </p:to>
                                    </p:set>
                                    <p:animEffect transition="in" filter="dissolve">
                                      <p:cBhvr>
                                        <p:cTn id="7" dur="500"/>
                                        <p:tgtEl>
                                          <p:spTgt spid="20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0"/>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p:txBody>
          <a:bodyPr>
            <a:normAutofit/>
          </a:bodyPr>
          <a:lstStyle/>
          <a:p>
            <a:r>
              <a:rPr lang="en-US" altLang="en-US" sz="4800" dirty="0">
                <a:ea typeface="ＭＳ Ｐゴシック" panose="020B0600070205080204" pitchFamily="34" charset="-128"/>
              </a:rPr>
              <a:t>Switching fabrics</a:t>
            </a:r>
            <a:endParaRPr lang="en-US" sz="4800" dirty="0"/>
          </a:p>
        </p:txBody>
      </p:sp>
      <p:grpSp>
        <p:nvGrpSpPr>
          <p:cNvPr id="311" name="Group 80">
            <a:extLst>
              <a:ext uri="{FF2B5EF4-FFF2-40B4-BE49-F238E27FC236}">
                <a16:creationId xmlns:a16="http://schemas.microsoft.com/office/drawing/2014/main" id="{3ECBEF50-5AB0-494A-8A71-7779C83BEB48}"/>
              </a:ext>
            </a:extLst>
          </p:cNvPr>
          <p:cNvGrpSpPr>
            <a:grpSpLocks/>
          </p:cNvGrpSpPr>
          <p:nvPr/>
        </p:nvGrpSpPr>
        <p:grpSpPr bwMode="auto">
          <a:xfrm>
            <a:off x="4769281" y="4484392"/>
            <a:ext cx="1093120" cy="215900"/>
            <a:chOff x="876" y="2800"/>
            <a:chExt cx="788" cy="175"/>
          </a:xfrm>
        </p:grpSpPr>
        <p:sp>
          <p:nvSpPr>
            <p:cNvPr id="312" name="Rectangle 81">
              <a:extLst>
                <a:ext uri="{FF2B5EF4-FFF2-40B4-BE49-F238E27FC236}">
                  <a16:creationId xmlns:a16="http://schemas.microsoft.com/office/drawing/2014/main" id="{37D52850-F316-4144-A0B4-19C304D6843C}"/>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3" name="Rectangle 82">
              <a:extLst>
                <a:ext uri="{FF2B5EF4-FFF2-40B4-BE49-F238E27FC236}">
                  <a16:creationId xmlns:a16="http://schemas.microsoft.com/office/drawing/2014/main" id="{69439B26-261D-744E-9369-27374726E017}"/>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4" name="Rectangle 83">
              <a:extLst>
                <a:ext uri="{FF2B5EF4-FFF2-40B4-BE49-F238E27FC236}">
                  <a16:creationId xmlns:a16="http://schemas.microsoft.com/office/drawing/2014/main" id="{1B510572-6B31-7748-A75A-BF9B27F84964}"/>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5" name="Rectangle 84">
              <a:extLst>
                <a:ext uri="{FF2B5EF4-FFF2-40B4-BE49-F238E27FC236}">
                  <a16:creationId xmlns:a16="http://schemas.microsoft.com/office/drawing/2014/main" id="{09923AAC-D18D-164E-B81F-A06E6E34C8F3}"/>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6" name="Line 85">
              <a:extLst>
                <a:ext uri="{FF2B5EF4-FFF2-40B4-BE49-F238E27FC236}">
                  <a16:creationId xmlns:a16="http://schemas.microsoft.com/office/drawing/2014/main" id="{7260ED2A-03CA-CD4D-ADAC-6C8DFBED0D6A}"/>
                </a:ext>
              </a:extLst>
            </p:cNvPr>
            <p:cNvSpPr>
              <a:spLocks noChangeShapeType="1"/>
            </p:cNvSpPr>
            <p:nvPr/>
          </p:nvSpPr>
          <p:spPr bwMode="auto">
            <a:xfrm flipV="1">
              <a:off x="876" y="2887"/>
              <a:ext cx="788"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17" name="Group 86">
            <a:extLst>
              <a:ext uri="{FF2B5EF4-FFF2-40B4-BE49-F238E27FC236}">
                <a16:creationId xmlns:a16="http://schemas.microsoft.com/office/drawing/2014/main" id="{BE86221D-4C38-2645-B32F-F1F6D4B5168D}"/>
              </a:ext>
            </a:extLst>
          </p:cNvPr>
          <p:cNvGrpSpPr>
            <a:grpSpLocks/>
          </p:cNvGrpSpPr>
          <p:nvPr/>
        </p:nvGrpSpPr>
        <p:grpSpPr bwMode="auto">
          <a:xfrm>
            <a:off x="4767694" y="4879680"/>
            <a:ext cx="1094506" cy="215900"/>
            <a:chOff x="876" y="2800"/>
            <a:chExt cx="789" cy="175"/>
          </a:xfrm>
        </p:grpSpPr>
        <p:sp>
          <p:nvSpPr>
            <p:cNvPr id="318" name="Rectangle 87">
              <a:extLst>
                <a:ext uri="{FF2B5EF4-FFF2-40B4-BE49-F238E27FC236}">
                  <a16:creationId xmlns:a16="http://schemas.microsoft.com/office/drawing/2014/main" id="{996C6DCD-B0C9-FD49-B834-5736A5B7DAAC}"/>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9" name="Rectangle 88">
              <a:extLst>
                <a:ext uri="{FF2B5EF4-FFF2-40B4-BE49-F238E27FC236}">
                  <a16:creationId xmlns:a16="http://schemas.microsoft.com/office/drawing/2014/main" id="{4C49FD79-8AA8-374F-9E0F-16366ADC47D3}"/>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0" name="Rectangle 89">
              <a:extLst>
                <a:ext uri="{FF2B5EF4-FFF2-40B4-BE49-F238E27FC236}">
                  <a16:creationId xmlns:a16="http://schemas.microsoft.com/office/drawing/2014/main" id="{30AA73C6-743D-744D-8076-CEB84412F666}"/>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1" name="Rectangle 90">
              <a:extLst>
                <a:ext uri="{FF2B5EF4-FFF2-40B4-BE49-F238E27FC236}">
                  <a16:creationId xmlns:a16="http://schemas.microsoft.com/office/drawing/2014/main" id="{4090BF92-DB22-2543-BF40-68E82A14D807}"/>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2" name="Line 91">
              <a:extLst>
                <a:ext uri="{FF2B5EF4-FFF2-40B4-BE49-F238E27FC236}">
                  <a16:creationId xmlns:a16="http://schemas.microsoft.com/office/drawing/2014/main" id="{A9CC5C11-4FA7-CD4B-974B-BE7F20975D5E}"/>
                </a:ext>
              </a:extLst>
            </p:cNvPr>
            <p:cNvSpPr>
              <a:spLocks noChangeShapeType="1"/>
            </p:cNvSpPr>
            <p:nvPr/>
          </p:nvSpPr>
          <p:spPr bwMode="auto">
            <a:xfrm flipV="1">
              <a:off x="876" y="2887"/>
              <a:ext cx="789"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3" name="Group 92">
            <a:extLst>
              <a:ext uri="{FF2B5EF4-FFF2-40B4-BE49-F238E27FC236}">
                <a16:creationId xmlns:a16="http://schemas.microsoft.com/office/drawing/2014/main" id="{7F0C30F0-93C0-7B41-A148-F2583C432712}"/>
              </a:ext>
            </a:extLst>
          </p:cNvPr>
          <p:cNvGrpSpPr>
            <a:grpSpLocks/>
          </p:cNvGrpSpPr>
          <p:nvPr/>
        </p:nvGrpSpPr>
        <p:grpSpPr bwMode="auto">
          <a:xfrm>
            <a:off x="4762932" y="5306717"/>
            <a:ext cx="1079248" cy="215900"/>
            <a:chOff x="876" y="2800"/>
            <a:chExt cx="778" cy="175"/>
          </a:xfrm>
        </p:grpSpPr>
        <p:sp>
          <p:nvSpPr>
            <p:cNvPr id="324" name="Rectangle 93">
              <a:extLst>
                <a:ext uri="{FF2B5EF4-FFF2-40B4-BE49-F238E27FC236}">
                  <a16:creationId xmlns:a16="http://schemas.microsoft.com/office/drawing/2014/main" id="{FE2D31CC-2899-6644-8262-069C836FEE9E}"/>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5" name="Rectangle 94">
              <a:extLst>
                <a:ext uri="{FF2B5EF4-FFF2-40B4-BE49-F238E27FC236}">
                  <a16:creationId xmlns:a16="http://schemas.microsoft.com/office/drawing/2014/main" id="{E084BCAF-AF68-F044-95BA-E9DD3AB8AE4C}"/>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6" name="Rectangle 95">
              <a:extLst>
                <a:ext uri="{FF2B5EF4-FFF2-40B4-BE49-F238E27FC236}">
                  <a16:creationId xmlns:a16="http://schemas.microsoft.com/office/drawing/2014/main" id="{21E8CE31-B88B-E249-802C-CD6E7DB9056F}"/>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7" name="Rectangle 96">
              <a:extLst>
                <a:ext uri="{FF2B5EF4-FFF2-40B4-BE49-F238E27FC236}">
                  <a16:creationId xmlns:a16="http://schemas.microsoft.com/office/drawing/2014/main" id="{1D496C77-4D8A-4B49-BD5B-56233FC90DF9}"/>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8" name="Line 97">
              <a:extLst>
                <a:ext uri="{FF2B5EF4-FFF2-40B4-BE49-F238E27FC236}">
                  <a16:creationId xmlns:a16="http://schemas.microsoft.com/office/drawing/2014/main" id="{A04C69F2-C1EE-854B-B285-27D90EB90A40}"/>
                </a:ext>
              </a:extLst>
            </p:cNvPr>
            <p:cNvSpPr>
              <a:spLocks noChangeShapeType="1"/>
            </p:cNvSpPr>
            <p:nvPr/>
          </p:nvSpPr>
          <p:spPr bwMode="auto">
            <a:xfrm flipV="1">
              <a:off x="876" y="2887"/>
              <a:ext cx="778"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29" name="Line 98">
            <a:extLst>
              <a:ext uri="{FF2B5EF4-FFF2-40B4-BE49-F238E27FC236}">
                <a16:creationId xmlns:a16="http://schemas.microsoft.com/office/drawing/2014/main" id="{C1BD91B1-20FC-3B4C-8D6A-F8B58DCC0D0C}"/>
              </a:ext>
            </a:extLst>
          </p:cNvPr>
          <p:cNvSpPr>
            <a:spLocks noChangeShapeType="1"/>
          </p:cNvSpPr>
          <p:nvPr/>
        </p:nvSpPr>
        <p:spPr bwMode="auto">
          <a:xfrm>
            <a:off x="5888461" y="4492509"/>
            <a:ext cx="0" cy="1003300"/>
          </a:xfrm>
          <a:prstGeom prst="line">
            <a:avLst/>
          </a:prstGeom>
          <a:noFill/>
          <a:ln w="76200">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0" name="Group 99">
            <a:extLst>
              <a:ext uri="{FF2B5EF4-FFF2-40B4-BE49-F238E27FC236}">
                <a16:creationId xmlns:a16="http://schemas.microsoft.com/office/drawing/2014/main" id="{81F4A5FC-EF4D-2A48-8784-1750FC54BE25}"/>
              </a:ext>
            </a:extLst>
          </p:cNvPr>
          <p:cNvGrpSpPr>
            <a:grpSpLocks/>
          </p:cNvGrpSpPr>
          <p:nvPr/>
        </p:nvGrpSpPr>
        <p:grpSpPr bwMode="auto">
          <a:xfrm>
            <a:off x="5956300" y="4501349"/>
            <a:ext cx="1030288" cy="215900"/>
            <a:chOff x="367" y="3463"/>
            <a:chExt cx="649" cy="136"/>
          </a:xfrm>
        </p:grpSpPr>
        <p:sp>
          <p:nvSpPr>
            <p:cNvPr id="331" name="Rectangle 100">
              <a:extLst>
                <a:ext uri="{FF2B5EF4-FFF2-40B4-BE49-F238E27FC236}">
                  <a16:creationId xmlns:a16="http://schemas.microsoft.com/office/drawing/2014/main" id="{2FA335FE-AECE-F547-B1ED-C257408CFF60}"/>
                </a:ext>
              </a:extLst>
            </p:cNvPr>
            <p:cNvSpPr>
              <a:spLocks noChangeArrowheads="1"/>
            </p:cNvSpPr>
            <p:nvPr/>
          </p:nvSpPr>
          <p:spPr bwMode="auto">
            <a:xfrm>
              <a:off x="498" y="3463"/>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2" name="Rectangle 101">
              <a:extLst>
                <a:ext uri="{FF2B5EF4-FFF2-40B4-BE49-F238E27FC236}">
                  <a16:creationId xmlns:a16="http://schemas.microsoft.com/office/drawing/2014/main" id="{5F80436E-3841-8349-8966-AB341E01A6B5}"/>
                </a:ext>
              </a:extLst>
            </p:cNvPr>
            <p:cNvSpPr>
              <a:spLocks noChangeArrowheads="1"/>
            </p:cNvSpPr>
            <p:nvPr/>
          </p:nvSpPr>
          <p:spPr bwMode="auto">
            <a:xfrm>
              <a:off x="771" y="3500"/>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3" name="Rectangle 102">
              <a:extLst>
                <a:ext uri="{FF2B5EF4-FFF2-40B4-BE49-F238E27FC236}">
                  <a16:creationId xmlns:a16="http://schemas.microsoft.com/office/drawing/2014/main" id="{36262B26-2B10-664E-B485-2B0BF6B95705}"/>
                </a:ext>
              </a:extLst>
            </p:cNvPr>
            <p:cNvSpPr>
              <a:spLocks noChangeArrowheads="1"/>
            </p:cNvSpPr>
            <p:nvPr/>
          </p:nvSpPr>
          <p:spPr bwMode="auto">
            <a:xfrm>
              <a:off x="644" y="3477"/>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4" name="Rectangle 103">
              <a:extLst>
                <a:ext uri="{FF2B5EF4-FFF2-40B4-BE49-F238E27FC236}">
                  <a16:creationId xmlns:a16="http://schemas.microsoft.com/office/drawing/2014/main" id="{B2511842-B5CE-E242-9E79-819A629F7DCD}"/>
                </a:ext>
              </a:extLst>
            </p:cNvPr>
            <p:cNvSpPr>
              <a:spLocks noChangeArrowheads="1"/>
            </p:cNvSpPr>
            <p:nvPr/>
          </p:nvSpPr>
          <p:spPr bwMode="auto">
            <a:xfrm>
              <a:off x="517" y="3480"/>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5" name="Line 104">
              <a:extLst>
                <a:ext uri="{FF2B5EF4-FFF2-40B4-BE49-F238E27FC236}">
                  <a16:creationId xmlns:a16="http://schemas.microsoft.com/office/drawing/2014/main" id="{CAAFBF8F-0301-0F4D-9DF5-B3DD1EC8C778}"/>
                </a:ext>
              </a:extLst>
            </p:cNvPr>
            <p:cNvSpPr>
              <a:spLocks noChangeShapeType="1"/>
            </p:cNvSpPr>
            <p:nvPr/>
          </p:nvSpPr>
          <p:spPr bwMode="auto">
            <a:xfrm flipV="1">
              <a:off x="367" y="3527"/>
              <a:ext cx="649"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36" name="Group 105">
            <a:extLst>
              <a:ext uri="{FF2B5EF4-FFF2-40B4-BE49-F238E27FC236}">
                <a16:creationId xmlns:a16="http://schemas.microsoft.com/office/drawing/2014/main" id="{7BFAB449-E2DA-3147-849E-09A6366B098F}"/>
              </a:ext>
            </a:extLst>
          </p:cNvPr>
          <p:cNvGrpSpPr>
            <a:grpSpLocks/>
          </p:cNvGrpSpPr>
          <p:nvPr/>
        </p:nvGrpSpPr>
        <p:grpSpPr bwMode="auto">
          <a:xfrm>
            <a:off x="5946775" y="4893462"/>
            <a:ext cx="1044574" cy="215900"/>
            <a:chOff x="358" y="3463"/>
            <a:chExt cx="658" cy="136"/>
          </a:xfrm>
        </p:grpSpPr>
        <p:sp>
          <p:nvSpPr>
            <p:cNvPr id="337" name="Rectangle 106">
              <a:extLst>
                <a:ext uri="{FF2B5EF4-FFF2-40B4-BE49-F238E27FC236}">
                  <a16:creationId xmlns:a16="http://schemas.microsoft.com/office/drawing/2014/main" id="{9C435B71-B7F9-FB4C-83FD-6F3745D78BFE}"/>
                </a:ext>
              </a:extLst>
            </p:cNvPr>
            <p:cNvSpPr>
              <a:spLocks noChangeArrowheads="1"/>
            </p:cNvSpPr>
            <p:nvPr/>
          </p:nvSpPr>
          <p:spPr bwMode="auto">
            <a:xfrm>
              <a:off x="498" y="3463"/>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8" name="Rectangle 107">
              <a:extLst>
                <a:ext uri="{FF2B5EF4-FFF2-40B4-BE49-F238E27FC236}">
                  <a16:creationId xmlns:a16="http://schemas.microsoft.com/office/drawing/2014/main" id="{09CF7D3E-B128-CD40-817F-B76520EE2A6C}"/>
                </a:ext>
              </a:extLst>
            </p:cNvPr>
            <p:cNvSpPr>
              <a:spLocks noChangeArrowheads="1"/>
            </p:cNvSpPr>
            <p:nvPr/>
          </p:nvSpPr>
          <p:spPr bwMode="auto">
            <a:xfrm>
              <a:off x="771" y="3500"/>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9" name="Rectangle 108">
              <a:extLst>
                <a:ext uri="{FF2B5EF4-FFF2-40B4-BE49-F238E27FC236}">
                  <a16:creationId xmlns:a16="http://schemas.microsoft.com/office/drawing/2014/main" id="{86FC5905-2FC0-E848-B8C8-C68F4ACE3C50}"/>
                </a:ext>
              </a:extLst>
            </p:cNvPr>
            <p:cNvSpPr>
              <a:spLocks noChangeArrowheads="1"/>
            </p:cNvSpPr>
            <p:nvPr/>
          </p:nvSpPr>
          <p:spPr bwMode="auto">
            <a:xfrm>
              <a:off x="644" y="3477"/>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0" name="Rectangle 109">
              <a:extLst>
                <a:ext uri="{FF2B5EF4-FFF2-40B4-BE49-F238E27FC236}">
                  <a16:creationId xmlns:a16="http://schemas.microsoft.com/office/drawing/2014/main" id="{D25B9F48-5027-6E4E-BF5B-3A43EB20480C}"/>
                </a:ext>
              </a:extLst>
            </p:cNvPr>
            <p:cNvSpPr>
              <a:spLocks noChangeArrowheads="1"/>
            </p:cNvSpPr>
            <p:nvPr/>
          </p:nvSpPr>
          <p:spPr bwMode="auto">
            <a:xfrm>
              <a:off x="517" y="3480"/>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1" name="Line 110">
              <a:extLst>
                <a:ext uri="{FF2B5EF4-FFF2-40B4-BE49-F238E27FC236}">
                  <a16:creationId xmlns:a16="http://schemas.microsoft.com/office/drawing/2014/main" id="{9C3B50DE-BC7E-DC41-A996-2C8F99ABF59C}"/>
                </a:ext>
              </a:extLst>
            </p:cNvPr>
            <p:cNvSpPr>
              <a:spLocks noChangeShapeType="1"/>
            </p:cNvSpPr>
            <p:nvPr/>
          </p:nvSpPr>
          <p:spPr bwMode="auto">
            <a:xfrm flipV="1">
              <a:off x="358" y="3527"/>
              <a:ext cx="658"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42" name="Group 111">
            <a:extLst>
              <a:ext uri="{FF2B5EF4-FFF2-40B4-BE49-F238E27FC236}">
                <a16:creationId xmlns:a16="http://schemas.microsoft.com/office/drawing/2014/main" id="{7DF99D71-DDE6-BB4A-B28F-8F67E7B81B51}"/>
              </a:ext>
            </a:extLst>
          </p:cNvPr>
          <p:cNvGrpSpPr>
            <a:grpSpLocks/>
          </p:cNvGrpSpPr>
          <p:nvPr/>
        </p:nvGrpSpPr>
        <p:grpSpPr bwMode="auto">
          <a:xfrm>
            <a:off x="5945368" y="5315556"/>
            <a:ext cx="1046163" cy="215900"/>
            <a:chOff x="357" y="3463"/>
            <a:chExt cx="659" cy="136"/>
          </a:xfrm>
        </p:grpSpPr>
        <p:sp>
          <p:nvSpPr>
            <p:cNvPr id="343" name="Rectangle 112">
              <a:extLst>
                <a:ext uri="{FF2B5EF4-FFF2-40B4-BE49-F238E27FC236}">
                  <a16:creationId xmlns:a16="http://schemas.microsoft.com/office/drawing/2014/main" id="{DADCADDA-AA8E-4A44-881D-9DC07838042A}"/>
                </a:ext>
              </a:extLst>
            </p:cNvPr>
            <p:cNvSpPr>
              <a:spLocks noChangeArrowheads="1"/>
            </p:cNvSpPr>
            <p:nvPr/>
          </p:nvSpPr>
          <p:spPr bwMode="auto">
            <a:xfrm>
              <a:off x="498" y="3463"/>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4" name="Rectangle 113">
              <a:extLst>
                <a:ext uri="{FF2B5EF4-FFF2-40B4-BE49-F238E27FC236}">
                  <a16:creationId xmlns:a16="http://schemas.microsoft.com/office/drawing/2014/main" id="{7B071F8D-7A94-0545-B654-6656D361736F}"/>
                </a:ext>
              </a:extLst>
            </p:cNvPr>
            <p:cNvSpPr>
              <a:spLocks noChangeArrowheads="1"/>
            </p:cNvSpPr>
            <p:nvPr/>
          </p:nvSpPr>
          <p:spPr bwMode="auto">
            <a:xfrm>
              <a:off x="771" y="3500"/>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5" name="Rectangle 114">
              <a:extLst>
                <a:ext uri="{FF2B5EF4-FFF2-40B4-BE49-F238E27FC236}">
                  <a16:creationId xmlns:a16="http://schemas.microsoft.com/office/drawing/2014/main" id="{030036A2-20DE-2444-AEBC-ED30EF2E2069}"/>
                </a:ext>
              </a:extLst>
            </p:cNvPr>
            <p:cNvSpPr>
              <a:spLocks noChangeArrowheads="1"/>
            </p:cNvSpPr>
            <p:nvPr/>
          </p:nvSpPr>
          <p:spPr bwMode="auto">
            <a:xfrm>
              <a:off x="644" y="3477"/>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6" name="Rectangle 115">
              <a:extLst>
                <a:ext uri="{FF2B5EF4-FFF2-40B4-BE49-F238E27FC236}">
                  <a16:creationId xmlns:a16="http://schemas.microsoft.com/office/drawing/2014/main" id="{618626AC-F6A7-144F-9ECD-C4110EE9DEA2}"/>
                </a:ext>
              </a:extLst>
            </p:cNvPr>
            <p:cNvSpPr>
              <a:spLocks noChangeArrowheads="1"/>
            </p:cNvSpPr>
            <p:nvPr/>
          </p:nvSpPr>
          <p:spPr bwMode="auto">
            <a:xfrm>
              <a:off x="517" y="3480"/>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7" name="Line 116">
              <a:extLst>
                <a:ext uri="{FF2B5EF4-FFF2-40B4-BE49-F238E27FC236}">
                  <a16:creationId xmlns:a16="http://schemas.microsoft.com/office/drawing/2014/main" id="{75B1015E-550F-F445-8AAB-4865BC07F6DA}"/>
                </a:ext>
              </a:extLst>
            </p:cNvPr>
            <p:cNvSpPr>
              <a:spLocks noChangeShapeType="1"/>
            </p:cNvSpPr>
            <p:nvPr/>
          </p:nvSpPr>
          <p:spPr bwMode="auto">
            <a:xfrm flipV="1">
              <a:off x="357" y="3527"/>
              <a:ext cx="659"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48" name="Text Box 117">
            <a:extLst>
              <a:ext uri="{FF2B5EF4-FFF2-40B4-BE49-F238E27FC236}">
                <a16:creationId xmlns:a16="http://schemas.microsoft.com/office/drawing/2014/main" id="{65D98CB2-870D-B84B-9B0C-A2C174F40D4D}"/>
              </a:ext>
            </a:extLst>
          </p:cNvPr>
          <p:cNvSpPr txBox="1">
            <a:spLocks noChangeArrowheads="1"/>
          </p:cNvSpPr>
          <p:nvPr/>
        </p:nvSpPr>
        <p:spPr bwMode="auto">
          <a:xfrm>
            <a:off x="5664477" y="5835029"/>
            <a:ext cx="5524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bus</a:t>
            </a:r>
          </a:p>
        </p:txBody>
      </p:sp>
      <p:grpSp>
        <p:nvGrpSpPr>
          <p:cNvPr id="4" name="Group 3">
            <a:extLst>
              <a:ext uri="{FF2B5EF4-FFF2-40B4-BE49-F238E27FC236}">
                <a16:creationId xmlns:a16="http://schemas.microsoft.com/office/drawing/2014/main" id="{DD7B28A1-7CC4-EC46-9F15-0A766D5FA67A}"/>
              </a:ext>
            </a:extLst>
          </p:cNvPr>
          <p:cNvGrpSpPr/>
          <p:nvPr/>
        </p:nvGrpSpPr>
        <p:grpSpPr>
          <a:xfrm>
            <a:off x="1186899" y="4439064"/>
            <a:ext cx="2798763" cy="1752600"/>
            <a:chOff x="1968777" y="4452316"/>
            <a:chExt cx="2798763" cy="1752600"/>
          </a:xfrm>
        </p:grpSpPr>
        <p:grpSp>
          <p:nvGrpSpPr>
            <p:cNvPr id="272" name="Group 30">
              <a:extLst>
                <a:ext uri="{FF2B5EF4-FFF2-40B4-BE49-F238E27FC236}">
                  <a16:creationId xmlns:a16="http://schemas.microsoft.com/office/drawing/2014/main" id="{3C7C2E39-B8FC-2E4E-8EA7-9980DBE0894E}"/>
                </a:ext>
              </a:extLst>
            </p:cNvPr>
            <p:cNvGrpSpPr>
              <a:grpSpLocks/>
            </p:cNvGrpSpPr>
            <p:nvPr/>
          </p:nvGrpSpPr>
          <p:grpSpPr bwMode="auto">
            <a:xfrm>
              <a:off x="2121177" y="4534866"/>
              <a:ext cx="890588" cy="215900"/>
              <a:chOff x="876" y="2800"/>
              <a:chExt cx="642" cy="175"/>
            </a:xfrm>
          </p:grpSpPr>
          <p:sp>
            <p:nvSpPr>
              <p:cNvPr id="273" name="Rectangle 7">
                <a:extLst>
                  <a:ext uri="{FF2B5EF4-FFF2-40B4-BE49-F238E27FC236}">
                    <a16:creationId xmlns:a16="http://schemas.microsoft.com/office/drawing/2014/main" id="{1C7F0720-4AD3-7241-A18F-1322594DDDD8}"/>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4" name="Rectangle 8">
                <a:extLst>
                  <a:ext uri="{FF2B5EF4-FFF2-40B4-BE49-F238E27FC236}">
                    <a16:creationId xmlns:a16="http://schemas.microsoft.com/office/drawing/2014/main" id="{6355CF5C-E1D3-BA4C-9C14-531EDEA373AD}"/>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5" name="Rectangle 9">
                <a:extLst>
                  <a:ext uri="{FF2B5EF4-FFF2-40B4-BE49-F238E27FC236}">
                    <a16:creationId xmlns:a16="http://schemas.microsoft.com/office/drawing/2014/main" id="{41497BCF-AE4C-5744-A422-5C5FDE760F07}"/>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6" name="Rectangle 10">
                <a:extLst>
                  <a:ext uri="{FF2B5EF4-FFF2-40B4-BE49-F238E27FC236}">
                    <a16:creationId xmlns:a16="http://schemas.microsoft.com/office/drawing/2014/main" id="{BC5034A8-3C30-BA4E-9BC2-0F43C7DAE03E}"/>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7" name="Line 11">
                <a:extLst>
                  <a:ext uri="{FF2B5EF4-FFF2-40B4-BE49-F238E27FC236}">
                    <a16:creationId xmlns:a16="http://schemas.microsoft.com/office/drawing/2014/main" id="{B5DB05AA-F635-D242-8616-F8A3AA12323B}"/>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78" name="Group 45">
              <a:extLst>
                <a:ext uri="{FF2B5EF4-FFF2-40B4-BE49-F238E27FC236}">
                  <a16:creationId xmlns:a16="http://schemas.microsoft.com/office/drawing/2014/main" id="{8F35E416-2B65-1B4A-A2ED-DF0FCBEF8372}"/>
                </a:ext>
              </a:extLst>
            </p:cNvPr>
            <p:cNvGrpSpPr>
              <a:grpSpLocks/>
            </p:cNvGrpSpPr>
            <p:nvPr/>
          </p:nvGrpSpPr>
          <p:grpSpPr bwMode="auto">
            <a:xfrm>
              <a:off x="2097365" y="4930154"/>
              <a:ext cx="890587" cy="215900"/>
              <a:chOff x="876" y="2800"/>
              <a:chExt cx="642" cy="175"/>
            </a:xfrm>
          </p:grpSpPr>
          <p:sp>
            <p:nvSpPr>
              <p:cNvPr id="279" name="Rectangle 46">
                <a:extLst>
                  <a:ext uri="{FF2B5EF4-FFF2-40B4-BE49-F238E27FC236}">
                    <a16:creationId xmlns:a16="http://schemas.microsoft.com/office/drawing/2014/main" id="{38918ABB-CEF1-BE45-AEE3-24901AE8397A}"/>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0" name="Rectangle 47">
                <a:extLst>
                  <a:ext uri="{FF2B5EF4-FFF2-40B4-BE49-F238E27FC236}">
                    <a16:creationId xmlns:a16="http://schemas.microsoft.com/office/drawing/2014/main" id="{FA6EFB7D-6BC0-FB42-BB60-753DA2C2FA82}"/>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1" name="Rectangle 48">
                <a:extLst>
                  <a:ext uri="{FF2B5EF4-FFF2-40B4-BE49-F238E27FC236}">
                    <a16:creationId xmlns:a16="http://schemas.microsoft.com/office/drawing/2014/main" id="{E6160B5F-9E39-C440-A991-AFCD9768C289}"/>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2" name="Rectangle 49">
                <a:extLst>
                  <a:ext uri="{FF2B5EF4-FFF2-40B4-BE49-F238E27FC236}">
                    <a16:creationId xmlns:a16="http://schemas.microsoft.com/office/drawing/2014/main" id="{732D2AFE-3597-644A-97A1-28DD2F90A437}"/>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3" name="Line 50">
                <a:extLst>
                  <a:ext uri="{FF2B5EF4-FFF2-40B4-BE49-F238E27FC236}">
                    <a16:creationId xmlns:a16="http://schemas.microsoft.com/office/drawing/2014/main" id="{F3A2C82B-D735-2341-9B29-100DEE8F8C51}"/>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84" name="Group 51">
              <a:extLst>
                <a:ext uri="{FF2B5EF4-FFF2-40B4-BE49-F238E27FC236}">
                  <a16:creationId xmlns:a16="http://schemas.microsoft.com/office/drawing/2014/main" id="{6BA36712-4E6B-3D4E-ABC4-0CE286CF569C}"/>
                </a:ext>
              </a:extLst>
            </p:cNvPr>
            <p:cNvGrpSpPr>
              <a:grpSpLocks/>
            </p:cNvGrpSpPr>
            <p:nvPr/>
          </p:nvGrpSpPr>
          <p:grpSpPr bwMode="auto">
            <a:xfrm>
              <a:off x="2092602" y="5357191"/>
              <a:ext cx="890588" cy="215900"/>
              <a:chOff x="876" y="2800"/>
              <a:chExt cx="642" cy="175"/>
            </a:xfrm>
          </p:grpSpPr>
          <p:sp>
            <p:nvSpPr>
              <p:cNvPr id="285" name="Rectangle 52">
                <a:extLst>
                  <a:ext uri="{FF2B5EF4-FFF2-40B4-BE49-F238E27FC236}">
                    <a16:creationId xmlns:a16="http://schemas.microsoft.com/office/drawing/2014/main" id="{129DC514-3311-A645-A11D-4FF6C0B87A75}"/>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6" name="Rectangle 53">
                <a:extLst>
                  <a:ext uri="{FF2B5EF4-FFF2-40B4-BE49-F238E27FC236}">
                    <a16:creationId xmlns:a16="http://schemas.microsoft.com/office/drawing/2014/main" id="{E067EF7E-DADF-0B4B-A13F-44B8E34072B9}"/>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7" name="Rectangle 54">
                <a:extLst>
                  <a:ext uri="{FF2B5EF4-FFF2-40B4-BE49-F238E27FC236}">
                    <a16:creationId xmlns:a16="http://schemas.microsoft.com/office/drawing/2014/main" id="{9301E58F-0697-8D42-8D86-7240128C545D}"/>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8" name="Rectangle 55">
                <a:extLst>
                  <a:ext uri="{FF2B5EF4-FFF2-40B4-BE49-F238E27FC236}">
                    <a16:creationId xmlns:a16="http://schemas.microsoft.com/office/drawing/2014/main" id="{91AC650D-8A42-5745-8F86-B02FF0476B8B}"/>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9" name="Line 56">
                <a:extLst>
                  <a:ext uri="{FF2B5EF4-FFF2-40B4-BE49-F238E27FC236}">
                    <a16:creationId xmlns:a16="http://schemas.microsoft.com/office/drawing/2014/main" id="{F9808253-1247-4A4E-96D0-B5614778EF58}"/>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90" name="Rectangle 57">
              <a:extLst>
                <a:ext uri="{FF2B5EF4-FFF2-40B4-BE49-F238E27FC236}">
                  <a16:creationId xmlns:a16="http://schemas.microsoft.com/office/drawing/2014/main" id="{41269D84-F7BD-3F4B-9EE9-23A8785FCBB4}"/>
                </a:ext>
              </a:extLst>
            </p:cNvPr>
            <p:cNvSpPr>
              <a:spLocks noChangeArrowheads="1"/>
            </p:cNvSpPr>
            <p:nvPr/>
          </p:nvSpPr>
          <p:spPr bwMode="auto">
            <a:xfrm>
              <a:off x="2980015" y="4452316"/>
              <a:ext cx="704850" cy="1176338"/>
            </a:xfrm>
            <a:prstGeom prst="rect">
              <a:avLst/>
            </a:prstGeom>
            <a:solidFill>
              <a:srgbClr val="FFFFFF"/>
            </a:solidFill>
            <a:ln w="28575">
              <a:solidFill>
                <a:srgbClr val="FF0000"/>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91" name="Group 64">
              <a:extLst>
                <a:ext uri="{FF2B5EF4-FFF2-40B4-BE49-F238E27FC236}">
                  <a16:creationId xmlns:a16="http://schemas.microsoft.com/office/drawing/2014/main" id="{F48BF83F-9F4E-FD44-89AF-AD40F44A1B03}"/>
                </a:ext>
              </a:extLst>
            </p:cNvPr>
            <p:cNvGrpSpPr>
              <a:grpSpLocks/>
            </p:cNvGrpSpPr>
            <p:nvPr/>
          </p:nvGrpSpPr>
          <p:grpSpPr bwMode="auto">
            <a:xfrm>
              <a:off x="3689627" y="4533279"/>
              <a:ext cx="890588" cy="215900"/>
              <a:chOff x="455" y="3463"/>
              <a:chExt cx="561" cy="136"/>
            </a:xfrm>
          </p:grpSpPr>
          <p:sp>
            <p:nvSpPr>
              <p:cNvPr id="292" name="Rectangle 59">
                <a:extLst>
                  <a:ext uri="{FF2B5EF4-FFF2-40B4-BE49-F238E27FC236}">
                    <a16:creationId xmlns:a16="http://schemas.microsoft.com/office/drawing/2014/main" id="{4E120DDC-4D03-F842-94AF-27555EDB5CF7}"/>
                  </a:ext>
                </a:extLst>
              </p:cNvPr>
              <p:cNvSpPr>
                <a:spLocks noChangeArrowheads="1"/>
              </p:cNvSpPr>
              <p:nvPr/>
            </p:nvSpPr>
            <p:spPr bwMode="auto">
              <a:xfrm>
                <a:off x="498" y="3463"/>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3" name="Rectangle 60">
                <a:extLst>
                  <a:ext uri="{FF2B5EF4-FFF2-40B4-BE49-F238E27FC236}">
                    <a16:creationId xmlns:a16="http://schemas.microsoft.com/office/drawing/2014/main" id="{3E424F24-DEF2-7747-8B32-D2D41DCCB1CE}"/>
                  </a:ext>
                </a:extLst>
              </p:cNvPr>
              <p:cNvSpPr>
                <a:spLocks noChangeArrowheads="1"/>
              </p:cNvSpPr>
              <p:nvPr/>
            </p:nvSpPr>
            <p:spPr bwMode="auto">
              <a:xfrm>
                <a:off x="771" y="3500"/>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4" name="Rectangle 61">
                <a:extLst>
                  <a:ext uri="{FF2B5EF4-FFF2-40B4-BE49-F238E27FC236}">
                    <a16:creationId xmlns:a16="http://schemas.microsoft.com/office/drawing/2014/main" id="{FCB1CF36-46B1-EA41-94AF-564D1A453693}"/>
                  </a:ext>
                </a:extLst>
              </p:cNvPr>
              <p:cNvSpPr>
                <a:spLocks noChangeArrowheads="1"/>
              </p:cNvSpPr>
              <p:nvPr/>
            </p:nvSpPr>
            <p:spPr bwMode="auto">
              <a:xfrm>
                <a:off x="644" y="3477"/>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5" name="Rectangle 62">
                <a:extLst>
                  <a:ext uri="{FF2B5EF4-FFF2-40B4-BE49-F238E27FC236}">
                    <a16:creationId xmlns:a16="http://schemas.microsoft.com/office/drawing/2014/main" id="{1B49B267-612F-D84F-B02E-C419C0367BE6}"/>
                  </a:ext>
                </a:extLst>
              </p:cNvPr>
              <p:cNvSpPr>
                <a:spLocks noChangeArrowheads="1"/>
              </p:cNvSpPr>
              <p:nvPr/>
            </p:nvSpPr>
            <p:spPr bwMode="auto">
              <a:xfrm>
                <a:off x="517" y="3480"/>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6" name="Line 63">
                <a:extLst>
                  <a:ext uri="{FF2B5EF4-FFF2-40B4-BE49-F238E27FC236}">
                    <a16:creationId xmlns:a16="http://schemas.microsoft.com/office/drawing/2014/main" id="{DCB1F4FA-6E22-F34F-B286-A108C325D330}"/>
                  </a:ext>
                </a:extLst>
              </p:cNvPr>
              <p:cNvSpPr>
                <a:spLocks noChangeShapeType="1"/>
              </p:cNvSpPr>
              <p:nvPr/>
            </p:nvSpPr>
            <p:spPr bwMode="auto">
              <a:xfrm flipV="1">
                <a:off x="455" y="3527"/>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97" name="Group 65">
              <a:extLst>
                <a:ext uri="{FF2B5EF4-FFF2-40B4-BE49-F238E27FC236}">
                  <a16:creationId xmlns:a16="http://schemas.microsoft.com/office/drawing/2014/main" id="{719D39D4-FB51-7642-A36C-2BA36F16985A}"/>
                </a:ext>
              </a:extLst>
            </p:cNvPr>
            <p:cNvGrpSpPr>
              <a:grpSpLocks/>
            </p:cNvGrpSpPr>
            <p:nvPr/>
          </p:nvGrpSpPr>
          <p:grpSpPr bwMode="auto">
            <a:xfrm>
              <a:off x="3694390" y="4925391"/>
              <a:ext cx="890587" cy="215900"/>
              <a:chOff x="455" y="3463"/>
              <a:chExt cx="561" cy="136"/>
            </a:xfrm>
          </p:grpSpPr>
          <p:sp>
            <p:nvSpPr>
              <p:cNvPr id="298" name="Rectangle 66">
                <a:extLst>
                  <a:ext uri="{FF2B5EF4-FFF2-40B4-BE49-F238E27FC236}">
                    <a16:creationId xmlns:a16="http://schemas.microsoft.com/office/drawing/2014/main" id="{95FB090C-CEEB-C642-B6E3-796C33946BBF}"/>
                  </a:ext>
                </a:extLst>
              </p:cNvPr>
              <p:cNvSpPr>
                <a:spLocks noChangeArrowheads="1"/>
              </p:cNvSpPr>
              <p:nvPr/>
            </p:nvSpPr>
            <p:spPr bwMode="auto">
              <a:xfrm>
                <a:off x="498" y="3463"/>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9" name="Rectangle 67">
                <a:extLst>
                  <a:ext uri="{FF2B5EF4-FFF2-40B4-BE49-F238E27FC236}">
                    <a16:creationId xmlns:a16="http://schemas.microsoft.com/office/drawing/2014/main" id="{90EE24D2-2A23-8A4B-AA6C-77A540AF262F}"/>
                  </a:ext>
                </a:extLst>
              </p:cNvPr>
              <p:cNvSpPr>
                <a:spLocks noChangeArrowheads="1"/>
              </p:cNvSpPr>
              <p:nvPr/>
            </p:nvSpPr>
            <p:spPr bwMode="auto">
              <a:xfrm>
                <a:off x="771" y="3500"/>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0" name="Rectangle 68">
                <a:extLst>
                  <a:ext uri="{FF2B5EF4-FFF2-40B4-BE49-F238E27FC236}">
                    <a16:creationId xmlns:a16="http://schemas.microsoft.com/office/drawing/2014/main" id="{0EE5C8FE-A545-1047-B033-D000FCC810C7}"/>
                  </a:ext>
                </a:extLst>
              </p:cNvPr>
              <p:cNvSpPr>
                <a:spLocks noChangeArrowheads="1"/>
              </p:cNvSpPr>
              <p:nvPr/>
            </p:nvSpPr>
            <p:spPr bwMode="auto">
              <a:xfrm>
                <a:off x="644" y="3477"/>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1" name="Rectangle 69">
                <a:extLst>
                  <a:ext uri="{FF2B5EF4-FFF2-40B4-BE49-F238E27FC236}">
                    <a16:creationId xmlns:a16="http://schemas.microsoft.com/office/drawing/2014/main" id="{4875E736-57B1-E048-9DED-51F8EBE441BD}"/>
                  </a:ext>
                </a:extLst>
              </p:cNvPr>
              <p:cNvSpPr>
                <a:spLocks noChangeArrowheads="1"/>
              </p:cNvSpPr>
              <p:nvPr/>
            </p:nvSpPr>
            <p:spPr bwMode="auto">
              <a:xfrm>
                <a:off x="517" y="3480"/>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2" name="Line 70">
                <a:extLst>
                  <a:ext uri="{FF2B5EF4-FFF2-40B4-BE49-F238E27FC236}">
                    <a16:creationId xmlns:a16="http://schemas.microsoft.com/office/drawing/2014/main" id="{F1131A5F-4FDC-6741-B569-1128DD469CBA}"/>
                  </a:ext>
                </a:extLst>
              </p:cNvPr>
              <p:cNvSpPr>
                <a:spLocks noChangeShapeType="1"/>
              </p:cNvSpPr>
              <p:nvPr/>
            </p:nvSpPr>
            <p:spPr bwMode="auto">
              <a:xfrm flipV="1">
                <a:off x="455" y="3527"/>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03" name="Group 71">
              <a:extLst>
                <a:ext uri="{FF2B5EF4-FFF2-40B4-BE49-F238E27FC236}">
                  <a16:creationId xmlns:a16="http://schemas.microsoft.com/office/drawing/2014/main" id="{563249F4-CC55-FB4F-A620-0484EEFEF155}"/>
                </a:ext>
              </a:extLst>
            </p:cNvPr>
            <p:cNvGrpSpPr>
              <a:grpSpLocks/>
            </p:cNvGrpSpPr>
            <p:nvPr/>
          </p:nvGrpSpPr>
          <p:grpSpPr bwMode="auto">
            <a:xfrm>
              <a:off x="3689627" y="5352429"/>
              <a:ext cx="890588" cy="215900"/>
              <a:chOff x="455" y="3463"/>
              <a:chExt cx="561" cy="136"/>
            </a:xfrm>
          </p:grpSpPr>
          <p:sp>
            <p:nvSpPr>
              <p:cNvPr id="304" name="Rectangle 72">
                <a:extLst>
                  <a:ext uri="{FF2B5EF4-FFF2-40B4-BE49-F238E27FC236}">
                    <a16:creationId xmlns:a16="http://schemas.microsoft.com/office/drawing/2014/main" id="{C3C1DBA4-7D91-0449-AD0B-AD923E348603}"/>
                  </a:ext>
                </a:extLst>
              </p:cNvPr>
              <p:cNvSpPr>
                <a:spLocks noChangeArrowheads="1"/>
              </p:cNvSpPr>
              <p:nvPr/>
            </p:nvSpPr>
            <p:spPr bwMode="auto">
              <a:xfrm>
                <a:off x="498" y="3463"/>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5" name="Rectangle 73">
                <a:extLst>
                  <a:ext uri="{FF2B5EF4-FFF2-40B4-BE49-F238E27FC236}">
                    <a16:creationId xmlns:a16="http://schemas.microsoft.com/office/drawing/2014/main" id="{0745B999-1569-3C4A-B569-9ACA75633335}"/>
                  </a:ext>
                </a:extLst>
              </p:cNvPr>
              <p:cNvSpPr>
                <a:spLocks noChangeArrowheads="1"/>
              </p:cNvSpPr>
              <p:nvPr/>
            </p:nvSpPr>
            <p:spPr bwMode="auto">
              <a:xfrm>
                <a:off x="771" y="3500"/>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6" name="Rectangle 74">
                <a:extLst>
                  <a:ext uri="{FF2B5EF4-FFF2-40B4-BE49-F238E27FC236}">
                    <a16:creationId xmlns:a16="http://schemas.microsoft.com/office/drawing/2014/main" id="{521FB59F-393E-8043-969B-F3359100624A}"/>
                  </a:ext>
                </a:extLst>
              </p:cNvPr>
              <p:cNvSpPr>
                <a:spLocks noChangeArrowheads="1"/>
              </p:cNvSpPr>
              <p:nvPr/>
            </p:nvSpPr>
            <p:spPr bwMode="auto">
              <a:xfrm>
                <a:off x="644" y="3477"/>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7" name="Rectangle 75">
                <a:extLst>
                  <a:ext uri="{FF2B5EF4-FFF2-40B4-BE49-F238E27FC236}">
                    <a16:creationId xmlns:a16="http://schemas.microsoft.com/office/drawing/2014/main" id="{8BDC1A78-9913-4044-AD8A-150F04126656}"/>
                  </a:ext>
                </a:extLst>
              </p:cNvPr>
              <p:cNvSpPr>
                <a:spLocks noChangeArrowheads="1"/>
              </p:cNvSpPr>
              <p:nvPr/>
            </p:nvSpPr>
            <p:spPr bwMode="auto">
              <a:xfrm>
                <a:off x="517" y="3480"/>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8" name="Line 76">
                <a:extLst>
                  <a:ext uri="{FF2B5EF4-FFF2-40B4-BE49-F238E27FC236}">
                    <a16:creationId xmlns:a16="http://schemas.microsoft.com/office/drawing/2014/main" id="{7CD69A6B-8BD5-4A41-B066-4747BB61C49A}"/>
                  </a:ext>
                </a:extLst>
              </p:cNvPr>
              <p:cNvSpPr>
                <a:spLocks noChangeShapeType="1"/>
              </p:cNvSpPr>
              <p:nvPr/>
            </p:nvSpPr>
            <p:spPr bwMode="auto">
              <a:xfrm flipV="1">
                <a:off x="455" y="3527"/>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9" name="Text Box 78">
              <a:extLst>
                <a:ext uri="{FF2B5EF4-FFF2-40B4-BE49-F238E27FC236}">
                  <a16:creationId xmlns:a16="http://schemas.microsoft.com/office/drawing/2014/main" id="{DA6CCE94-715B-FE44-98B3-B5292404E1CD}"/>
                </a:ext>
              </a:extLst>
            </p:cNvPr>
            <p:cNvSpPr txBox="1">
              <a:spLocks noChangeArrowheads="1"/>
            </p:cNvSpPr>
            <p:nvPr/>
          </p:nvSpPr>
          <p:spPr bwMode="auto">
            <a:xfrm>
              <a:off x="2813327" y="5838204"/>
              <a:ext cx="1009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memory</a:t>
              </a:r>
            </a:p>
          </p:txBody>
        </p:sp>
        <p:sp>
          <p:nvSpPr>
            <p:cNvPr id="310" name="Text Box 79">
              <a:extLst>
                <a:ext uri="{FF2B5EF4-FFF2-40B4-BE49-F238E27FC236}">
                  <a16:creationId xmlns:a16="http://schemas.microsoft.com/office/drawing/2014/main" id="{021CED6C-C2DB-174F-9D8D-6ABDA5614120}"/>
                </a:ext>
              </a:extLst>
            </p:cNvPr>
            <p:cNvSpPr txBox="1">
              <a:spLocks noChangeArrowheads="1"/>
            </p:cNvSpPr>
            <p:nvPr/>
          </p:nvSpPr>
          <p:spPr bwMode="auto">
            <a:xfrm>
              <a:off x="2911752" y="4769816"/>
              <a:ext cx="823913"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memory</a:t>
              </a:r>
            </a:p>
          </p:txBody>
        </p:sp>
        <p:sp>
          <p:nvSpPr>
            <p:cNvPr id="402" name="Freeform 171">
              <a:extLst>
                <a:ext uri="{FF2B5EF4-FFF2-40B4-BE49-F238E27FC236}">
                  <a16:creationId xmlns:a16="http://schemas.microsoft.com/office/drawing/2014/main" id="{7EB6C5B2-8711-C447-BA49-C9D20140FF62}"/>
                </a:ext>
              </a:extLst>
            </p:cNvPr>
            <p:cNvSpPr>
              <a:spLocks/>
            </p:cNvSpPr>
            <p:nvPr/>
          </p:nvSpPr>
          <p:spPr bwMode="auto">
            <a:xfrm>
              <a:off x="1968777" y="4577729"/>
              <a:ext cx="2798763" cy="412750"/>
            </a:xfrm>
            <a:custGeom>
              <a:avLst/>
              <a:gdLst>
                <a:gd name="T0" fmla="*/ 0 w 1763"/>
                <a:gd name="T1" fmla="*/ 0 h 260"/>
                <a:gd name="T2" fmla="*/ 2147483647 w 1763"/>
                <a:gd name="T3" fmla="*/ 0 h 260"/>
                <a:gd name="T4" fmla="*/ 2147483647 w 1763"/>
                <a:gd name="T5" fmla="*/ 2147483647 h 260"/>
                <a:gd name="T6" fmla="*/ 2147483647 w 1763"/>
                <a:gd name="T7" fmla="*/ 2147483647 h 260"/>
                <a:gd name="T8" fmla="*/ 0 60000 65536"/>
                <a:gd name="T9" fmla="*/ 0 60000 65536"/>
                <a:gd name="T10" fmla="*/ 0 60000 65536"/>
                <a:gd name="T11" fmla="*/ 0 60000 65536"/>
                <a:gd name="T12" fmla="*/ 0 w 1763"/>
                <a:gd name="T13" fmla="*/ 0 h 260"/>
                <a:gd name="T14" fmla="*/ 1763 w 1763"/>
                <a:gd name="T15" fmla="*/ 260 h 260"/>
              </a:gdLst>
              <a:ahLst/>
              <a:cxnLst>
                <a:cxn ang="T8">
                  <a:pos x="T0" y="T1"/>
                </a:cxn>
                <a:cxn ang="T9">
                  <a:pos x="T2" y="T3"/>
                </a:cxn>
                <a:cxn ang="T10">
                  <a:pos x="T4" y="T5"/>
                </a:cxn>
                <a:cxn ang="T11">
                  <a:pos x="T6" y="T7"/>
                </a:cxn>
              </a:cxnLst>
              <a:rect l="T12" t="T13" r="T14" b="T15"/>
              <a:pathLst>
                <a:path w="1763" h="260">
                  <a:moveTo>
                    <a:pt x="0" y="0"/>
                  </a:moveTo>
                  <a:lnTo>
                    <a:pt x="689" y="0"/>
                  </a:lnTo>
                  <a:lnTo>
                    <a:pt x="1054" y="260"/>
                  </a:lnTo>
                  <a:lnTo>
                    <a:pt x="1763" y="260"/>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3" name="Freeform 172">
            <a:extLst>
              <a:ext uri="{FF2B5EF4-FFF2-40B4-BE49-F238E27FC236}">
                <a16:creationId xmlns:a16="http://schemas.microsoft.com/office/drawing/2014/main" id="{FCB8CAB7-7CE5-7648-B2F4-FF9B29F4C17A}"/>
              </a:ext>
            </a:extLst>
          </p:cNvPr>
          <p:cNvSpPr>
            <a:spLocks/>
          </p:cNvSpPr>
          <p:nvPr/>
        </p:nvSpPr>
        <p:spPr bwMode="auto">
          <a:xfrm>
            <a:off x="5019952" y="4547566"/>
            <a:ext cx="2006600" cy="400050"/>
          </a:xfrm>
          <a:custGeom>
            <a:avLst/>
            <a:gdLst>
              <a:gd name="T0" fmla="*/ 0 w 1264"/>
              <a:gd name="T1" fmla="*/ 2147483647 h 252"/>
              <a:gd name="T2" fmla="*/ 2147483647 w 1264"/>
              <a:gd name="T3" fmla="*/ 0 h 252"/>
              <a:gd name="T4" fmla="*/ 2147483647 w 1264"/>
              <a:gd name="T5" fmla="*/ 2147483647 h 252"/>
              <a:gd name="T6" fmla="*/ 2147483647 w 1264"/>
              <a:gd name="T7" fmla="*/ 2147483647 h 252"/>
              <a:gd name="T8" fmla="*/ 0 60000 65536"/>
              <a:gd name="T9" fmla="*/ 0 60000 65536"/>
              <a:gd name="T10" fmla="*/ 0 60000 65536"/>
              <a:gd name="T11" fmla="*/ 0 60000 65536"/>
              <a:gd name="T12" fmla="*/ 0 w 1264"/>
              <a:gd name="T13" fmla="*/ 0 h 252"/>
              <a:gd name="T14" fmla="*/ 1264 w 1264"/>
              <a:gd name="T15" fmla="*/ 252 h 252"/>
            </a:gdLst>
            <a:ahLst/>
            <a:cxnLst>
              <a:cxn ang="T8">
                <a:pos x="T0" y="T1"/>
              </a:cxn>
              <a:cxn ang="T9">
                <a:pos x="T2" y="T3"/>
              </a:cxn>
              <a:cxn ang="T10">
                <a:pos x="T4" y="T5"/>
              </a:cxn>
              <a:cxn ang="T11">
                <a:pos x="T6" y="T7"/>
              </a:cxn>
            </a:cxnLst>
            <a:rect l="T12" t="T13" r="T14" b="T15"/>
            <a:pathLst>
              <a:path w="1264" h="252">
                <a:moveTo>
                  <a:pt x="0" y="2"/>
                </a:moveTo>
                <a:lnTo>
                  <a:pt x="622" y="0"/>
                </a:lnTo>
                <a:lnTo>
                  <a:pt x="616" y="246"/>
                </a:lnTo>
                <a:lnTo>
                  <a:pt x="1264" y="252"/>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5" name="Group 404">
            <a:extLst>
              <a:ext uri="{FF2B5EF4-FFF2-40B4-BE49-F238E27FC236}">
                <a16:creationId xmlns:a16="http://schemas.microsoft.com/office/drawing/2014/main" id="{1E24DDED-AAB8-1742-BEAA-647483FFA1F1}"/>
              </a:ext>
            </a:extLst>
          </p:cNvPr>
          <p:cNvGrpSpPr/>
          <p:nvPr/>
        </p:nvGrpSpPr>
        <p:grpSpPr>
          <a:xfrm>
            <a:off x="7258217" y="4512159"/>
            <a:ext cx="2854919" cy="2066925"/>
            <a:chOff x="6675121" y="4485654"/>
            <a:chExt cx="2854919" cy="2066925"/>
          </a:xfrm>
        </p:grpSpPr>
        <p:grpSp>
          <p:nvGrpSpPr>
            <p:cNvPr id="349" name="Group 118">
              <a:extLst>
                <a:ext uri="{FF2B5EF4-FFF2-40B4-BE49-F238E27FC236}">
                  <a16:creationId xmlns:a16="http://schemas.microsoft.com/office/drawing/2014/main" id="{2404D93A-580B-0343-A0B1-94D96A2957A1}"/>
                </a:ext>
              </a:extLst>
            </p:cNvPr>
            <p:cNvGrpSpPr>
              <a:grpSpLocks/>
            </p:cNvGrpSpPr>
            <p:nvPr/>
          </p:nvGrpSpPr>
          <p:grpSpPr bwMode="auto">
            <a:xfrm>
              <a:off x="7469465" y="4485654"/>
              <a:ext cx="890587" cy="215900"/>
              <a:chOff x="876" y="2800"/>
              <a:chExt cx="642" cy="175"/>
            </a:xfrm>
          </p:grpSpPr>
          <p:sp>
            <p:nvSpPr>
              <p:cNvPr id="350" name="Rectangle 119">
                <a:extLst>
                  <a:ext uri="{FF2B5EF4-FFF2-40B4-BE49-F238E27FC236}">
                    <a16:creationId xmlns:a16="http://schemas.microsoft.com/office/drawing/2014/main" id="{DEAD9689-A93F-3A40-A1F0-D7AE2D9E4800}"/>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1" name="Rectangle 120">
                <a:extLst>
                  <a:ext uri="{FF2B5EF4-FFF2-40B4-BE49-F238E27FC236}">
                    <a16:creationId xmlns:a16="http://schemas.microsoft.com/office/drawing/2014/main" id="{B3FFEF5C-2CF8-3F48-AA70-FCA4463DD740}"/>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2" name="Rectangle 121">
                <a:extLst>
                  <a:ext uri="{FF2B5EF4-FFF2-40B4-BE49-F238E27FC236}">
                    <a16:creationId xmlns:a16="http://schemas.microsoft.com/office/drawing/2014/main" id="{6DA8F41A-C8D0-E84A-BE1E-E5D24606E515}"/>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3" name="Rectangle 122">
                <a:extLst>
                  <a:ext uri="{FF2B5EF4-FFF2-40B4-BE49-F238E27FC236}">
                    <a16:creationId xmlns:a16="http://schemas.microsoft.com/office/drawing/2014/main" id="{71D1CE81-6E07-EF41-B20A-E71DD542761A}"/>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4" name="Line 123">
                <a:extLst>
                  <a:ext uri="{FF2B5EF4-FFF2-40B4-BE49-F238E27FC236}">
                    <a16:creationId xmlns:a16="http://schemas.microsoft.com/office/drawing/2014/main" id="{FDFD10E9-723C-CD4E-9B1E-C974437C04F3}"/>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55" name="Group 124">
              <a:extLst>
                <a:ext uri="{FF2B5EF4-FFF2-40B4-BE49-F238E27FC236}">
                  <a16:creationId xmlns:a16="http://schemas.microsoft.com/office/drawing/2014/main" id="{531A9996-A8C0-EB41-BF87-89DBD438FC81}"/>
                </a:ext>
              </a:extLst>
            </p:cNvPr>
            <p:cNvGrpSpPr>
              <a:grpSpLocks/>
            </p:cNvGrpSpPr>
            <p:nvPr/>
          </p:nvGrpSpPr>
          <p:grpSpPr bwMode="auto">
            <a:xfrm>
              <a:off x="7445652" y="4880941"/>
              <a:ext cx="890588" cy="215900"/>
              <a:chOff x="876" y="2800"/>
              <a:chExt cx="642" cy="175"/>
            </a:xfrm>
          </p:grpSpPr>
          <p:sp>
            <p:nvSpPr>
              <p:cNvPr id="356" name="Rectangle 125">
                <a:extLst>
                  <a:ext uri="{FF2B5EF4-FFF2-40B4-BE49-F238E27FC236}">
                    <a16:creationId xmlns:a16="http://schemas.microsoft.com/office/drawing/2014/main" id="{2467BB19-E02A-7B43-9CA4-9F0EB6D87A59}"/>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7" name="Rectangle 126">
                <a:extLst>
                  <a:ext uri="{FF2B5EF4-FFF2-40B4-BE49-F238E27FC236}">
                    <a16:creationId xmlns:a16="http://schemas.microsoft.com/office/drawing/2014/main" id="{962D332A-F4A3-2648-892A-BD845A64A717}"/>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8" name="Rectangle 127">
                <a:extLst>
                  <a:ext uri="{FF2B5EF4-FFF2-40B4-BE49-F238E27FC236}">
                    <a16:creationId xmlns:a16="http://schemas.microsoft.com/office/drawing/2014/main" id="{72283283-9F77-C548-B1DC-7BED275E1B85}"/>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9" name="Rectangle 128">
                <a:extLst>
                  <a:ext uri="{FF2B5EF4-FFF2-40B4-BE49-F238E27FC236}">
                    <a16:creationId xmlns:a16="http://schemas.microsoft.com/office/drawing/2014/main" id="{97305BF1-8C59-FD41-8C7C-DBF2671DCB74}"/>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0" name="Line 129">
                <a:extLst>
                  <a:ext uri="{FF2B5EF4-FFF2-40B4-BE49-F238E27FC236}">
                    <a16:creationId xmlns:a16="http://schemas.microsoft.com/office/drawing/2014/main" id="{EDA7687B-3958-E947-B115-E7E60D7772D1}"/>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61" name="Group 130">
              <a:extLst>
                <a:ext uri="{FF2B5EF4-FFF2-40B4-BE49-F238E27FC236}">
                  <a16:creationId xmlns:a16="http://schemas.microsoft.com/office/drawing/2014/main" id="{1D80AFC0-343E-BE4A-A3A1-7940B6D336B9}"/>
                </a:ext>
              </a:extLst>
            </p:cNvPr>
            <p:cNvGrpSpPr>
              <a:grpSpLocks/>
            </p:cNvGrpSpPr>
            <p:nvPr/>
          </p:nvGrpSpPr>
          <p:grpSpPr bwMode="auto">
            <a:xfrm>
              <a:off x="7440890" y="5307979"/>
              <a:ext cx="890587" cy="215900"/>
              <a:chOff x="876" y="2800"/>
              <a:chExt cx="642" cy="175"/>
            </a:xfrm>
          </p:grpSpPr>
          <p:sp>
            <p:nvSpPr>
              <p:cNvPr id="362" name="Rectangle 131">
                <a:extLst>
                  <a:ext uri="{FF2B5EF4-FFF2-40B4-BE49-F238E27FC236}">
                    <a16:creationId xmlns:a16="http://schemas.microsoft.com/office/drawing/2014/main" id="{41CC58A8-B68E-884F-BD23-08890CD10FD1}"/>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3" name="Rectangle 132">
                <a:extLst>
                  <a:ext uri="{FF2B5EF4-FFF2-40B4-BE49-F238E27FC236}">
                    <a16:creationId xmlns:a16="http://schemas.microsoft.com/office/drawing/2014/main" id="{328A28BC-2B66-004E-8A4C-0C3533209AF7}"/>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4" name="Rectangle 133">
                <a:extLst>
                  <a:ext uri="{FF2B5EF4-FFF2-40B4-BE49-F238E27FC236}">
                    <a16:creationId xmlns:a16="http://schemas.microsoft.com/office/drawing/2014/main" id="{D3427F60-4900-B545-B8F2-23A9D4F79890}"/>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5" name="Rectangle 134">
                <a:extLst>
                  <a:ext uri="{FF2B5EF4-FFF2-40B4-BE49-F238E27FC236}">
                    <a16:creationId xmlns:a16="http://schemas.microsoft.com/office/drawing/2014/main" id="{808AFD0A-2342-6644-842D-FE9FD6D74F4A}"/>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6" name="Line 135">
                <a:extLst>
                  <a:ext uri="{FF2B5EF4-FFF2-40B4-BE49-F238E27FC236}">
                    <a16:creationId xmlns:a16="http://schemas.microsoft.com/office/drawing/2014/main" id="{AA67B89E-6553-F34F-9540-BB2888CF4588}"/>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67" name="Group 154">
              <a:extLst>
                <a:ext uri="{FF2B5EF4-FFF2-40B4-BE49-F238E27FC236}">
                  <a16:creationId xmlns:a16="http://schemas.microsoft.com/office/drawing/2014/main" id="{FCB38C9C-3886-1647-B1BB-77C45B97E5F0}"/>
                </a:ext>
              </a:extLst>
            </p:cNvPr>
            <p:cNvGrpSpPr>
              <a:grpSpLocks/>
            </p:cNvGrpSpPr>
            <p:nvPr/>
          </p:nvGrpSpPr>
          <p:grpSpPr bwMode="auto">
            <a:xfrm rot="5400000">
              <a:off x="8564840" y="5504829"/>
              <a:ext cx="895350" cy="1035050"/>
              <a:chOff x="2954" y="2776"/>
              <a:chExt cx="564" cy="652"/>
            </a:xfrm>
          </p:grpSpPr>
          <p:grpSp>
            <p:nvGrpSpPr>
              <p:cNvPr id="368" name="Group 136">
                <a:extLst>
                  <a:ext uri="{FF2B5EF4-FFF2-40B4-BE49-F238E27FC236}">
                    <a16:creationId xmlns:a16="http://schemas.microsoft.com/office/drawing/2014/main" id="{EC3B7F3C-2CB6-0642-A702-4D975C6E9658}"/>
                  </a:ext>
                </a:extLst>
              </p:cNvPr>
              <p:cNvGrpSpPr>
                <a:grpSpLocks/>
              </p:cNvGrpSpPr>
              <p:nvPr/>
            </p:nvGrpSpPr>
            <p:grpSpPr bwMode="auto">
              <a:xfrm>
                <a:off x="2954" y="2776"/>
                <a:ext cx="561" cy="136"/>
                <a:chOff x="455" y="3463"/>
                <a:chExt cx="561" cy="136"/>
              </a:xfrm>
            </p:grpSpPr>
            <p:sp>
              <p:nvSpPr>
                <p:cNvPr id="381" name="Rectangle 137">
                  <a:extLst>
                    <a:ext uri="{FF2B5EF4-FFF2-40B4-BE49-F238E27FC236}">
                      <a16:creationId xmlns:a16="http://schemas.microsoft.com/office/drawing/2014/main" id="{333322CF-B6EA-B147-806E-4AA261E4300B}"/>
                    </a:ext>
                  </a:extLst>
                </p:cNvPr>
                <p:cNvSpPr>
                  <a:spLocks noChangeArrowheads="1"/>
                </p:cNvSpPr>
                <p:nvPr/>
              </p:nvSpPr>
              <p:spPr bwMode="auto">
                <a:xfrm>
                  <a:off x="496" y="3465"/>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2" name="Rectangle 138">
                  <a:extLst>
                    <a:ext uri="{FF2B5EF4-FFF2-40B4-BE49-F238E27FC236}">
                      <a16:creationId xmlns:a16="http://schemas.microsoft.com/office/drawing/2014/main" id="{884DB2A1-6022-954E-B68C-90C304DB2F88}"/>
                    </a:ext>
                  </a:extLst>
                </p:cNvPr>
                <p:cNvSpPr>
                  <a:spLocks noChangeArrowheads="1"/>
                </p:cNvSpPr>
                <p:nvPr/>
              </p:nvSpPr>
              <p:spPr bwMode="auto">
                <a:xfrm>
                  <a:off x="769" y="3504"/>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3" name="Rectangle 139">
                  <a:extLst>
                    <a:ext uri="{FF2B5EF4-FFF2-40B4-BE49-F238E27FC236}">
                      <a16:creationId xmlns:a16="http://schemas.microsoft.com/office/drawing/2014/main" id="{39F0096A-6580-4B46-9B00-336282120F4C}"/>
                    </a:ext>
                  </a:extLst>
                </p:cNvPr>
                <p:cNvSpPr>
                  <a:spLocks noChangeArrowheads="1"/>
                </p:cNvSpPr>
                <p:nvPr/>
              </p:nvSpPr>
              <p:spPr bwMode="auto">
                <a:xfrm>
                  <a:off x="642" y="3479"/>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4" name="Rectangle 140">
                  <a:extLst>
                    <a:ext uri="{FF2B5EF4-FFF2-40B4-BE49-F238E27FC236}">
                      <a16:creationId xmlns:a16="http://schemas.microsoft.com/office/drawing/2014/main" id="{A02D0A4D-FA88-0445-B282-F1BA4FAC99CA}"/>
                    </a:ext>
                  </a:extLst>
                </p:cNvPr>
                <p:cNvSpPr>
                  <a:spLocks noChangeArrowheads="1"/>
                </p:cNvSpPr>
                <p:nvPr/>
              </p:nvSpPr>
              <p:spPr bwMode="auto">
                <a:xfrm>
                  <a:off x="515" y="3484"/>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5" name="Line 141">
                  <a:extLst>
                    <a:ext uri="{FF2B5EF4-FFF2-40B4-BE49-F238E27FC236}">
                      <a16:creationId xmlns:a16="http://schemas.microsoft.com/office/drawing/2014/main" id="{89AD7EED-2D5A-5F4B-82F9-B59964C7DA25}"/>
                    </a:ext>
                  </a:extLst>
                </p:cNvPr>
                <p:cNvSpPr>
                  <a:spLocks noChangeShapeType="1"/>
                </p:cNvSpPr>
                <p:nvPr/>
              </p:nvSpPr>
              <p:spPr bwMode="auto">
                <a:xfrm flipV="1">
                  <a:off x="453" y="3529"/>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69" name="Group 142">
                <a:extLst>
                  <a:ext uri="{FF2B5EF4-FFF2-40B4-BE49-F238E27FC236}">
                    <a16:creationId xmlns:a16="http://schemas.microsoft.com/office/drawing/2014/main" id="{971C6EFA-672B-694C-8BB8-27DE8BB10C8E}"/>
                  </a:ext>
                </a:extLst>
              </p:cNvPr>
              <p:cNvGrpSpPr>
                <a:grpSpLocks/>
              </p:cNvGrpSpPr>
              <p:nvPr/>
            </p:nvGrpSpPr>
            <p:grpSpPr bwMode="auto">
              <a:xfrm>
                <a:off x="2957" y="3023"/>
                <a:ext cx="561" cy="136"/>
                <a:chOff x="455" y="3463"/>
                <a:chExt cx="561" cy="136"/>
              </a:xfrm>
            </p:grpSpPr>
            <p:sp>
              <p:nvSpPr>
                <p:cNvPr id="376" name="Rectangle 143">
                  <a:extLst>
                    <a:ext uri="{FF2B5EF4-FFF2-40B4-BE49-F238E27FC236}">
                      <a16:creationId xmlns:a16="http://schemas.microsoft.com/office/drawing/2014/main" id="{E55A46DF-72A8-7647-876D-A80F15CE885A}"/>
                    </a:ext>
                  </a:extLst>
                </p:cNvPr>
                <p:cNvSpPr>
                  <a:spLocks noChangeArrowheads="1"/>
                </p:cNvSpPr>
                <p:nvPr/>
              </p:nvSpPr>
              <p:spPr bwMode="auto">
                <a:xfrm>
                  <a:off x="496" y="3465"/>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7" name="Rectangle 144">
                  <a:extLst>
                    <a:ext uri="{FF2B5EF4-FFF2-40B4-BE49-F238E27FC236}">
                      <a16:creationId xmlns:a16="http://schemas.microsoft.com/office/drawing/2014/main" id="{D24335F7-9D53-044A-AB88-2B9DF89C150F}"/>
                    </a:ext>
                  </a:extLst>
                </p:cNvPr>
                <p:cNvSpPr>
                  <a:spLocks noChangeArrowheads="1"/>
                </p:cNvSpPr>
                <p:nvPr/>
              </p:nvSpPr>
              <p:spPr bwMode="auto">
                <a:xfrm>
                  <a:off x="769" y="3504"/>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8" name="Rectangle 145">
                  <a:extLst>
                    <a:ext uri="{FF2B5EF4-FFF2-40B4-BE49-F238E27FC236}">
                      <a16:creationId xmlns:a16="http://schemas.microsoft.com/office/drawing/2014/main" id="{6AEA3435-AA43-9F49-9087-3A3338DAFA3C}"/>
                    </a:ext>
                  </a:extLst>
                </p:cNvPr>
                <p:cNvSpPr>
                  <a:spLocks noChangeArrowheads="1"/>
                </p:cNvSpPr>
                <p:nvPr/>
              </p:nvSpPr>
              <p:spPr bwMode="auto">
                <a:xfrm>
                  <a:off x="642" y="3479"/>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9" name="Rectangle 146">
                  <a:extLst>
                    <a:ext uri="{FF2B5EF4-FFF2-40B4-BE49-F238E27FC236}">
                      <a16:creationId xmlns:a16="http://schemas.microsoft.com/office/drawing/2014/main" id="{177A053B-0BAE-0640-AB44-0E043F06D9F4}"/>
                    </a:ext>
                  </a:extLst>
                </p:cNvPr>
                <p:cNvSpPr>
                  <a:spLocks noChangeArrowheads="1"/>
                </p:cNvSpPr>
                <p:nvPr/>
              </p:nvSpPr>
              <p:spPr bwMode="auto">
                <a:xfrm>
                  <a:off x="515" y="3484"/>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0" name="Line 147">
                  <a:extLst>
                    <a:ext uri="{FF2B5EF4-FFF2-40B4-BE49-F238E27FC236}">
                      <a16:creationId xmlns:a16="http://schemas.microsoft.com/office/drawing/2014/main" id="{8AEFB38B-7DDC-9F44-A516-7DAA76A7E043}"/>
                    </a:ext>
                  </a:extLst>
                </p:cNvPr>
                <p:cNvSpPr>
                  <a:spLocks noChangeShapeType="1"/>
                </p:cNvSpPr>
                <p:nvPr/>
              </p:nvSpPr>
              <p:spPr bwMode="auto">
                <a:xfrm flipV="1">
                  <a:off x="453" y="3529"/>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70" name="Group 148">
                <a:extLst>
                  <a:ext uri="{FF2B5EF4-FFF2-40B4-BE49-F238E27FC236}">
                    <a16:creationId xmlns:a16="http://schemas.microsoft.com/office/drawing/2014/main" id="{FD714310-89A4-394D-B783-5EC2CA17AEC5}"/>
                  </a:ext>
                </a:extLst>
              </p:cNvPr>
              <p:cNvGrpSpPr>
                <a:grpSpLocks/>
              </p:cNvGrpSpPr>
              <p:nvPr/>
            </p:nvGrpSpPr>
            <p:grpSpPr bwMode="auto">
              <a:xfrm>
                <a:off x="2954" y="3292"/>
                <a:ext cx="561" cy="136"/>
                <a:chOff x="455" y="3463"/>
                <a:chExt cx="561" cy="136"/>
              </a:xfrm>
            </p:grpSpPr>
            <p:sp>
              <p:nvSpPr>
                <p:cNvPr id="371" name="Rectangle 149">
                  <a:extLst>
                    <a:ext uri="{FF2B5EF4-FFF2-40B4-BE49-F238E27FC236}">
                      <a16:creationId xmlns:a16="http://schemas.microsoft.com/office/drawing/2014/main" id="{ADDE511B-C129-9D4B-A35E-5B67168684B2}"/>
                    </a:ext>
                  </a:extLst>
                </p:cNvPr>
                <p:cNvSpPr>
                  <a:spLocks noChangeArrowheads="1"/>
                </p:cNvSpPr>
                <p:nvPr/>
              </p:nvSpPr>
              <p:spPr bwMode="auto">
                <a:xfrm>
                  <a:off x="496" y="3465"/>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2" name="Rectangle 150">
                  <a:extLst>
                    <a:ext uri="{FF2B5EF4-FFF2-40B4-BE49-F238E27FC236}">
                      <a16:creationId xmlns:a16="http://schemas.microsoft.com/office/drawing/2014/main" id="{1926829B-5C2B-7B46-AAD2-DCC04D10C248}"/>
                    </a:ext>
                  </a:extLst>
                </p:cNvPr>
                <p:cNvSpPr>
                  <a:spLocks noChangeArrowheads="1"/>
                </p:cNvSpPr>
                <p:nvPr/>
              </p:nvSpPr>
              <p:spPr bwMode="auto">
                <a:xfrm>
                  <a:off x="769" y="3504"/>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3" name="Rectangle 151">
                  <a:extLst>
                    <a:ext uri="{FF2B5EF4-FFF2-40B4-BE49-F238E27FC236}">
                      <a16:creationId xmlns:a16="http://schemas.microsoft.com/office/drawing/2014/main" id="{5166BAC0-36EC-054B-AEAE-4083E2973B9D}"/>
                    </a:ext>
                  </a:extLst>
                </p:cNvPr>
                <p:cNvSpPr>
                  <a:spLocks noChangeArrowheads="1"/>
                </p:cNvSpPr>
                <p:nvPr/>
              </p:nvSpPr>
              <p:spPr bwMode="auto">
                <a:xfrm>
                  <a:off x="642" y="3479"/>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4" name="Rectangle 152">
                  <a:extLst>
                    <a:ext uri="{FF2B5EF4-FFF2-40B4-BE49-F238E27FC236}">
                      <a16:creationId xmlns:a16="http://schemas.microsoft.com/office/drawing/2014/main" id="{B8D687ED-21A3-5844-8144-FC4568CCB84C}"/>
                    </a:ext>
                  </a:extLst>
                </p:cNvPr>
                <p:cNvSpPr>
                  <a:spLocks noChangeArrowheads="1"/>
                </p:cNvSpPr>
                <p:nvPr/>
              </p:nvSpPr>
              <p:spPr bwMode="auto">
                <a:xfrm>
                  <a:off x="515" y="3484"/>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5" name="Line 153">
                  <a:extLst>
                    <a:ext uri="{FF2B5EF4-FFF2-40B4-BE49-F238E27FC236}">
                      <a16:creationId xmlns:a16="http://schemas.microsoft.com/office/drawing/2014/main" id="{B0B99B84-F7F0-474D-9C17-F45572185CA1}"/>
                    </a:ext>
                  </a:extLst>
                </p:cNvPr>
                <p:cNvSpPr>
                  <a:spLocks noChangeShapeType="1"/>
                </p:cNvSpPr>
                <p:nvPr/>
              </p:nvSpPr>
              <p:spPr bwMode="auto">
                <a:xfrm flipV="1">
                  <a:off x="453" y="3529"/>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386" name="Line 155">
              <a:extLst>
                <a:ext uri="{FF2B5EF4-FFF2-40B4-BE49-F238E27FC236}">
                  <a16:creationId xmlns:a16="http://schemas.microsoft.com/office/drawing/2014/main" id="{03C8D9EA-BBBC-B346-8BF2-359A0A507706}"/>
                </a:ext>
              </a:extLst>
            </p:cNvPr>
            <p:cNvSpPr>
              <a:spLocks noChangeShapeType="1"/>
            </p:cNvSpPr>
            <p:nvPr/>
          </p:nvSpPr>
          <p:spPr bwMode="auto">
            <a:xfrm>
              <a:off x="8360052" y="4592016"/>
              <a:ext cx="1063625" cy="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7" name="Line 156">
              <a:extLst>
                <a:ext uri="{FF2B5EF4-FFF2-40B4-BE49-F238E27FC236}">
                  <a16:creationId xmlns:a16="http://schemas.microsoft.com/office/drawing/2014/main" id="{A11B99D5-398C-2B4F-8426-2A7897D2674E}"/>
                </a:ext>
              </a:extLst>
            </p:cNvPr>
            <p:cNvSpPr>
              <a:spLocks noChangeShapeType="1"/>
            </p:cNvSpPr>
            <p:nvPr/>
          </p:nvSpPr>
          <p:spPr bwMode="auto">
            <a:xfrm flipV="1">
              <a:off x="8321952" y="4979366"/>
              <a:ext cx="1111250" cy="3175"/>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8" name="Line 157">
              <a:extLst>
                <a:ext uri="{FF2B5EF4-FFF2-40B4-BE49-F238E27FC236}">
                  <a16:creationId xmlns:a16="http://schemas.microsoft.com/office/drawing/2014/main" id="{E19B9C74-C0F9-9C48-96BC-5083BFA42607}"/>
                </a:ext>
              </a:extLst>
            </p:cNvPr>
            <p:cNvSpPr>
              <a:spLocks noChangeShapeType="1"/>
            </p:cNvSpPr>
            <p:nvPr/>
          </p:nvSpPr>
          <p:spPr bwMode="auto">
            <a:xfrm>
              <a:off x="8321952" y="5411166"/>
              <a:ext cx="1101725" cy="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9" name="Line 158">
              <a:extLst>
                <a:ext uri="{FF2B5EF4-FFF2-40B4-BE49-F238E27FC236}">
                  <a16:creationId xmlns:a16="http://schemas.microsoft.com/office/drawing/2014/main" id="{972BC1ED-3C65-0D48-80B7-F3828BC10B96}"/>
                </a:ext>
              </a:extLst>
            </p:cNvPr>
            <p:cNvSpPr>
              <a:spLocks noChangeShapeType="1"/>
            </p:cNvSpPr>
            <p:nvPr/>
          </p:nvSpPr>
          <p:spPr bwMode="auto">
            <a:xfrm flipV="1">
              <a:off x="8604527" y="4592016"/>
              <a:ext cx="0" cy="97790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0" name="Line 159">
              <a:extLst>
                <a:ext uri="{FF2B5EF4-FFF2-40B4-BE49-F238E27FC236}">
                  <a16:creationId xmlns:a16="http://schemas.microsoft.com/office/drawing/2014/main" id="{C423A751-C773-8948-92DB-5C00303B0053}"/>
                </a:ext>
              </a:extLst>
            </p:cNvPr>
            <p:cNvSpPr>
              <a:spLocks noChangeShapeType="1"/>
            </p:cNvSpPr>
            <p:nvPr/>
          </p:nvSpPr>
          <p:spPr bwMode="auto">
            <a:xfrm flipV="1">
              <a:off x="9026802" y="4592016"/>
              <a:ext cx="0" cy="97790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1" name="Line 160">
              <a:extLst>
                <a:ext uri="{FF2B5EF4-FFF2-40B4-BE49-F238E27FC236}">
                  <a16:creationId xmlns:a16="http://schemas.microsoft.com/office/drawing/2014/main" id="{2109E4A3-3D73-694A-B332-08F4B9DB2B2E}"/>
                </a:ext>
              </a:extLst>
            </p:cNvPr>
            <p:cNvSpPr>
              <a:spLocks noChangeShapeType="1"/>
            </p:cNvSpPr>
            <p:nvPr/>
          </p:nvSpPr>
          <p:spPr bwMode="auto">
            <a:xfrm flipV="1">
              <a:off x="9423677" y="4582491"/>
              <a:ext cx="0" cy="97790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2" name="Oval 161">
              <a:extLst>
                <a:ext uri="{FF2B5EF4-FFF2-40B4-BE49-F238E27FC236}">
                  <a16:creationId xmlns:a16="http://schemas.microsoft.com/office/drawing/2014/main" id="{560F0CCD-566F-2848-BC28-48AB5BC46834}"/>
                </a:ext>
              </a:extLst>
            </p:cNvPr>
            <p:cNvSpPr>
              <a:spLocks noChangeArrowheads="1"/>
            </p:cNvSpPr>
            <p:nvPr/>
          </p:nvSpPr>
          <p:spPr bwMode="auto">
            <a:xfrm>
              <a:off x="8563252"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3" name="Oval 162">
              <a:extLst>
                <a:ext uri="{FF2B5EF4-FFF2-40B4-BE49-F238E27FC236}">
                  <a16:creationId xmlns:a16="http://schemas.microsoft.com/office/drawing/2014/main" id="{6B545151-450A-F94D-A4C6-78382BC89362}"/>
                </a:ext>
              </a:extLst>
            </p:cNvPr>
            <p:cNvSpPr>
              <a:spLocks noChangeArrowheads="1"/>
            </p:cNvSpPr>
            <p:nvPr/>
          </p:nvSpPr>
          <p:spPr bwMode="auto">
            <a:xfrm>
              <a:off x="8563252"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4" name="Oval 163">
              <a:extLst>
                <a:ext uri="{FF2B5EF4-FFF2-40B4-BE49-F238E27FC236}">
                  <a16:creationId xmlns:a16="http://schemas.microsoft.com/office/drawing/2014/main" id="{EA145C17-3847-3E48-8C50-06E7F086C3EA}"/>
                </a:ext>
              </a:extLst>
            </p:cNvPr>
            <p:cNvSpPr>
              <a:spLocks noChangeArrowheads="1"/>
            </p:cNvSpPr>
            <p:nvPr/>
          </p:nvSpPr>
          <p:spPr bwMode="auto">
            <a:xfrm>
              <a:off x="8556902"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5" name="Oval 164">
              <a:extLst>
                <a:ext uri="{FF2B5EF4-FFF2-40B4-BE49-F238E27FC236}">
                  <a16:creationId xmlns:a16="http://schemas.microsoft.com/office/drawing/2014/main" id="{D583174B-E718-A249-BE75-33AB9B1F693F}"/>
                </a:ext>
              </a:extLst>
            </p:cNvPr>
            <p:cNvSpPr>
              <a:spLocks noChangeArrowheads="1"/>
            </p:cNvSpPr>
            <p:nvPr/>
          </p:nvSpPr>
          <p:spPr bwMode="auto">
            <a:xfrm>
              <a:off x="8988702"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6" name="Oval 165">
              <a:extLst>
                <a:ext uri="{FF2B5EF4-FFF2-40B4-BE49-F238E27FC236}">
                  <a16:creationId xmlns:a16="http://schemas.microsoft.com/office/drawing/2014/main" id="{FC9B88BE-9FFF-DE40-8BFE-380354604C84}"/>
                </a:ext>
              </a:extLst>
            </p:cNvPr>
            <p:cNvSpPr>
              <a:spLocks noChangeArrowheads="1"/>
            </p:cNvSpPr>
            <p:nvPr/>
          </p:nvSpPr>
          <p:spPr bwMode="auto">
            <a:xfrm>
              <a:off x="8988702"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7" name="Oval 166">
              <a:extLst>
                <a:ext uri="{FF2B5EF4-FFF2-40B4-BE49-F238E27FC236}">
                  <a16:creationId xmlns:a16="http://schemas.microsoft.com/office/drawing/2014/main" id="{6F896AF1-2C34-3149-8329-09390CA6B75A}"/>
                </a:ext>
              </a:extLst>
            </p:cNvPr>
            <p:cNvSpPr>
              <a:spLocks noChangeArrowheads="1"/>
            </p:cNvSpPr>
            <p:nvPr/>
          </p:nvSpPr>
          <p:spPr bwMode="auto">
            <a:xfrm>
              <a:off x="8982352"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8" name="Oval 167">
              <a:extLst>
                <a:ext uri="{FF2B5EF4-FFF2-40B4-BE49-F238E27FC236}">
                  <a16:creationId xmlns:a16="http://schemas.microsoft.com/office/drawing/2014/main" id="{54294AED-0555-D244-94AB-1E755BFB4E3F}"/>
                </a:ext>
              </a:extLst>
            </p:cNvPr>
            <p:cNvSpPr>
              <a:spLocks noChangeArrowheads="1"/>
            </p:cNvSpPr>
            <p:nvPr/>
          </p:nvSpPr>
          <p:spPr bwMode="auto">
            <a:xfrm>
              <a:off x="9379227"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9" name="Oval 168">
              <a:extLst>
                <a:ext uri="{FF2B5EF4-FFF2-40B4-BE49-F238E27FC236}">
                  <a16:creationId xmlns:a16="http://schemas.microsoft.com/office/drawing/2014/main" id="{89BB0930-936E-2C4A-B203-3AF50935C686}"/>
                </a:ext>
              </a:extLst>
            </p:cNvPr>
            <p:cNvSpPr>
              <a:spLocks noChangeArrowheads="1"/>
            </p:cNvSpPr>
            <p:nvPr/>
          </p:nvSpPr>
          <p:spPr bwMode="auto">
            <a:xfrm>
              <a:off x="9379227"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0" name="Oval 169">
              <a:extLst>
                <a:ext uri="{FF2B5EF4-FFF2-40B4-BE49-F238E27FC236}">
                  <a16:creationId xmlns:a16="http://schemas.microsoft.com/office/drawing/2014/main" id="{54A896D0-B039-1C43-B23B-699A69438397}"/>
                </a:ext>
              </a:extLst>
            </p:cNvPr>
            <p:cNvSpPr>
              <a:spLocks noChangeArrowheads="1"/>
            </p:cNvSpPr>
            <p:nvPr/>
          </p:nvSpPr>
          <p:spPr bwMode="auto">
            <a:xfrm>
              <a:off x="9372877"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1" name="Text Box 170">
              <a:extLst>
                <a:ext uri="{FF2B5EF4-FFF2-40B4-BE49-F238E27FC236}">
                  <a16:creationId xmlns:a16="http://schemas.microsoft.com/office/drawing/2014/main" id="{D7A7FAC4-A795-2344-B8A6-A06C12033377}"/>
                </a:ext>
              </a:extLst>
            </p:cNvPr>
            <p:cNvSpPr txBox="1">
              <a:spLocks noChangeArrowheads="1"/>
            </p:cNvSpPr>
            <p:nvPr/>
          </p:nvSpPr>
          <p:spPr bwMode="auto">
            <a:xfrm>
              <a:off x="6675121" y="5767934"/>
              <a:ext cx="174919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interconnection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network</a:t>
              </a:r>
            </a:p>
          </p:txBody>
        </p:sp>
        <p:sp>
          <p:nvSpPr>
            <p:cNvPr id="404" name="Freeform 173">
              <a:extLst>
                <a:ext uri="{FF2B5EF4-FFF2-40B4-BE49-F238E27FC236}">
                  <a16:creationId xmlns:a16="http://schemas.microsoft.com/office/drawing/2014/main" id="{7731649A-7A0C-FF4B-AE01-BDFE9F590243}"/>
                </a:ext>
              </a:extLst>
            </p:cNvPr>
            <p:cNvSpPr>
              <a:spLocks/>
            </p:cNvSpPr>
            <p:nvPr/>
          </p:nvSpPr>
          <p:spPr bwMode="auto">
            <a:xfrm>
              <a:off x="7417077" y="4538041"/>
              <a:ext cx="1543050" cy="2014538"/>
            </a:xfrm>
            <a:custGeom>
              <a:avLst/>
              <a:gdLst>
                <a:gd name="T0" fmla="*/ 0 w 972"/>
                <a:gd name="T1" fmla="*/ 2147483647 h 1266"/>
                <a:gd name="T2" fmla="*/ 2147483647 w 972"/>
                <a:gd name="T3" fmla="*/ 0 h 1266"/>
                <a:gd name="T4" fmla="*/ 2147483647 w 972"/>
                <a:gd name="T5" fmla="*/ 2147483647 h 1266"/>
                <a:gd name="T6" fmla="*/ 0 60000 65536"/>
                <a:gd name="T7" fmla="*/ 0 60000 65536"/>
                <a:gd name="T8" fmla="*/ 0 60000 65536"/>
                <a:gd name="T9" fmla="*/ 0 w 972"/>
                <a:gd name="T10" fmla="*/ 0 h 1266"/>
                <a:gd name="T11" fmla="*/ 972 w 972"/>
                <a:gd name="T12" fmla="*/ 1266 h 1266"/>
              </a:gdLst>
              <a:ahLst/>
              <a:cxnLst>
                <a:cxn ang="T6">
                  <a:pos x="T0" y="T1"/>
                </a:cxn>
                <a:cxn ang="T7">
                  <a:pos x="T2" y="T3"/>
                </a:cxn>
                <a:cxn ang="T8">
                  <a:pos x="T4" y="T5"/>
                </a:cxn>
              </a:cxnLst>
              <a:rect l="T9" t="T10" r="T11" b="T12"/>
              <a:pathLst>
                <a:path w="972" h="1266">
                  <a:moveTo>
                    <a:pt x="0" y="3"/>
                  </a:moveTo>
                  <a:lnTo>
                    <a:pt x="969" y="0"/>
                  </a:lnTo>
                  <a:lnTo>
                    <a:pt x="972" y="1266"/>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6" name="Content Placeholder 2">
            <a:extLst>
              <a:ext uri="{FF2B5EF4-FFF2-40B4-BE49-F238E27FC236}">
                <a16:creationId xmlns:a16="http://schemas.microsoft.com/office/drawing/2014/main" id="{2B7122AF-D615-5F41-945E-7E1D8CD01EF3}"/>
              </a:ext>
            </a:extLst>
          </p:cNvPr>
          <p:cNvSpPr txBox="1">
            <a:spLocks/>
          </p:cNvSpPr>
          <p:nvPr/>
        </p:nvSpPr>
        <p:spPr>
          <a:xfrm>
            <a:off x="818322" y="3691974"/>
            <a:ext cx="11035748" cy="65473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33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three major types of switching fabrics:</a:t>
            </a:r>
          </a:p>
        </p:txBody>
      </p:sp>
      <p:sp>
        <p:nvSpPr>
          <p:cNvPr id="412" name="Content Placeholder 2">
            <a:extLst>
              <a:ext uri="{FF2B5EF4-FFF2-40B4-BE49-F238E27FC236}">
                <a16:creationId xmlns:a16="http://schemas.microsoft.com/office/drawing/2014/main" id="{B6082DFD-51BE-9044-ABA0-EB366AEB63D5}"/>
              </a:ext>
            </a:extLst>
          </p:cNvPr>
          <p:cNvSpPr>
            <a:spLocks noGrp="1"/>
          </p:cNvSpPr>
          <p:nvPr>
            <p:ph idx="1"/>
          </p:nvPr>
        </p:nvSpPr>
        <p:spPr>
          <a:xfrm>
            <a:off x="811696" y="1379472"/>
            <a:ext cx="11035748" cy="634860"/>
          </a:xfrm>
        </p:spPr>
        <p:txBody>
          <a:bodyPr>
            <a:normAutofit/>
          </a:bodyPr>
          <a:lstStyle/>
          <a:p>
            <a:pPr indent="-287338">
              <a:buFont typeface="Wingdings" charset="2"/>
              <a:buChar char="§"/>
              <a:defRPr/>
            </a:pPr>
            <a:r>
              <a:rPr lang="en-US" sz="3200" dirty="0"/>
              <a:t>transfer packet from input link to appropriate output link</a:t>
            </a:r>
          </a:p>
          <a:p>
            <a:pPr indent="-287338">
              <a:buFont typeface="Wingdings" charset="2"/>
              <a:buChar char="§"/>
              <a:defRPr/>
            </a:pPr>
            <a:endParaRPr lang="en-US" dirty="0"/>
          </a:p>
        </p:txBody>
      </p:sp>
      <p:sp>
        <p:nvSpPr>
          <p:cNvPr id="413" name="Content Placeholder 2">
            <a:extLst>
              <a:ext uri="{FF2B5EF4-FFF2-40B4-BE49-F238E27FC236}">
                <a16:creationId xmlns:a16="http://schemas.microsoft.com/office/drawing/2014/main" id="{A6F34ABD-FD08-FA48-8F01-C889297B0D8A}"/>
              </a:ext>
            </a:extLst>
          </p:cNvPr>
          <p:cNvSpPr txBox="1">
            <a:spLocks/>
          </p:cNvSpPr>
          <p:nvPr/>
        </p:nvSpPr>
        <p:spPr>
          <a:xfrm>
            <a:off x="805070" y="1889680"/>
            <a:ext cx="11035748" cy="231788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33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switching rate: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rate at which packets can be transfer from inputs to outputs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often measured as multiple of input/output line rate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 inputs: switching rate N times line rate desirable</a:t>
            </a:r>
          </a:p>
        </p:txBody>
      </p:sp>
      <p:sp>
        <p:nvSpPr>
          <p:cNvPr id="141" name="Slide Number Placeholder 4">
            <a:extLst>
              <a:ext uri="{FF2B5EF4-FFF2-40B4-BE49-F238E27FC236}">
                <a16:creationId xmlns:a16="http://schemas.microsoft.com/office/drawing/2014/main" id="{82EC96B9-9A8B-1444-8EB6-680BED473ABA}"/>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24</a:t>
            </a:fld>
            <a:endParaRPr lang="en-US" dirty="0"/>
          </a:p>
        </p:txBody>
      </p:sp>
    </p:spTree>
    <p:extLst>
      <p:ext uri="{BB962C8B-B14F-4D97-AF65-F5344CB8AC3E}">
        <p14:creationId xmlns:p14="http://schemas.microsoft.com/office/powerpoint/2010/main" val="20691238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1B1128-B8E1-7C40-B73B-BD6D4E1809E9}"/>
              </a:ext>
            </a:extLst>
          </p:cNvPr>
          <p:cNvSpPr>
            <a:spLocks noGrp="1"/>
          </p:cNvSpPr>
          <p:nvPr>
            <p:ph idx="1"/>
          </p:nvPr>
        </p:nvSpPr>
        <p:spPr>
          <a:xfrm>
            <a:off x="811695" y="1472236"/>
            <a:ext cx="11287539" cy="2768460"/>
          </a:xfrm>
        </p:spPr>
        <p:txBody>
          <a:bodyPr>
            <a:normAutofit/>
          </a:bodyPr>
          <a:lstStyle/>
          <a:p>
            <a:pPr marL="234950" indent="-234950">
              <a:buNone/>
            </a:pPr>
            <a:r>
              <a:rPr lang="en-US" altLang="en-US" sz="3200" dirty="0">
                <a:solidFill>
                  <a:srgbClr val="C00000"/>
                </a:solidFill>
                <a:ea typeface="ＭＳ Ｐゴシック" panose="020B0600070205080204" pitchFamily="34" charset="-128"/>
                <a:cs typeface="ＭＳ Ｐゴシック" panose="020B0600070205080204" pitchFamily="34" charset="-128"/>
              </a:rPr>
              <a:t>first generation routers:</a:t>
            </a:r>
          </a:p>
          <a:p>
            <a:pPr marL="404813" indent="-287338"/>
            <a:r>
              <a:rPr lang="en-US" altLang="en-US" dirty="0">
                <a:ea typeface="ＭＳ Ｐゴシック" panose="020B0600070205080204" pitchFamily="34" charset="-128"/>
                <a:cs typeface="ＭＳ Ｐゴシック" panose="020B0600070205080204" pitchFamily="34" charset="-128"/>
              </a:rPr>
              <a:t>traditional computers with switching under direct control of CPU</a:t>
            </a:r>
          </a:p>
          <a:p>
            <a:pPr marL="404813" indent="-287338"/>
            <a:r>
              <a:rPr lang="en-US" altLang="en-US" dirty="0">
                <a:ea typeface="ＭＳ Ｐゴシック" panose="020B0600070205080204" pitchFamily="34" charset="-128"/>
                <a:cs typeface="ＭＳ Ｐゴシック" panose="020B0600070205080204" pitchFamily="34" charset="-128"/>
              </a:rPr>
              <a:t>packet copied to system’</a:t>
            </a:r>
            <a:r>
              <a:rPr lang="en-US" altLang="ja-JP" dirty="0">
                <a:ea typeface="ＭＳ Ｐゴシック" panose="020B0600070205080204" pitchFamily="34" charset="-128"/>
                <a:cs typeface="ＭＳ Ｐゴシック" panose="020B0600070205080204" pitchFamily="34" charset="-128"/>
              </a:rPr>
              <a:t>s memory</a:t>
            </a:r>
          </a:p>
          <a:p>
            <a:pPr marL="404813" indent="-287338"/>
            <a:r>
              <a:rPr lang="en-US" altLang="en-US" dirty="0">
                <a:ea typeface="ＭＳ Ｐゴシック" panose="020B0600070205080204" pitchFamily="34" charset="-128"/>
                <a:cs typeface="ＭＳ Ｐゴシック" panose="020B0600070205080204" pitchFamily="34" charset="-128"/>
              </a:rPr>
              <a:t>speed limited by memory bandwidth (2 bus crossings per datagram)</a:t>
            </a:r>
            <a:endParaRPr lang="en-US" altLang="en-US" sz="2000" dirty="0">
              <a:ea typeface="ＭＳ Ｐゴシック" panose="020B0600070205080204" pitchFamily="34" charset="-128"/>
              <a:cs typeface="ＭＳ Ｐゴシック" panose="020B0600070205080204" pitchFamily="34" charset="-128"/>
            </a:endParaRPr>
          </a:p>
        </p:txBody>
      </p:sp>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p:txBody>
          <a:bodyPr>
            <a:normAutofit/>
          </a:bodyPr>
          <a:lstStyle/>
          <a:p>
            <a:r>
              <a:rPr lang="en-US" altLang="en-US" sz="4800" dirty="0">
                <a:ea typeface="ＭＳ Ｐゴシック" panose="020B0600070205080204" pitchFamily="34" charset="-128"/>
              </a:rPr>
              <a:t>Switching via memory</a:t>
            </a:r>
            <a:endParaRPr lang="en-US" sz="4800" dirty="0"/>
          </a:p>
        </p:txBody>
      </p:sp>
      <p:grpSp>
        <p:nvGrpSpPr>
          <p:cNvPr id="172" name="Group 42">
            <a:extLst>
              <a:ext uri="{FF2B5EF4-FFF2-40B4-BE49-F238E27FC236}">
                <a16:creationId xmlns:a16="http://schemas.microsoft.com/office/drawing/2014/main" id="{F2B5464E-F88B-A642-84D4-5094AFD5B16B}"/>
              </a:ext>
            </a:extLst>
          </p:cNvPr>
          <p:cNvGrpSpPr>
            <a:grpSpLocks/>
          </p:cNvGrpSpPr>
          <p:nvPr/>
        </p:nvGrpSpPr>
        <p:grpSpPr bwMode="auto">
          <a:xfrm>
            <a:off x="2991749" y="4058753"/>
            <a:ext cx="6611937" cy="1787525"/>
            <a:chOff x="983" y="2540"/>
            <a:chExt cx="4165" cy="1126"/>
          </a:xfrm>
        </p:grpSpPr>
        <p:sp>
          <p:nvSpPr>
            <p:cNvPr id="173" name="Rectangle 30">
              <a:extLst>
                <a:ext uri="{FF2B5EF4-FFF2-40B4-BE49-F238E27FC236}">
                  <a16:creationId xmlns:a16="http://schemas.microsoft.com/office/drawing/2014/main" id="{45BBBE01-E2E8-274B-8035-4961E1D9E91A}"/>
                </a:ext>
              </a:extLst>
            </p:cNvPr>
            <p:cNvSpPr>
              <a:spLocks noChangeArrowheads="1"/>
            </p:cNvSpPr>
            <p:nvPr/>
          </p:nvSpPr>
          <p:spPr bwMode="auto">
            <a:xfrm>
              <a:off x="983" y="2542"/>
              <a:ext cx="766" cy="702"/>
            </a:xfrm>
            <a:prstGeom prst="rect">
              <a:avLst/>
            </a:prstGeom>
            <a:solidFill>
              <a:srgbClr val="FFFFFF"/>
            </a:solidFill>
            <a:ln w="28575">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4" name="Text Box 31">
              <a:extLst>
                <a:ext uri="{FF2B5EF4-FFF2-40B4-BE49-F238E27FC236}">
                  <a16:creationId xmlns:a16="http://schemas.microsoft.com/office/drawing/2014/main" id="{FFED6ECD-74D4-9944-B695-F1E1E045E39E}"/>
                </a:ext>
              </a:extLst>
            </p:cNvPr>
            <p:cNvSpPr txBox="1">
              <a:spLocks noChangeArrowheads="1"/>
            </p:cNvSpPr>
            <p:nvPr/>
          </p:nvSpPr>
          <p:spPr bwMode="auto">
            <a:xfrm>
              <a:off x="991" y="2557"/>
              <a:ext cx="708" cy="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input</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port</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(e.g.,</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Ethernet)</a:t>
              </a:r>
            </a:p>
          </p:txBody>
        </p:sp>
        <p:sp>
          <p:nvSpPr>
            <p:cNvPr id="175" name="Text Box 32">
              <a:extLst>
                <a:ext uri="{FF2B5EF4-FFF2-40B4-BE49-F238E27FC236}">
                  <a16:creationId xmlns:a16="http://schemas.microsoft.com/office/drawing/2014/main" id="{20392B0C-5AA1-5D4A-8C31-19BC5047BD55}"/>
                </a:ext>
              </a:extLst>
            </p:cNvPr>
            <p:cNvSpPr txBox="1">
              <a:spLocks noChangeArrowheads="1"/>
            </p:cNvSpPr>
            <p:nvPr/>
          </p:nvSpPr>
          <p:spPr bwMode="auto">
            <a:xfrm>
              <a:off x="2324" y="2773"/>
              <a:ext cx="636" cy="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memory</a:t>
              </a:r>
            </a:p>
          </p:txBody>
        </p:sp>
        <p:sp>
          <p:nvSpPr>
            <p:cNvPr id="176" name="Rectangle 34">
              <a:extLst>
                <a:ext uri="{FF2B5EF4-FFF2-40B4-BE49-F238E27FC236}">
                  <a16:creationId xmlns:a16="http://schemas.microsoft.com/office/drawing/2014/main" id="{EA86606E-2DCD-924C-A723-41E2CA4CDA0D}"/>
                </a:ext>
              </a:extLst>
            </p:cNvPr>
            <p:cNvSpPr>
              <a:spLocks noChangeArrowheads="1"/>
            </p:cNvSpPr>
            <p:nvPr/>
          </p:nvSpPr>
          <p:spPr bwMode="auto">
            <a:xfrm>
              <a:off x="2072" y="2542"/>
              <a:ext cx="1173" cy="688"/>
            </a:xfrm>
            <a:prstGeom prst="rect">
              <a:avLst/>
            </a:prstGeom>
            <a:noFill/>
            <a:ln w="2857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7" name="Rectangle 35">
              <a:extLst>
                <a:ext uri="{FF2B5EF4-FFF2-40B4-BE49-F238E27FC236}">
                  <a16:creationId xmlns:a16="http://schemas.microsoft.com/office/drawing/2014/main" id="{24885012-DDCB-5048-A51F-1CDF934C29D4}"/>
                </a:ext>
              </a:extLst>
            </p:cNvPr>
            <p:cNvSpPr>
              <a:spLocks noChangeArrowheads="1"/>
            </p:cNvSpPr>
            <p:nvPr/>
          </p:nvSpPr>
          <p:spPr bwMode="auto">
            <a:xfrm>
              <a:off x="3557" y="2540"/>
              <a:ext cx="766" cy="702"/>
            </a:xfrm>
            <a:prstGeom prst="rect">
              <a:avLst/>
            </a:prstGeom>
            <a:solidFill>
              <a:srgbClr val="FFFFFF"/>
            </a:solidFill>
            <a:ln w="28575">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8" name="Text Box 36">
              <a:extLst>
                <a:ext uri="{FF2B5EF4-FFF2-40B4-BE49-F238E27FC236}">
                  <a16:creationId xmlns:a16="http://schemas.microsoft.com/office/drawing/2014/main" id="{14386179-C33A-9940-94C2-AA092DA42295}"/>
                </a:ext>
              </a:extLst>
            </p:cNvPr>
            <p:cNvSpPr txBox="1">
              <a:spLocks noChangeArrowheads="1"/>
            </p:cNvSpPr>
            <p:nvPr/>
          </p:nvSpPr>
          <p:spPr bwMode="auto">
            <a:xfrm>
              <a:off x="3565" y="2555"/>
              <a:ext cx="708" cy="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output</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port</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(e.g.,</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Ethernet)</a:t>
              </a:r>
            </a:p>
          </p:txBody>
        </p:sp>
        <p:sp>
          <p:nvSpPr>
            <p:cNvPr id="179" name="Line 37">
              <a:extLst>
                <a:ext uri="{FF2B5EF4-FFF2-40B4-BE49-F238E27FC236}">
                  <a16:creationId xmlns:a16="http://schemas.microsoft.com/office/drawing/2014/main" id="{65666B6A-D931-D542-B3CE-2E1BC9433DC1}"/>
                </a:ext>
              </a:extLst>
            </p:cNvPr>
            <p:cNvSpPr>
              <a:spLocks noChangeShapeType="1"/>
            </p:cNvSpPr>
            <p:nvPr/>
          </p:nvSpPr>
          <p:spPr bwMode="auto">
            <a:xfrm>
              <a:off x="983" y="3561"/>
              <a:ext cx="3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0" name="Line 38">
              <a:extLst>
                <a:ext uri="{FF2B5EF4-FFF2-40B4-BE49-F238E27FC236}">
                  <a16:creationId xmlns:a16="http://schemas.microsoft.com/office/drawing/2014/main" id="{60D852FF-88FA-2B42-8C46-DCE293525165}"/>
                </a:ext>
              </a:extLst>
            </p:cNvPr>
            <p:cNvSpPr>
              <a:spLocks noChangeShapeType="1"/>
            </p:cNvSpPr>
            <p:nvPr/>
          </p:nvSpPr>
          <p:spPr bwMode="auto">
            <a:xfrm>
              <a:off x="1370" y="3252"/>
              <a:ext cx="0" cy="316"/>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1" name="Line 39">
              <a:extLst>
                <a:ext uri="{FF2B5EF4-FFF2-40B4-BE49-F238E27FC236}">
                  <a16:creationId xmlns:a16="http://schemas.microsoft.com/office/drawing/2014/main" id="{6E64FFE5-A2FF-0849-879D-A0AA8D0578BD}"/>
                </a:ext>
              </a:extLst>
            </p:cNvPr>
            <p:cNvSpPr>
              <a:spLocks noChangeShapeType="1"/>
            </p:cNvSpPr>
            <p:nvPr/>
          </p:nvSpPr>
          <p:spPr bwMode="auto">
            <a:xfrm>
              <a:off x="3939" y="3242"/>
              <a:ext cx="0" cy="316"/>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2" name="Line 40">
              <a:extLst>
                <a:ext uri="{FF2B5EF4-FFF2-40B4-BE49-F238E27FC236}">
                  <a16:creationId xmlns:a16="http://schemas.microsoft.com/office/drawing/2014/main" id="{CA89C20C-F9FF-C845-B7D8-9DEA22C142FB}"/>
                </a:ext>
              </a:extLst>
            </p:cNvPr>
            <p:cNvSpPr>
              <a:spLocks noChangeShapeType="1"/>
            </p:cNvSpPr>
            <p:nvPr/>
          </p:nvSpPr>
          <p:spPr bwMode="auto">
            <a:xfrm>
              <a:off x="2665" y="3240"/>
              <a:ext cx="0" cy="316"/>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3" name="Text Box 41">
              <a:extLst>
                <a:ext uri="{FF2B5EF4-FFF2-40B4-BE49-F238E27FC236}">
                  <a16:creationId xmlns:a16="http://schemas.microsoft.com/office/drawing/2014/main" id="{2EA1FDDA-9659-AC45-86D4-9A50513453AF}"/>
                </a:ext>
              </a:extLst>
            </p:cNvPr>
            <p:cNvSpPr txBox="1">
              <a:spLocks noChangeArrowheads="1"/>
            </p:cNvSpPr>
            <p:nvPr/>
          </p:nvSpPr>
          <p:spPr bwMode="auto">
            <a:xfrm>
              <a:off x="4304" y="3435"/>
              <a:ext cx="8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system bus</a:t>
              </a:r>
            </a:p>
          </p:txBody>
        </p:sp>
      </p:grpSp>
      <p:pic>
        <p:nvPicPr>
          <p:cNvPr id="184" name="Picture 43">
            <a:extLst>
              <a:ext uri="{FF2B5EF4-FFF2-40B4-BE49-F238E27FC236}">
                <a16:creationId xmlns:a16="http://schemas.microsoft.com/office/drawing/2014/main" id="{934DBF87-BC52-A04F-9252-6C0BA3F161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6774" y="4252428"/>
            <a:ext cx="5334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5" name="Picture 44">
            <a:extLst>
              <a:ext uri="{FF2B5EF4-FFF2-40B4-BE49-F238E27FC236}">
                <a16:creationId xmlns:a16="http://schemas.microsoft.com/office/drawing/2014/main" id="{F4E5056C-1E65-BD48-BC26-3C48FF5657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5574" y="4215916"/>
            <a:ext cx="533400" cy="684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6" name="Rectangle 45">
            <a:extLst>
              <a:ext uri="{FF2B5EF4-FFF2-40B4-BE49-F238E27FC236}">
                <a16:creationId xmlns:a16="http://schemas.microsoft.com/office/drawing/2014/main" id="{8A994D05-53E3-B047-9E60-A9448B35FAA0}"/>
              </a:ext>
            </a:extLst>
          </p:cNvPr>
          <p:cNvSpPr>
            <a:spLocks noChangeArrowheads="1"/>
          </p:cNvSpPr>
          <p:nvPr/>
        </p:nvSpPr>
        <p:spPr bwMode="auto">
          <a:xfrm>
            <a:off x="1809061" y="4487378"/>
            <a:ext cx="434975" cy="222250"/>
          </a:xfrm>
          <a:prstGeom prst="rect">
            <a:avLst/>
          </a:prstGeom>
          <a:solidFill>
            <a:srgbClr val="00CC9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7" name="Rectangle 46">
            <a:extLst>
              <a:ext uri="{FF2B5EF4-FFF2-40B4-BE49-F238E27FC236}">
                <a16:creationId xmlns:a16="http://schemas.microsoft.com/office/drawing/2014/main" id="{14B41E01-8B4F-2643-84CF-7D3D707C7DA0}"/>
              </a:ext>
            </a:extLst>
          </p:cNvPr>
          <p:cNvSpPr>
            <a:spLocks noChangeArrowheads="1"/>
          </p:cNvSpPr>
          <p:nvPr/>
        </p:nvSpPr>
        <p:spPr bwMode="auto">
          <a:xfrm>
            <a:off x="1821761" y="4496903"/>
            <a:ext cx="446088" cy="212725"/>
          </a:xfrm>
          <a:prstGeom prst="rect">
            <a:avLst/>
          </a:prstGeom>
          <a:solidFill>
            <a:srgbClr val="00CC9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 name="Slide Number Placeholder 4">
            <a:extLst>
              <a:ext uri="{FF2B5EF4-FFF2-40B4-BE49-F238E27FC236}">
                <a16:creationId xmlns:a16="http://schemas.microsoft.com/office/drawing/2014/main" id="{E873C787-12AC-6546-8188-86FCEB09ABBB}"/>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25</a:t>
            </a:fld>
            <a:endParaRPr lang="en-US" dirty="0"/>
          </a:p>
        </p:txBody>
      </p:sp>
    </p:spTree>
    <p:extLst>
      <p:ext uri="{BB962C8B-B14F-4D97-AF65-F5344CB8AC3E}">
        <p14:creationId xmlns:p14="http://schemas.microsoft.com/office/powerpoint/2010/main" val="2400942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0221 -0.00162 L 0.11159 -0.00162 L 0.11497 0.13334 L 0.26849 0.13334 L 0.26849 0.03912 " pathEditMode="relative" rAng="0" ptsTypes="AAAAA">
                                      <p:cBhvr>
                                        <p:cTn id="6" dur="2000" fill="hold"/>
                                        <p:tgtEl>
                                          <p:spTgt spid="186"/>
                                        </p:tgtEl>
                                        <p:attrNameLst>
                                          <p:attrName>ppt_x</p:attrName>
                                          <p:attrName>ppt_y</p:attrName>
                                        </p:attrNameLst>
                                      </p:cBhvr>
                                      <p:rCtr x="13529" y="6736"/>
                                    </p:animMotion>
                                  </p:childTnLst>
                                </p:cTn>
                              </p:par>
                            </p:childTnLst>
                          </p:cTn>
                        </p:par>
                        <p:par>
                          <p:cTn id="7" fill="hold">
                            <p:stCondLst>
                              <p:cond delay="2000"/>
                            </p:stCondLst>
                            <p:childTnLst>
                              <p:par>
                                <p:cTn id="8" presetID="9" presetClass="entr" presetSubtype="0" fill="hold" grpId="0" nodeType="afterEffect">
                                  <p:stCondLst>
                                    <p:cond delay="0"/>
                                  </p:stCondLst>
                                  <p:childTnLst>
                                    <p:set>
                                      <p:cBhvr>
                                        <p:cTn id="9" dur="1" fill="hold">
                                          <p:stCondLst>
                                            <p:cond delay="0"/>
                                          </p:stCondLst>
                                        </p:cTn>
                                        <p:tgtEl>
                                          <p:spTgt spid="187"/>
                                        </p:tgtEl>
                                        <p:attrNameLst>
                                          <p:attrName>style.visibility</p:attrName>
                                        </p:attrNameLst>
                                      </p:cBhvr>
                                      <p:to>
                                        <p:strVal val="visible"/>
                                      </p:to>
                                    </p:set>
                                    <p:animEffect transition="in" filter="dissolve">
                                      <p:cBhvr>
                                        <p:cTn id="10" dur="500"/>
                                        <p:tgtEl>
                                          <p:spTgt spid="187"/>
                                        </p:tgtEl>
                                      </p:cBhvr>
                                    </p:animEffect>
                                  </p:childTnLst>
                                </p:cTn>
                              </p:par>
                            </p:childTnLst>
                          </p:cTn>
                        </p:par>
                        <p:par>
                          <p:cTn id="11" fill="hold">
                            <p:stCondLst>
                              <p:cond delay="2500"/>
                            </p:stCondLst>
                            <p:childTnLst>
                              <p:par>
                                <p:cTn id="12" presetID="0" presetClass="path" presetSubtype="0" accel="50000" decel="50000" fill="hold" grpId="1" nodeType="afterEffect">
                                  <p:stCondLst>
                                    <p:cond delay="0"/>
                                  </p:stCondLst>
                                  <p:childTnLst>
                                    <p:animMotion origin="layout" path="M 1.66667E-6 3.7037E-6 L 0.1487 3.7037E-6 L 0.15195 0.13819 L 0.31055 0.13588 L 0.30924 0.03842 " pathEditMode="relative" rAng="0" ptsTypes="AAAAA">
                                      <p:cBhvr>
                                        <p:cTn id="13" dur="2000" fill="hold"/>
                                        <p:tgtEl>
                                          <p:spTgt spid="187"/>
                                        </p:tgtEl>
                                        <p:attrNameLst>
                                          <p:attrName>ppt_x</p:attrName>
                                          <p:attrName>ppt_y</p:attrName>
                                        </p:attrNameLst>
                                      </p:cBhvr>
                                      <p:rCtr x="15521" y="6898"/>
                                    </p:animMotion>
                                  </p:childTnLst>
                                </p:cTn>
                              </p:par>
                            </p:childTnLst>
                          </p:cTn>
                        </p:par>
                      </p:childTnLst>
                    </p:cTn>
                  </p:par>
                  <p:par>
                    <p:cTn id="14" fill="hold">
                      <p:stCondLst>
                        <p:cond delay="indefinite"/>
                      </p:stCondLst>
                      <p:childTnLst>
                        <p:par>
                          <p:cTn id="15" fill="hold">
                            <p:stCondLst>
                              <p:cond delay="0"/>
                            </p:stCondLst>
                            <p:childTnLst>
                              <p:par>
                                <p:cTn id="16" presetID="0" presetClass="path" presetSubtype="0" accel="50000" decel="50000" fill="hold" grpId="1" nodeType="clickEffect">
                                  <p:stCondLst>
                                    <p:cond delay="0"/>
                                  </p:stCondLst>
                                  <p:childTnLst>
                                    <p:animMotion origin="layout" path="M 0.26849 0.03912 L 0.28151 0.03912 L 0.28151 0.12685 L 0.44622 0.12199 L 0.44713 -0.00324 L 0.58046 -0.00324 " pathEditMode="relative" rAng="0" ptsTypes="AAAAAA">
                                      <p:cBhvr>
                                        <p:cTn id="17" dur="2000" fill="hold"/>
                                        <p:tgtEl>
                                          <p:spTgt spid="186"/>
                                        </p:tgtEl>
                                        <p:attrNameLst>
                                          <p:attrName>ppt_x</p:attrName>
                                          <p:attrName>ppt_y</p:attrName>
                                        </p:attrNameLst>
                                      </p:cBhvr>
                                      <p:rCtr x="15599" y="2269"/>
                                    </p:animMotion>
                                  </p:childTnLst>
                                </p:cTn>
                              </p:par>
                            </p:childTnLst>
                          </p:cTn>
                        </p:par>
                        <p:par>
                          <p:cTn id="18" fill="hold">
                            <p:stCondLst>
                              <p:cond delay="2000"/>
                            </p:stCondLst>
                            <p:childTnLst>
                              <p:par>
                                <p:cTn id="19" presetID="9" presetClass="exit" presetSubtype="0" fill="hold" grpId="2" nodeType="afterEffect">
                                  <p:stCondLst>
                                    <p:cond delay="0"/>
                                  </p:stCondLst>
                                  <p:childTnLst>
                                    <p:animEffect transition="out" filter="dissolve">
                                      <p:cBhvr>
                                        <p:cTn id="20" dur="500"/>
                                        <p:tgtEl>
                                          <p:spTgt spid="186"/>
                                        </p:tgtEl>
                                      </p:cBhvr>
                                    </p:animEffect>
                                    <p:set>
                                      <p:cBhvr>
                                        <p:cTn id="21" dur="1" fill="hold">
                                          <p:stCondLst>
                                            <p:cond delay="499"/>
                                          </p:stCondLst>
                                        </p:cTn>
                                        <p:tgtEl>
                                          <p:spTgt spid="18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animBg="1"/>
      <p:bldP spid="186" grpId="1" animBg="1"/>
      <p:bldP spid="186" grpId="2" animBg="1"/>
      <p:bldP spid="187" grpId="0" animBg="1"/>
      <p:bldP spid="187"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1B1128-B8E1-7C40-B73B-BD6D4E1809E9}"/>
              </a:ext>
            </a:extLst>
          </p:cNvPr>
          <p:cNvSpPr>
            <a:spLocks noGrp="1"/>
          </p:cNvSpPr>
          <p:nvPr>
            <p:ph idx="1"/>
          </p:nvPr>
        </p:nvSpPr>
        <p:spPr>
          <a:xfrm>
            <a:off x="771940" y="1405975"/>
            <a:ext cx="10574934" cy="2768460"/>
          </a:xfrm>
        </p:spPr>
        <p:txBody>
          <a:bodyPr>
            <a:normAutofit/>
          </a:bodyPr>
          <a:lstStyle/>
          <a:p>
            <a:pPr>
              <a:buFont typeface="Wingdings" charset="2"/>
              <a:buChar char="§"/>
              <a:defRPr/>
            </a:pPr>
            <a:r>
              <a:rPr lang="en-US" sz="3200" dirty="0"/>
              <a:t>datagram from input port memory to output port memory via a shared bus</a:t>
            </a:r>
          </a:p>
          <a:p>
            <a:pPr>
              <a:buFont typeface="Wingdings" charset="2"/>
              <a:buChar char="§"/>
              <a:defRPr/>
            </a:pPr>
            <a:r>
              <a:rPr lang="en-US" sz="3200" i="1" dirty="0">
                <a:solidFill>
                  <a:srgbClr val="CC0000"/>
                </a:solidFill>
              </a:rPr>
              <a:t>bus contention:</a:t>
            </a:r>
            <a:r>
              <a:rPr lang="en-US" sz="3200" dirty="0"/>
              <a:t>  switching speed limited by bus bandwidth</a:t>
            </a:r>
          </a:p>
          <a:p>
            <a:pPr>
              <a:buFont typeface="Wingdings" charset="2"/>
              <a:buChar char="§"/>
              <a:defRPr/>
            </a:pPr>
            <a:r>
              <a:rPr lang="en-US" sz="3200" dirty="0"/>
              <a:t>32 Gbps bus, Cisco 5600: sufficient speed for access routers</a:t>
            </a:r>
          </a:p>
        </p:txBody>
      </p:sp>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p:txBody>
          <a:bodyPr>
            <a:normAutofit/>
          </a:bodyPr>
          <a:lstStyle/>
          <a:p>
            <a:r>
              <a:rPr lang="en-US" altLang="en-US" sz="4800" dirty="0">
                <a:ea typeface="ＭＳ Ｐゴシック" panose="020B0600070205080204" pitchFamily="34" charset="-128"/>
              </a:rPr>
              <a:t>Switching via a bus</a:t>
            </a:r>
            <a:endParaRPr lang="en-US" sz="4800" dirty="0"/>
          </a:p>
        </p:txBody>
      </p:sp>
      <p:grpSp>
        <p:nvGrpSpPr>
          <p:cNvPr id="4" name="Group 3">
            <a:extLst>
              <a:ext uri="{FF2B5EF4-FFF2-40B4-BE49-F238E27FC236}">
                <a16:creationId xmlns:a16="http://schemas.microsoft.com/office/drawing/2014/main" id="{9B8CD304-8CB5-AA4B-A0E8-C0ADE3BF0764}"/>
              </a:ext>
            </a:extLst>
          </p:cNvPr>
          <p:cNvGrpSpPr/>
          <p:nvPr/>
        </p:nvGrpSpPr>
        <p:grpSpPr>
          <a:xfrm>
            <a:off x="4078698" y="4298863"/>
            <a:ext cx="5296665" cy="1766337"/>
            <a:chOff x="4336991" y="4484392"/>
            <a:chExt cx="2903568" cy="1047064"/>
          </a:xfrm>
        </p:grpSpPr>
        <p:grpSp>
          <p:nvGrpSpPr>
            <p:cNvPr id="21" name="Group 80">
              <a:extLst>
                <a:ext uri="{FF2B5EF4-FFF2-40B4-BE49-F238E27FC236}">
                  <a16:creationId xmlns:a16="http://schemas.microsoft.com/office/drawing/2014/main" id="{6528F6A7-EDEC-9C4B-9732-5C83E48F24B4}"/>
                </a:ext>
              </a:extLst>
            </p:cNvPr>
            <p:cNvGrpSpPr>
              <a:grpSpLocks/>
            </p:cNvGrpSpPr>
            <p:nvPr/>
          </p:nvGrpSpPr>
          <p:grpSpPr bwMode="auto">
            <a:xfrm>
              <a:off x="4769281" y="4484392"/>
              <a:ext cx="1093120" cy="215900"/>
              <a:chOff x="876" y="2800"/>
              <a:chExt cx="788" cy="175"/>
            </a:xfrm>
          </p:grpSpPr>
          <p:sp>
            <p:nvSpPr>
              <p:cNvPr id="22" name="Rectangle 81">
                <a:extLst>
                  <a:ext uri="{FF2B5EF4-FFF2-40B4-BE49-F238E27FC236}">
                    <a16:creationId xmlns:a16="http://schemas.microsoft.com/office/drawing/2014/main" id="{DFDBF7BA-06E4-494D-8F9D-FFA33A3BF9B1}"/>
                  </a:ext>
                </a:extLst>
              </p:cNvPr>
              <p:cNvSpPr>
                <a:spLocks noChangeArrowheads="1"/>
              </p:cNvSpPr>
              <p:nvPr/>
            </p:nvSpPr>
            <p:spPr bwMode="auto">
              <a:xfrm>
                <a:off x="925" y="2800"/>
                <a:ext cx="485" cy="175"/>
              </a:xfrm>
              <a:prstGeom prst="rect">
                <a:avLst/>
              </a:prstGeom>
              <a:solidFill>
                <a:srgbClr val="FFFFFF"/>
              </a:solidFill>
              <a:ln w="2540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 name="Rectangle 82">
                <a:extLst>
                  <a:ext uri="{FF2B5EF4-FFF2-40B4-BE49-F238E27FC236}">
                    <a16:creationId xmlns:a16="http://schemas.microsoft.com/office/drawing/2014/main" id="{2C9A0A09-54EF-D24E-84A4-0E4BF0FA6A9A}"/>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4" name="Rectangle 83">
                <a:extLst>
                  <a:ext uri="{FF2B5EF4-FFF2-40B4-BE49-F238E27FC236}">
                    <a16:creationId xmlns:a16="http://schemas.microsoft.com/office/drawing/2014/main" id="{AF1F9C4D-1234-2343-9758-A7BC801F60D1}"/>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 name="Rectangle 84">
                <a:extLst>
                  <a:ext uri="{FF2B5EF4-FFF2-40B4-BE49-F238E27FC236}">
                    <a16:creationId xmlns:a16="http://schemas.microsoft.com/office/drawing/2014/main" id="{FFA1C2EC-B4A7-7945-BE6D-F41404063626}"/>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 name="Line 85">
                <a:extLst>
                  <a:ext uri="{FF2B5EF4-FFF2-40B4-BE49-F238E27FC236}">
                    <a16:creationId xmlns:a16="http://schemas.microsoft.com/office/drawing/2014/main" id="{BB9C01BB-870F-9B4A-8484-B8328825B5D3}"/>
                  </a:ext>
                </a:extLst>
              </p:cNvPr>
              <p:cNvSpPr>
                <a:spLocks noChangeShapeType="1"/>
              </p:cNvSpPr>
              <p:nvPr/>
            </p:nvSpPr>
            <p:spPr bwMode="auto">
              <a:xfrm flipV="1">
                <a:off x="876" y="2887"/>
                <a:ext cx="788"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7" name="Group 86">
              <a:extLst>
                <a:ext uri="{FF2B5EF4-FFF2-40B4-BE49-F238E27FC236}">
                  <a16:creationId xmlns:a16="http://schemas.microsoft.com/office/drawing/2014/main" id="{0507AB92-4047-F447-8DD5-6B9DDD71376B}"/>
                </a:ext>
              </a:extLst>
            </p:cNvPr>
            <p:cNvGrpSpPr>
              <a:grpSpLocks/>
            </p:cNvGrpSpPr>
            <p:nvPr/>
          </p:nvGrpSpPr>
          <p:grpSpPr bwMode="auto">
            <a:xfrm>
              <a:off x="4767694" y="4879680"/>
              <a:ext cx="1094506" cy="215900"/>
              <a:chOff x="876" y="2800"/>
              <a:chExt cx="789" cy="175"/>
            </a:xfrm>
          </p:grpSpPr>
          <p:sp>
            <p:nvSpPr>
              <p:cNvPr id="28" name="Rectangle 87">
                <a:extLst>
                  <a:ext uri="{FF2B5EF4-FFF2-40B4-BE49-F238E27FC236}">
                    <a16:creationId xmlns:a16="http://schemas.microsoft.com/office/drawing/2014/main" id="{1F3E0863-B0C8-C846-9E3A-94CA2AB7D17A}"/>
                  </a:ext>
                </a:extLst>
              </p:cNvPr>
              <p:cNvSpPr>
                <a:spLocks noChangeArrowheads="1"/>
              </p:cNvSpPr>
              <p:nvPr/>
            </p:nvSpPr>
            <p:spPr bwMode="auto">
              <a:xfrm>
                <a:off x="925" y="2800"/>
                <a:ext cx="485" cy="175"/>
              </a:xfrm>
              <a:prstGeom prst="rect">
                <a:avLst/>
              </a:prstGeom>
              <a:solidFill>
                <a:srgbClr val="FFFFFF"/>
              </a:solidFill>
              <a:ln w="2540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 name="Rectangle 88">
                <a:extLst>
                  <a:ext uri="{FF2B5EF4-FFF2-40B4-BE49-F238E27FC236}">
                    <a16:creationId xmlns:a16="http://schemas.microsoft.com/office/drawing/2014/main" id="{E1208338-3967-594A-A93C-06C80B2EF0C9}"/>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 name="Rectangle 89">
                <a:extLst>
                  <a:ext uri="{FF2B5EF4-FFF2-40B4-BE49-F238E27FC236}">
                    <a16:creationId xmlns:a16="http://schemas.microsoft.com/office/drawing/2014/main" id="{AD425D1B-FA67-5D49-809C-40473A853321}"/>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 name="Rectangle 90">
                <a:extLst>
                  <a:ext uri="{FF2B5EF4-FFF2-40B4-BE49-F238E27FC236}">
                    <a16:creationId xmlns:a16="http://schemas.microsoft.com/office/drawing/2014/main" id="{C12121D2-ED33-1E48-B66D-BB7E335548FA}"/>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 name="Line 91">
                <a:extLst>
                  <a:ext uri="{FF2B5EF4-FFF2-40B4-BE49-F238E27FC236}">
                    <a16:creationId xmlns:a16="http://schemas.microsoft.com/office/drawing/2014/main" id="{29B1EBEE-9DC3-F248-883E-3C7EBBC5D9E2}"/>
                  </a:ext>
                </a:extLst>
              </p:cNvPr>
              <p:cNvSpPr>
                <a:spLocks noChangeShapeType="1"/>
              </p:cNvSpPr>
              <p:nvPr/>
            </p:nvSpPr>
            <p:spPr bwMode="auto">
              <a:xfrm flipV="1">
                <a:off x="876" y="2887"/>
                <a:ext cx="789"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3" name="Group 92">
              <a:extLst>
                <a:ext uri="{FF2B5EF4-FFF2-40B4-BE49-F238E27FC236}">
                  <a16:creationId xmlns:a16="http://schemas.microsoft.com/office/drawing/2014/main" id="{15849422-916A-D541-89DB-EDF9C76CA030}"/>
                </a:ext>
              </a:extLst>
            </p:cNvPr>
            <p:cNvGrpSpPr>
              <a:grpSpLocks/>
            </p:cNvGrpSpPr>
            <p:nvPr/>
          </p:nvGrpSpPr>
          <p:grpSpPr bwMode="auto">
            <a:xfrm>
              <a:off x="4762932" y="5306717"/>
              <a:ext cx="1079248" cy="215900"/>
              <a:chOff x="876" y="2800"/>
              <a:chExt cx="778" cy="175"/>
            </a:xfrm>
          </p:grpSpPr>
          <p:sp>
            <p:nvSpPr>
              <p:cNvPr id="34" name="Rectangle 93">
                <a:extLst>
                  <a:ext uri="{FF2B5EF4-FFF2-40B4-BE49-F238E27FC236}">
                    <a16:creationId xmlns:a16="http://schemas.microsoft.com/office/drawing/2014/main" id="{6837A002-1AB6-B746-AB5C-86F943C2EABE}"/>
                  </a:ext>
                </a:extLst>
              </p:cNvPr>
              <p:cNvSpPr>
                <a:spLocks noChangeArrowheads="1"/>
              </p:cNvSpPr>
              <p:nvPr/>
            </p:nvSpPr>
            <p:spPr bwMode="auto">
              <a:xfrm>
                <a:off x="925" y="2800"/>
                <a:ext cx="485" cy="175"/>
              </a:xfrm>
              <a:prstGeom prst="rect">
                <a:avLst/>
              </a:prstGeom>
              <a:solidFill>
                <a:srgbClr val="FFFFFF"/>
              </a:solidFill>
              <a:ln w="2540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 name="Rectangle 94">
                <a:extLst>
                  <a:ext uri="{FF2B5EF4-FFF2-40B4-BE49-F238E27FC236}">
                    <a16:creationId xmlns:a16="http://schemas.microsoft.com/office/drawing/2014/main" id="{3B8F334D-4C97-7143-9AC3-AC7B3FE5FFA5}"/>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 name="Rectangle 95">
                <a:extLst>
                  <a:ext uri="{FF2B5EF4-FFF2-40B4-BE49-F238E27FC236}">
                    <a16:creationId xmlns:a16="http://schemas.microsoft.com/office/drawing/2014/main" id="{4D921AF2-17CB-8E49-8671-3EAA4877DC19}"/>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 name="Rectangle 96">
                <a:extLst>
                  <a:ext uri="{FF2B5EF4-FFF2-40B4-BE49-F238E27FC236}">
                    <a16:creationId xmlns:a16="http://schemas.microsoft.com/office/drawing/2014/main" id="{B87CC2E9-EF90-8543-8B83-B8D8ADCE2C17}"/>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 name="Line 97">
                <a:extLst>
                  <a:ext uri="{FF2B5EF4-FFF2-40B4-BE49-F238E27FC236}">
                    <a16:creationId xmlns:a16="http://schemas.microsoft.com/office/drawing/2014/main" id="{B30FD0D3-0C14-504C-BBDC-CDFB3AC0566D}"/>
                  </a:ext>
                </a:extLst>
              </p:cNvPr>
              <p:cNvSpPr>
                <a:spLocks noChangeShapeType="1"/>
              </p:cNvSpPr>
              <p:nvPr/>
            </p:nvSpPr>
            <p:spPr bwMode="auto">
              <a:xfrm flipV="1">
                <a:off x="876" y="2887"/>
                <a:ext cx="778"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9" name="Line 98">
              <a:extLst>
                <a:ext uri="{FF2B5EF4-FFF2-40B4-BE49-F238E27FC236}">
                  <a16:creationId xmlns:a16="http://schemas.microsoft.com/office/drawing/2014/main" id="{DE23C0B3-C20C-6E4B-83D9-8205BD88B571}"/>
                </a:ext>
              </a:extLst>
            </p:cNvPr>
            <p:cNvSpPr>
              <a:spLocks noChangeShapeType="1"/>
            </p:cNvSpPr>
            <p:nvPr/>
          </p:nvSpPr>
          <p:spPr bwMode="auto">
            <a:xfrm>
              <a:off x="5888461" y="4492509"/>
              <a:ext cx="0" cy="1003300"/>
            </a:xfrm>
            <a:prstGeom prst="line">
              <a:avLst/>
            </a:prstGeom>
            <a:noFill/>
            <a:ln w="76200">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 name="Group 99">
              <a:extLst>
                <a:ext uri="{FF2B5EF4-FFF2-40B4-BE49-F238E27FC236}">
                  <a16:creationId xmlns:a16="http://schemas.microsoft.com/office/drawing/2014/main" id="{B057B153-5339-C940-9B95-E3A19199C219}"/>
                </a:ext>
              </a:extLst>
            </p:cNvPr>
            <p:cNvGrpSpPr>
              <a:grpSpLocks/>
            </p:cNvGrpSpPr>
            <p:nvPr/>
          </p:nvGrpSpPr>
          <p:grpSpPr bwMode="auto">
            <a:xfrm>
              <a:off x="5956300" y="4501349"/>
              <a:ext cx="1030288" cy="215900"/>
              <a:chOff x="367" y="3463"/>
              <a:chExt cx="649" cy="136"/>
            </a:xfrm>
          </p:grpSpPr>
          <p:sp>
            <p:nvSpPr>
              <p:cNvPr id="41" name="Rectangle 100">
                <a:extLst>
                  <a:ext uri="{FF2B5EF4-FFF2-40B4-BE49-F238E27FC236}">
                    <a16:creationId xmlns:a16="http://schemas.microsoft.com/office/drawing/2014/main" id="{8DEBF029-6DFE-F347-BF75-F0FE46DE483A}"/>
                  </a:ext>
                </a:extLst>
              </p:cNvPr>
              <p:cNvSpPr>
                <a:spLocks noChangeArrowheads="1"/>
              </p:cNvSpPr>
              <p:nvPr/>
            </p:nvSpPr>
            <p:spPr bwMode="auto">
              <a:xfrm>
                <a:off x="498" y="3463"/>
                <a:ext cx="424" cy="136"/>
              </a:xfrm>
              <a:prstGeom prst="rect">
                <a:avLst/>
              </a:prstGeom>
              <a:solidFill>
                <a:srgbClr val="FFFFFF"/>
              </a:solidFill>
              <a:ln w="2540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 name="Rectangle 101">
                <a:extLst>
                  <a:ext uri="{FF2B5EF4-FFF2-40B4-BE49-F238E27FC236}">
                    <a16:creationId xmlns:a16="http://schemas.microsoft.com/office/drawing/2014/main" id="{30E34A5E-46CF-1448-8180-33029F58502D}"/>
                  </a:ext>
                </a:extLst>
              </p:cNvPr>
              <p:cNvSpPr>
                <a:spLocks noChangeArrowheads="1"/>
              </p:cNvSpPr>
              <p:nvPr/>
            </p:nvSpPr>
            <p:spPr bwMode="auto">
              <a:xfrm>
                <a:off x="771" y="3500"/>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 name="Rectangle 102">
                <a:extLst>
                  <a:ext uri="{FF2B5EF4-FFF2-40B4-BE49-F238E27FC236}">
                    <a16:creationId xmlns:a16="http://schemas.microsoft.com/office/drawing/2014/main" id="{644A9EC6-2179-E746-B3EC-49E5DC46F587}"/>
                  </a:ext>
                </a:extLst>
              </p:cNvPr>
              <p:cNvSpPr>
                <a:spLocks noChangeArrowheads="1"/>
              </p:cNvSpPr>
              <p:nvPr/>
            </p:nvSpPr>
            <p:spPr bwMode="auto">
              <a:xfrm>
                <a:off x="644" y="3477"/>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 name="Rectangle 103">
                <a:extLst>
                  <a:ext uri="{FF2B5EF4-FFF2-40B4-BE49-F238E27FC236}">
                    <a16:creationId xmlns:a16="http://schemas.microsoft.com/office/drawing/2014/main" id="{ADA4A993-AB6B-9847-94AF-6B5ABC32A51A}"/>
                  </a:ext>
                </a:extLst>
              </p:cNvPr>
              <p:cNvSpPr>
                <a:spLocks noChangeArrowheads="1"/>
              </p:cNvSpPr>
              <p:nvPr/>
            </p:nvSpPr>
            <p:spPr bwMode="auto">
              <a:xfrm>
                <a:off x="517" y="3480"/>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 name="Line 104">
                <a:extLst>
                  <a:ext uri="{FF2B5EF4-FFF2-40B4-BE49-F238E27FC236}">
                    <a16:creationId xmlns:a16="http://schemas.microsoft.com/office/drawing/2014/main" id="{7F7B93B6-8CCC-4246-80FD-A0BC1C0DE72F}"/>
                  </a:ext>
                </a:extLst>
              </p:cNvPr>
              <p:cNvSpPr>
                <a:spLocks noChangeShapeType="1"/>
              </p:cNvSpPr>
              <p:nvPr/>
            </p:nvSpPr>
            <p:spPr bwMode="auto">
              <a:xfrm flipV="1">
                <a:off x="367" y="3527"/>
                <a:ext cx="649"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6" name="Group 105">
              <a:extLst>
                <a:ext uri="{FF2B5EF4-FFF2-40B4-BE49-F238E27FC236}">
                  <a16:creationId xmlns:a16="http://schemas.microsoft.com/office/drawing/2014/main" id="{253A7FA6-AF01-EE46-AEBD-180DFBBE2B36}"/>
                </a:ext>
              </a:extLst>
            </p:cNvPr>
            <p:cNvGrpSpPr>
              <a:grpSpLocks/>
            </p:cNvGrpSpPr>
            <p:nvPr/>
          </p:nvGrpSpPr>
          <p:grpSpPr bwMode="auto">
            <a:xfrm>
              <a:off x="5946775" y="4893462"/>
              <a:ext cx="1044574" cy="215900"/>
              <a:chOff x="358" y="3463"/>
              <a:chExt cx="658" cy="136"/>
            </a:xfrm>
          </p:grpSpPr>
          <p:sp>
            <p:nvSpPr>
              <p:cNvPr id="47" name="Rectangle 106">
                <a:extLst>
                  <a:ext uri="{FF2B5EF4-FFF2-40B4-BE49-F238E27FC236}">
                    <a16:creationId xmlns:a16="http://schemas.microsoft.com/office/drawing/2014/main" id="{4CB26F35-0AB7-6C45-9E02-E33340F14495}"/>
                  </a:ext>
                </a:extLst>
              </p:cNvPr>
              <p:cNvSpPr>
                <a:spLocks noChangeArrowheads="1"/>
              </p:cNvSpPr>
              <p:nvPr/>
            </p:nvSpPr>
            <p:spPr bwMode="auto">
              <a:xfrm>
                <a:off x="498" y="3463"/>
                <a:ext cx="424" cy="136"/>
              </a:xfrm>
              <a:prstGeom prst="rect">
                <a:avLst/>
              </a:prstGeom>
              <a:solidFill>
                <a:srgbClr val="FFFFFF"/>
              </a:solidFill>
              <a:ln w="2540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 name="Rectangle 107">
                <a:extLst>
                  <a:ext uri="{FF2B5EF4-FFF2-40B4-BE49-F238E27FC236}">
                    <a16:creationId xmlns:a16="http://schemas.microsoft.com/office/drawing/2014/main" id="{67BE3DEA-07EB-2B43-8B04-C28F8282171E}"/>
                  </a:ext>
                </a:extLst>
              </p:cNvPr>
              <p:cNvSpPr>
                <a:spLocks noChangeArrowheads="1"/>
              </p:cNvSpPr>
              <p:nvPr/>
            </p:nvSpPr>
            <p:spPr bwMode="auto">
              <a:xfrm>
                <a:off x="771" y="3500"/>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 name="Rectangle 108">
                <a:extLst>
                  <a:ext uri="{FF2B5EF4-FFF2-40B4-BE49-F238E27FC236}">
                    <a16:creationId xmlns:a16="http://schemas.microsoft.com/office/drawing/2014/main" id="{B51ABD53-CAD7-F74A-89E0-FCB3F00BF291}"/>
                  </a:ext>
                </a:extLst>
              </p:cNvPr>
              <p:cNvSpPr>
                <a:spLocks noChangeArrowheads="1"/>
              </p:cNvSpPr>
              <p:nvPr/>
            </p:nvSpPr>
            <p:spPr bwMode="auto">
              <a:xfrm>
                <a:off x="644" y="3477"/>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 name="Rectangle 109">
                <a:extLst>
                  <a:ext uri="{FF2B5EF4-FFF2-40B4-BE49-F238E27FC236}">
                    <a16:creationId xmlns:a16="http://schemas.microsoft.com/office/drawing/2014/main" id="{3F2D9755-73A8-9948-95A4-E712A4BDFCC9}"/>
                  </a:ext>
                </a:extLst>
              </p:cNvPr>
              <p:cNvSpPr>
                <a:spLocks noChangeArrowheads="1"/>
              </p:cNvSpPr>
              <p:nvPr/>
            </p:nvSpPr>
            <p:spPr bwMode="auto">
              <a:xfrm>
                <a:off x="517" y="3480"/>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 name="Line 110">
                <a:extLst>
                  <a:ext uri="{FF2B5EF4-FFF2-40B4-BE49-F238E27FC236}">
                    <a16:creationId xmlns:a16="http://schemas.microsoft.com/office/drawing/2014/main" id="{D7F71280-BF9B-274A-A19D-8AD6340BC197}"/>
                  </a:ext>
                </a:extLst>
              </p:cNvPr>
              <p:cNvSpPr>
                <a:spLocks noChangeShapeType="1"/>
              </p:cNvSpPr>
              <p:nvPr/>
            </p:nvSpPr>
            <p:spPr bwMode="auto">
              <a:xfrm flipV="1">
                <a:off x="358" y="3527"/>
                <a:ext cx="658"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2" name="Group 111">
              <a:extLst>
                <a:ext uri="{FF2B5EF4-FFF2-40B4-BE49-F238E27FC236}">
                  <a16:creationId xmlns:a16="http://schemas.microsoft.com/office/drawing/2014/main" id="{AEA606A1-09BC-9842-A76E-4118C48EBEE3}"/>
                </a:ext>
              </a:extLst>
            </p:cNvPr>
            <p:cNvGrpSpPr>
              <a:grpSpLocks/>
            </p:cNvGrpSpPr>
            <p:nvPr/>
          </p:nvGrpSpPr>
          <p:grpSpPr bwMode="auto">
            <a:xfrm>
              <a:off x="5945368" y="5315556"/>
              <a:ext cx="1046163" cy="215900"/>
              <a:chOff x="357" y="3463"/>
              <a:chExt cx="659" cy="136"/>
            </a:xfrm>
          </p:grpSpPr>
          <p:sp>
            <p:nvSpPr>
              <p:cNvPr id="53" name="Rectangle 112">
                <a:extLst>
                  <a:ext uri="{FF2B5EF4-FFF2-40B4-BE49-F238E27FC236}">
                    <a16:creationId xmlns:a16="http://schemas.microsoft.com/office/drawing/2014/main" id="{0AEBF59D-138D-7B49-A052-A32BEC687741}"/>
                  </a:ext>
                </a:extLst>
              </p:cNvPr>
              <p:cNvSpPr>
                <a:spLocks noChangeArrowheads="1"/>
              </p:cNvSpPr>
              <p:nvPr/>
            </p:nvSpPr>
            <p:spPr bwMode="auto">
              <a:xfrm>
                <a:off x="498" y="3463"/>
                <a:ext cx="424" cy="136"/>
              </a:xfrm>
              <a:prstGeom prst="rect">
                <a:avLst/>
              </a:prstGeom>
              <a:solidFill>
                <a:srgbClr val="FFFFFF"/>
              </a:solidFill>
              <a:ln w="2540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4" name="Rectangle 113">
                <a:extLst>
                  <a:ext uri="{FF2B5EF4-FFF2-40B4-BE49-F238E27FC236}">
                    <a16:creationId xmlns:a16="http://schemas.microsoft.com/office/drawing/2014/main" id="{3A86422E-A2BC-1241-A314-C1DCEDCA5761}"/>
                  </a:ext>
                </a:extLst>
              </p:cNvPr>
              <p:cNvSpPr>
                <a:spLocks noChangeArrowheads="1"/>
              </p:cNvSpPr>
              <p:nvPr/>
            </p:nvSpPr>
            <p:spPr bwMode="auto">
              <a:xfrm>
                <a:off x="771" y="3500"/>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 name="Rectangle 114">
                <a:extLst>
                  <a:ext uri="{FF2B5EF4-FFF2-40B4-BE49-F238E27FC236}">
                    <a16:creationId xmlns:a16="http://schemas.microsoft.com/office/drawing/2014/main" id="{2BDFF28F-4422-D64B-8B07-E2807D44A230}"/>
                  </a:ext>
                </a:extLst>
              </p:cNvPr>
              <p:cNvSpPr>
                <a:spLocks noChangeArrowheads="1"/>
              </p:cNvSpPr>
              <p:nvPr/>
            </p:nvSpPr>
            <p:spPr bwMode="auto">
              <a:xfrm>
                <a:off x="644" y="3477"/>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6" name="Rectangle 115">
                <a:extLst>
                  <a:ext uri="{FF2B5EF4-FFF2-40B4-BE49-F238E27FC236}">
                    <a16:creationId xmlns:a16="http://schemas.microsoft.com/office/drawing/2014/main" id="{0A511C67-6757-134F-8367-4F223A21195C}"/>
                  </a:ext>
                </a:extLst>
              </p:cNvPr>
              <p:cNvSpPr>
                <a:spLocks noChangeArrowheads="1"/>
              </p:cNvSpPr>
              <p:nvPr/>
            </p:nvSpPr>
            <p:spPr bwMode="auto">
              <a:xfrm>
                <a:off x="517" y="3480"/>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7" name="Line 116">
                <a:extLst>
                  <a:ext uri="{FF2B5EF4-FFF2-40B4-BE49-F238E27FC236}">
                    <a16:creationId xmlns:a16="http://schemas.microsoft.com/office/drawing/2014/main" id="{761AAC06-8D58-1442-B04E-57C0C45D512D}"/>
                  </a:ext>
                </a:extLst>
              </p:cNvPr>
              <p:cNvSpPr>
                <a:spLocks noChangeShapeType="1"/>
              </p:cNvSpPr>
              <p:nvPr/>
            </p:nvSpPr>
            <p:spPr bwMode="auto">
              <a:xfrm flipV="1">
                <a:off x="357" y="3527"/>
                <a:ext cx="659"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59" name="Freeform 172">
              <a:extLst>
                <a:ext uri="{FF2B5EF4-FFF2-40B4-BE49-F238E27FC236}">
                  <a16:creationId xmlns:a16="http://schemas.microsoft.com/office/drawing/2014/main" id="{B11B5CDC-2A64-4848-B87A-BC58BA35ABBA}"/>
                </a:ext>
              </a:extLst>
            </p:cNvPr>
            <p:cNvSpPr>
              <a:spLocks/>
            </p:cNvSpPr>
            <p:nvPr/>
          </p:nvSpPr>
          <p:spPr bwMode="auto">
            <a:xfrm>
              <a:off x="4336991" y="4553666"/>
              <a:ext cx="2903568" cy="396590"/>
            </a:xfrm>
            <a:custGeom>
              <a:avLst/>
              <a:gdLst>
                <a:gd name="T0" fmla="*/ 0 w 1264"/>
                <a:gd name="T1" fmla="*/ 2147483647 h 252"/>
                <a:gd name="T2" fmla="*/ 2147483647 w 1264"/>
                <a:gd name="T3" fmla="*/ 0 h 252"/>
                <a:gd name="T4" fmla="*/ 2147483647 w 1264"/>
                <a:gd name="T5" fmla="*/ 2147483647 h 252"/>
                <a:gd name="T6" fmla="*/ 2147483647 w 1264"/>
                <a:gd name="T7" fmla="*/ 2147483647 h 252"/>
                <a:gd name="T8" fmla="*/ 0 60000 65536"/>
                <a:gd name="T9" fmla="*/ 0 60000 65536"/>
                <a:gd name="T10" fmla="*/ 0 60000 65536"/>
                <a:gd name="T11" fmla="*/ 0 60000 65536"/>
                <a:gd name="T12" fmla="*/ 0 w 1264"/>
                <a:gd name="T13" fmla="*/ 0 h 252"/>
                <a:gd name="T14" fmla="*/ 1264 w 1264"/>
                <a:gd name="T15" fmla="*/ 252 h 252"/>
                <a:gd name="connsiteX0" fmla="*/ 0 w 12819"/>
                <a:gd name="connsiteY0" fmla="*/ 155 h 10000"/>
                <a:gd name="connsiteX1" fmla="*/ 7740 w 12819"/>
                <a:gd name="connsiteY1" fmla="*/ 0 h 10000"/>
                <a:gd name="connsiteX2" fmla="*/ 7692 w 12819"/>
                <a:gd name="connsiteY2" fmla="*/ 9762 h 10000"/>
                <a:gd name="connsiteX3" fmla="*/ 12819 w 12819"/>
                <a:gd name="connsiteY3" fmla="*/ 10000 h 10000"/>
                <a:gd name="connsiteX0" fmla="*/ 0 w 12819"/>
                <a:gd name="connsiteY0" fmla="*/ 155 h 10000"/>
                <a:gd name="connsiteX1" fmla="*/ 7740 w 12819"/>
                <a:gd name="connsiteY1" fmla="*/ 0 h 10000"/>
                <a:gd name="connsiteX2" fmla="*/ 7773 w 12819"/>
                <a:gd name="connsiteY2" fmla="*/ 9838 h 10000"/>
                <a:gd name="connsiteX3" fmla="*/ 12819 w 12819"/>
                <a:gd name="connsiteY3" fmla="*/ 10000 h 10000"/>
                <a:gd name="connsiteX0" fmla="*/ 0 w 13839"/>
                <a:gd name="connsiteY0" fmla="*/ 155 h 9838"/>
                <a:gd name="connsiteX1" fmla="*/ 7740 w 13839"/>
                <a:gd name="connsiteY1" fmla="*/ 0 h 9838"/>
                <a:gd name="connsiteX2" fmla="*/ 7773 w 13839"/>
                <a:gd name="connsiteY2" fmla="*/ 9838 h 9838"/>
                <a:gd name="connsiteX3" fmla="*/ 13839 w 13839"/>
                <a:gd name="connsiteY3" fmla="*/ 9696 h 9838"/>
                <a:gd name="connsiteX0" fmla="*/ 0 w 10000"/>
                <a:gd name="connsiteY0" fmla="*/ 158 h 10077"/>
                <a:gd name="connsiteX1" fmla="*/ 5593 w 10000"/>
                <a:gd name="connsiteY1" fmla="*/ 0 h 10077"/>
                <a:gd name="connsiteX2" fmla="*/ 5375 w 10000"/>
                <a:gd name="connsiteY2" fmla="*/ 10077 h 10077"/>
                <a:gd name="connsiteX3" fmla="*/ 10000 w 10000"/>
                <a:gd name="connsiteY3" fmla="*/ 9856 h 10077"/>
                <a:gd name="connsiteX0" fmla="*/ 0 w 10000"/>
                <a:gd name="connsiteY0" fmla="*/ 3 h 9922"/>
                <a:gd name="connsiteX1" fmla="*/ 5351 w 10000"/>
                <a:gd name="connsiteY1" fmla="*/ 0 h 9922"/>
                <a:gd name="connsiteX2" fmla="*/ 5375 w 10000"/>
                <a:gd name="connsiteY2" fmla="*/ 9922 h 9922"/>
                <a:gd name="connsiteX3" fmla="*/ 10000 w 10000"/>
                <a:gd name="connsiteY3" fmla="*/ 9701 h 9922"/>
                <a:gd name="connsiteX0" fmla="*/ 0 w 10000"/>
                <a:gd name="connsiteY0" fmla="*/ 3 h 10078"/>
                <a:gd name="connsiteX1" fmla="*/ 5351 w 10000"/>
                <a:gd name="connsiteY1" fmla="*/ 0 h 10078"/>
                <a:gd name="connsiteX2" fmla="*/ 5346 w 10000"/>
                <a:gd name="connsiteY2" fmla="*/ 10078 h 10078"/>
                <a:gd name="connsiteX3" fmla="*/ 10000 w 10000"/>
                <a:gd name="connsiteY3" fmla="*/ 9777 h 10078"/>
                <a:gd name="connsiteX0" fmla="*/ 0 w 10000"/>
                <a:gd name="connsiteY0" fmla="*/ 3 h 10156"/>
                <a:gd name="connsiteX1" fmla="*/ 5351 w 10000"/>
                <a:gd name="connsiteY1" fmla="*/ 0 h 10156"/>
                <a:gd name="connsiteX2" fmla="*/ 5365 w 10000"/>
                <a:gd name="connsiteY2" fmla="*/ 10156 h 10156"/>
                <a:gd name="connsiteX3" fmla="*/ 10000 w 10000"/>
                <a:gd name="connsiteY3" fmla="*/ 9777 h 10156"/>
              </a:gdLst>
              <a:ahLst/>
              <a:cxnLst>
                <a:cxn ang="0">
                  <a:pos x="connsiteX0" y="connsiteY0"/>
                </a:cxn>
                <a:cxn ang="0">
                  <a:pos x="connsiteX1" y="connsiteY1"/>
                </a:cxn>
                <a:cxn ang="0">
                  <a:pos x="connsiteX2" y="connsiteY2"/>
                </a:cxn>
                <a:cxn ang="0">
                  <a:pos x="connsiteX3" y="connsiteY3"/>
                </a:cxn>
              </a:cxnLst>
              <a:rect l="l" t="t" r="r" b="b"/>
              <a:pathLst>
                <a:path w="10000" h="10156">
                  <a:moveTo>
                    <a:pt x="0" y="3"/>
                  </a:moveTo>
                  <a:lnTo>
                    <a:pt x="5351" y="0"/>
                  </a:lnTo>
                  <a:cubicBezTo>
                    <a:pt x="5359" y="3359"/>
                    <a:pt x="5357" y="6797"/>
                    <a:pt x="5365" y="10156"/>
                  </a:cubicBezTo>
                  <a:lnTo>
                    <a:pt x="10000" y="9777"/>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58" name="Slide Number Placeholder 4">
            <a:extLst>
              <a:ext uri="{FF2B5EF4-FFF2-40B4-BE49-F238E27FC236}">
                <a16:creationId xmlns:a16="http://schemas.microsoft.com/office/drawing/2014/main" id="{804CF0B2-B0FB-2D4A-9DE1-131005920311}"/>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26</a:t>
            </a:fld>
            <a:endParaRPr lang="en-US" dirty="0"/>
          </a:p>
        </p:txBody>
      </p:sp>
    </p:spTree>
    <p:extLst>
      <p:ext uri="{BB962C8B-B14F-4D97-AF65-F5344CB8AC3E}">
        <p14:creationId xmlns:p14="http://schemas.microsoft.com/office/powerpoint/2010/main" val="6168703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1B1128-B8E1-7C40-B73B-BD6D4E1809E9}"/>
              </a:ext>
            </a:extLst>
          </p:cNvPr>
          <p:cNvSpPr>
            <a:spLocks noGrp="1"/>
          </p:cNvSpPr>
          <p:nvPr>
            <p:ph idx="1"/>
          </p:nvPr>
        </p:nvSpPr>
        <p:spPr>
          <a:xfrm>
            <a:off x="771940" y="1405975"/>
            <a:ext cx="6477000" cy="5100842"/>
          </a:xfrm>
        </p:spPr>
        <p:txBody>
          <a:bodyPr>
            <a:normAutofit/>
          </a:bodyPr>
          <a:lstStyle/>
          <a:p>
            <a:pPr indent="-287338">
              <a:buFont typeface="Wingdings" charset="2"/>
              <a:buChar char="§"/>
              <a:defRPr/>
            </a:pPr>
            <a:r>
              <a:rPr lang="en-US" sz="3200" dirty="0"/>
              <a:t>Crossbar, Clos networks, other interconnection nets initially developed to connect processors in multiprocessor</a:t>
            </a:r>
          </a:p>
        </p:txBody>
      </p:sp>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98813"/>
            <a:ext cx="10515600" cy="894622"/>
          </a:xfrm>
        </p:spPr>
        <p:txBody>
          <a:bodyPr>
            <a:normAutofit/>
          </a:bodyPr>
          <a:lstStyle/>
          <a:p>
            <a:r>
              <a:rPr lang="en-US" sz="4800" dirty="0"/>
              <a:t>Switching via interconnection network</a:t>
            </a:r>
          </a:p>
        </p:txBody>
      </p:sp>
      <p:grpSp>
        <p:nvGrpSpPr>
          <p:cNvPr id="58" name="Group 57">
            <a:extLst>
              <a:ext uri="{FF2B5EF4-FFF2-40B4-BE49-F238E27FC236}">
                <a16:creationId xmlns:a16="http://schemas.microsoft.com/office/drawing/2014/main" id="{73BC25E0-E8D5-F049-83E9-F0682565AF56}"/>
              </a:ext>
            </a:extLst>
          </p:cNvPr>
          <p:cNvGrpSpPr/>
          <p:nvPr/>
        </p:nvGrpSpPr>
        <p:grpSpPr>
          <a:xfrm>
            <a:off x="8083826" y="1590262"/>
            <a:ext cx="2319130" cy="1855304"/>
            <a:chOff x="7417077" y="4485654"/>
            <a:chExt cx="2112963" cy="2066925"/>
          </a:xfrm>
        </p:grpSpPr>
        <p:grpSp>
          <p:nvGrpSpPr>
            <p:cNvPr id="60" name="Group 118">
              <a:extLst>
                <a:ext uri="{FF2B5EF4-FFF2-40B4-BE49-F238E27FC236}">
                  <a16:creationId xmlns:a16="http://schemas.microsoft.com/office/drawing/2014/main" id="{BDFB8215-3D56-2D42-B36A-269A0DF68C1A}"/>
                </a:ext>
              </a:extLst>
            </p:cNvPr>
            <p:cNvGrpSpPr>
              <a:grpSpLocks/>
            </p:cNvGrpSpPr>
            <p:nvPr/>
          </p:nvGrpSpPr>
          <p:grpSpPr bwMode="auto">
            <a:xfrm>
              <a:off x="7469465" y="4485654"/>
              <a:ext cx="890587" cy="215900"/>
              <a:chOff x="876" y="2800"/>
              <a:chExt cx="642" cy="175"/>
            </a:xfrm>
          </p:grpSpPr>
          <p:sp>
            <p:nvSpPr>
              <p:cNvPr id="109" name="Rectangle 119">
                <a:extLst>
                  <a:ext uri="{FF2B5EF4-FFF2-40B4-BE49-F238E27FC236}">
                    <a16:creationId xmlns:a16="http://schemas.microsoft.com/office/drawing/2014/main" id="{EF4B7892-A69C-B64C-8510-14C1B274D0CF}"/>
                  </a:ext>
                </a:extLst>
              </p:cNvPr>
              <p:cNvSpPr>
                <a:spLocks noChangeArrowheads="1"/>
              </p:cNvSpPr>
              <p:nvPr/>
            </p:nvSpPr>
            <p:spPr bwMode="auto">
              <a:xfrm>
                <a:off x="925" y="2800"/>
                <a:ext cx="485" cy="175"/>
              </a:xfrm>
              <a:prstGeom prst="rect">
                <a:avLst/>
              </a:prstGeom>
              <a:solidFill>
                <a:srgbClr val="FFFFFF"/>
              </a:solidFill>
              <a:ln w="285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0" name="Rectangle 120">
                <a:extLst>
                  <a:ext uri="{FF2B5EF4-FFF2-40B4-BE49-F238E27FC236}">
                    <a16:creationId xmlns:a16="http://schemas.microsoft.com/office/drawing/2014/main" id="{FE2EA6C0-E7DC-1842-B380-66BD448F4B13}"/>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1" name="Rectangle 121">
                <a:extLst>
                  <a:ext uri="{FF2B5EF4-FFF2-40B4-BE49-F238E27FC236}">
                    <a16:creationId xmlns:a16="http://schemas.microsoft.com/office/drawing/2014/main" id="{7E0CFCBF-4656-A846-BB21-6FD14CE46A43}"/>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2" name="Rectangle 122">
                <a:extLst>
                  <a:ext uri="{FF2B5EF4-FFF2-40B4-BE49-F238E27FC236}">
                    <a16:creationId xmlns:a16="http://schemas.microsoft.com/office/drawing/2014/main" id="{92F45F15-8114-484B-BB16-CBD68760ADAC}"/>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3" name="Line 123">
                <a:extLst>
                  <a:ext uri="{FF2B5EF4-FFF2-40B4-BE49-F238E27FC236}">
                    <a16:creationId xmlns:a16="http://schemas.microsoft.com/office/drawing/2014/main" id="{2D95AFB2-02C8-3D4A-87D0-AE121B456CCA}"/>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61" name="Group 124">
              <a:extLst>
                <a:ext uri="{FF2B5EF4-FFF2-40B4-BE49-F238E27FC236}">
                  <a16:creationId xmlns:a16="http://schemas.microsoft.com/office/drawing/2014/main" id="{93E2D3F6-A7EF-6542-84C8-21B44C9CEED2}"/>
                </a:ext>
              </a:extLst>
            </p:cNvPr>
            <p:cNvGrpSpPr>
              <a:grpSpLocks/>
            </p:cNvGrpSpPr>
            <p:nvPr/>
          </p:nvGrpSpPr>
          <p:grpSpPr bwMode="auto">
            <a:xfrm>
              <a:off x="7445652" y="4880941"/>
              <a:ext cx="890588" cy="215900"/>
              <a:chOff x="876" y="2800"/>
              <a:chExt cx="642" cy="175"/>
            </a:xfrm>
          </p:grpSpPr>
          <p:sp>
            <p:nvSpPr>
              <p:cNvPr id="104" name="Rectangle 125">
                <a:extLst>
                  <a:ext uri="{FF2B5EF4-FFF2-40B4-BE49-F238E27FC236}">
                    <a16:creationId xmlns:a16="http://schemas.microsoft.com/office/drawing/2014/main" id="{41418EC7-91D0-5544-BCA0-2A1CC3DFC9AC}"/>
                  </a:ext>
                </a:extLst>
              </p:cNvPr>
              <p:cNvSpPr>
                <a:spLocks noChangeArrowheads="1"/>
              </p:cNvSpPr>
              <p:nvPr/>
            </p:nvSpPr>
            <p:spPr bwMode="auto">
              <a:xfrm>
                <a:off x="925" y="2800"/>
                <a:ext cx="485" cy="175"/>
              </a:xfrm>
              <a:prstGeom prst="rect">
                <a:avLst/>
              </a:prstGeom>
              <a:solidFill>
                <a:srgbClr val="FFFFFF"/>
              </a:solidFill>
              <a:ln w="285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5" name="Rectangle 126">
                <a:extLst>
                  <a:ext uri="{FF2B5EF4-FFF2-40B4-BE49-F238E27FC236}">
                    <a16:creationId xmlns:a16="http://schemas.microsoft.com/office/drawing/2014/main" id="{D8E3B2A9-3D82-AD48-A93B-71583BCE3A57}"/>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6" name="Rectangle 127">
                <a:extLst>
                  <a:ext uri="{FF2B5EF4-FFF2-40B4-BE49-F238E27FC236}">
                    <a16:creationId xmlns:a16="http://schemas.microsoft.com/office/drawing/2014/main" id="{C0867EE3-2BC5-874A-814C-A4B0DAF9545B}"/>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7" name="Rectangle 128">
                <a:extLst>
                  <a:ext uri="{FF2B5EF4-FFF2-40B4-BE49-F238E27FC236}">
                    <a16:creationId xmlns:a16="http://schemas.microsoft.com/office/drawing/2014/main" id="{75944114-E888-5043-A7C2-56BC12040CC7}"/>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8" name="Line 129">
                <a:extLst>
                  <a:ext uri="{FF2B5EF4-FFF2-40B4-BE49-F238E27FC236}">
                    <a16:creationId xmlns:a16="http://schemas.microsoft.com/office/drawing/2014/main" id="{26320DB4-394D-0A43-A8A6-C99E5CC0BF82}"/>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62" name="Group 130">
              <a:extLst>
                <a:ext uri="{FF2B5EF4-FFF2-40B4-BE49-F238E27FC236}">
                  <a16:creationId xmlns:a16="http://schemas.microsoft.com/office/drawing/2014/main" id="{DD7E937A-F922-3B49-B727-489978FC6398}"/>
                </a:ext>
              </a:extLst>
            </p:cNvPr>
            <p:cNvGrpSpPr>
              <a:grpSpLocks/>
            </p:cNvGrpSpPr>
            <p:nvPr/>
          </p:nvGrpSpPr>
          <p:grpSpPr bwMode="auto">
            <a:xfrm>
              <a:off x="7440890" y="5307979"/>
              <a:ext cx="890587" cy="215900"/>
              <a:chOff x="876" y="2800"/>
              <a:chExt cx="642" cy="175"/>
            </a:xfrm>
          </p:grpSpPr>
          <p:sp>
            <p:nvSpPr>
              <p:cNvPr id="99" name="Rectangle 131">
                <a:extLst>
                  <a:ext uri="{FF2B5EF4-FFF2-40B4-BE49-F238E27FC236}">
                    <a16:creationId xmlns:a16="http://schemas.microsoft.com/office/drawing/2014/main" id="{A0A7DC16-AAF0-0543-B181-2D0657967547}"/>
                  </a:ext>
                </a:extLst>
              </p:cNvPr>
              <p:cNvSpPr>
                <a:spLocks noChangeArrowheads="1"/>
              </p:cNvSpPr>
              <p:nvPr/>
            </p:nvSpPr>
            <p:spPr bwMode="auto">
              <a:xfrm>
                <a:off x="925" y="2800"/>
                <a:ext cx="485" cy="175"/>
              </a:xfrm>
              <a:prstGeom prst="rect">
                <a:avLst/>
              </a:prstGeom>
              <a:solidFill>
                <a:srgbClr val="FFFFFF"/>
              </a:solidFill>
              <a:ln w="285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 name="Rectangle 132">
                <a:extLst>
                  <a:ext uri="{FF2B5EF4-FFF2-40B4-BE49-F238E27FC236}">
                    <a16:creationId xmlns:a16="http://schemas.microsoft.com/office/drawing/2014/main" id="{4888429E-949E-5C46-B8C3-47C65F62A48B}"/>
                  </a:ext>
                </a:extLst>
              </p:cNvPr>
              <p:cNvSpPr>
                <a:spLocks noChangeArrowheads="1"/>
              </p:cNvSpPr>
              <p:nvPr/>
            </p:nvSpPr>
            <p:spPr bwMode="auto">
              <a:xfrm>
                <a:off x="945" y="2849"/>
                <a:ext cx="151" cy="78"/>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1" name="Rectangle 133">
                <a:extLst>
                  <a:ext uri="{FF2B5EF4-FFF2-40B4-BE49-F238E27FC236}">
                    <a16:creationId xmlns:a16="http://schemas.microsoft.com/office/drawing/2014/main" id="{B17D677C-7F64-6F43-82D8-FCC88D2C0E27}"/>
                  </a:ext>
                </a:extLst>
              </p:cNvPr>
              <p:cNvSpPr>
                <a:spLocks noChangeArrowheads="1"/>
              </p:cNvSpPr>
              <p:nvPr/>
            </p:nvSpPr>
            <p:spPr bwMode="auto">
              <a:xfrm>
                <a:off x="1117" y="2818"/>
                <a:ext cx="124" cy="13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2" name="Rectangle 134">
                <a:extLst>
                  <a:ext uri="{FF2B5EF4-FFF2-40B4-BE49-F238E27FC236}">
                    <a16:creationId xmlns:a16="http://schemas.microsoft.com/office/drawing/2014/main" id="{E19D732E-85B6-E34A-9661-7644732E7579}"/>
                  </a:ext>
                </a:extLst>
              </p:cNvPr>
              <p:cNvSpPr>
                <a:spLocks noChangeArrowheads="1"/>
              </p:cNvSpPr>
              <p:nvPr/>
            </p:nvSpPr>
            <p:spPr bwMode="auto">
              <a:xfrm>
                <a:off x="1263" y="2815"/>
                <a:ext cx="125" cy="13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3" name="Line 135">
                <a:extLst>
                  <a:ext uri="{FF2B5EF4-FFF2-40B4-BE49-F238E27FC236}">
                    <a16:creationId xmlns:a16="http://schemas.microsoft.com/office/drawing/2014/main" id="{9E926801-1D95-B942-965D-EC34909B22F0}"/>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63" name="Group 154">
              <a:extLst>
                <a:ext uri="{FF2B5EF4-FFF2-40B4-BE49-F238E27FC236}">
                  <a16:creationId xmlns:a16="http://schemas.microsoft.com/office/drawing/2014/main" id="{5D801805-22E9-3342-9E61-4013BDBDBF00}"/>
                </a:ext>
              </a:extLst>
            </p:cNvPr>
            <p:cNvGrpSpPr>
              <a:grpSpLocks/>
            </p:cNvGrpSpPr>
            <p:nvPr/>
          </p:nvGrpSpPr>
          <p:grpSpPr bwMode="auto">
            <a:xfrm rot="5400000">
              <a:off x="8564840" y="5504829"/>
              <a:ext cx="895350" cy="1035050"/>
              <a:chOff x="2954" y="2776"/>
              <a:chExt cx="564" cy="652"/>
            </a:xfrm>
          </p:grpSpPr>
          <p:grpSp>
            <p:nvGrpSpPr>
              <p:cNvPr id="81" name="Group 136">
                <a:extLst>
                  <a:ext uri="{FF2B5EF4-FFF2-40B4-BE49-F238E27FC236}">
                    <a16:creationId xmlns:a16="http://schemas.microsoft.com/office/drawing/2014/main" id="{DC4ACDF3-3A37-974C-9F24-96752CB4F955}"/>
                  </a:ext>
                </a:extLst>
              </p:cNvPr>
              <p:cNvGrpSpPr>
                <a:grpSpLocks/>
              </p:cNvGrpSpPr>
              <p:nvPr/>
            </p:nvGrpSpPr>
            <p:grpSpPr bwMode="auto">
              <a:xfrm>
                <a:off x="2954" y="2776"/>
                <a:ext cx="561" cy="136"/>
                <a:chOff x="455" y="3463"/>
                <a:chExt cx="561" cy="136"/>
              </a:xfrm>
            </p:grpSpPr>
            <p:sp>
              <p:nvSpPr>
                <p:cNvPr id="94" name="Rectangle 137">
                  <a:extLst>
                    <a:ext uri="{FF2B5EF4-FFF2-40B4-BE49-F238E27FC236}">
                      <a16:creationId xmlns:a16="http://schemas.microsoft.com/office/drawing/2014/main" id="{5140BCA1-AB6C-7246-9D38-40A1E491AA5C}"/>
                    </a:ext>
                  </a:extLst>
                </p:cNvPr>
                <p:cNvSpPr>
                  <a:spLocks noChangeArrowheads="1"/>
                </p:cNvSpPr>
                <p:nvPr/>
              </p:nvSpPr>
              <p:spPr bwMode="auto">
                <a:xfrm>
                  <a:off x="496" y="3465"/>
                  <a:ext cx="424" cy="136"/>
                </a:xfrm>
                <a:prstGeom prst="rect">
                  <a:avLst/>
                </a:prstGeom>
                <a:solidFill>
                  <a:srgbClr val="FFFFFF"/>
                </a:solidFill>
                <a:ln w="285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Rectangle 138">
                  <a:extLst>
                    <a:ext uri="{FF2B5EF4-FFF2-40B4-BE49-F238E27FC236}">
                      <a16:creationId xmlns:a16="http://schemas.microsoft.com/office/drawing/2014/main" id="{C37AD059-391A-BD44-8F54-18B650B064F0}"/>
                    </a:ext>
                  </a:extLst>
                </p:cNvPr>
                <p:cNvSpPr>
                  <a:spLocks noChangeArrowheads="1"/>
                </p:cNvSpPr>
                <p:nvPr/>
              </p:nvSpPr>
              <p:spPr bwMode="auto">
                <a:xfrm>
                  <a:off x="769" y="3504"/>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 name="Rectangle 139">
                  <a:extLst>
                    <a:ext uri="{FF2B5EF4-FFF2-40B4-BE49-F238E27FC236}">
                      <a16:creationId xmlns:a16="http://schemas.microsoft.com/office/drawing/2014/main" id="{EE27F0FF-5EF9-D843-929A-3953523A9F44}"/>
                    </a:ext>
                  </a:extLst>
                </p:cNvPr>
                <p:cNvSpPr>
                  <a:spLocks noChangeArrowheads="1"/>
                </p:cNvSpPr>
                <p:nvPr/>
              </p:nvSpPr>
              <p:spPr bwMode="auto">
                <a:xfrm>
                  <a:off x="642" y="3479"/>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7" name="Rectangle 140">
                  <a:extLst>
                    <a:ext uri="{FF2B5EF4-FFF2-40B4-BE49-F238E27FC236}">
                      <a16:creationId xmlns:a16="http://schemas.microsoft.com/office/drawing/2014/main" id="{09C2F96D-9977-7F48-B003-05EE8C4173AB}"/>
                    </a:ext>
                  </a:extLst>
                </p:cNvPr>
                <p:cNvSpPr>
                  <a:spLocks noChangeArrowheads="1"/>
                </p:cNvSpPr>
                <p:nvPr/>
              </p:nvSpPr>
              <p:spPr bwMode="auto">
                <a:xfrm>
                  <a:off x="515" y="3484"/>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 name="Line 141">
                  <a:extLst>
                    <a:ext uri="{FF2B5EF4-FFF2-40B4-BE49-F238E27FC236}">
                      <a16:creationId xmlns:a16="http://schemas.microsoft.com/office/drawing/2014/main" id="{B0A2C267-A8F8-5343-BBA6-24283D0BE14D}"/>
                    </a:ext>
                  </a:extLst>
                </p:cNvPr>
                <p:cNvSpPr>
                  <a:spLocks noChangeShapeType="1"/>
                </p:cNvSpPr>
                <p:nvPr/>
              </p:nvSpPr>
              <p:spPr bwMode="auto">
                <a:xfrm flipV="1">
                  <a:off x="453" y="3529"/>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2" name="Group 142">
                <a:extLst>
                  <a:ext uri="{FF2B5EF4-FFF2-40B4-BE49-F238E27FC236}">
                    <a16:creationId xmlns:a16="http://schemas.microsoft.com/office/drawing/2014/main" id="{73020812-FECA-6246-AAD6-7B05930AC00E}"/>
                  </a:ext>
                </a:extLst>
              </p:cNvPr>
              <p:cNvGrpSpPr>
                <a:grpSpLocks/>
              </p:cNvGrpSpPr>
              <p:nvPr/>
            </p:nvGrpSpPr>
            <p:grpSpPr bwMode="auto">
              <a:xfrm>
                <a:off x="2957" y="3023"/>
                <a:ext cx="561" cy="136"/>
                <a:chOff x="455" y="3463"/>
                <a:chExt cx="561" cy="136"/>
              </a:xfrm>
            </p:grpSpPr>
            <p:sp>
              <p:nvSpPr>
                <p:cNvPr id="89" name="Rectangle 143">
                  <a:extLst>
                    <a:ext uri="{FF2B5EF4-FFF2-40B4-BE49-F238E27FC236}">
                      <a16:creationId xmlns:a16="http://schemas.microsoft.com/office/drawing/2014/main" id="{D6FCD1B7-B959-994C-B29E-A9A5B76E36B9}"/>
                    </a:ext>
                  </a:extLst>
                </p:cNvPr>
                <p:cNvSpPr>
                  <a:spLocks noChangeArrowheads="1"/>
                </p:cNvSpPr>
                <p:nvPr/>
              </p:nvSpPr>
              <p:spPr bwMode="auto">
                <a:xfrm>
                  <a:off x="496" y="3465"/>
                  <a:ext cx="424" cy="136"/>
                </a:xfrm>
                <a:prstGeom prst="rect">
                  <a:avLst/>
                </a:prstGeom>
                <a:solidFill>
                  <a:srgbClr val="FFFFFF"/>
                </a:solidFill>
                <a:ln w="285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0" name="Rectangle 144">
                  <a:extLst>
                    <a:ext uri="{FF2B5EF4-FFF2-40B4-BE49-F238E27FC236}">
                      <a16:creationId xmlns:a16="http://schemas.microsoft.com/office/drawing/2014/main" id="{593F7969-8E89-2D47-BDE5-5210EAEE609D}"/>
                    </a:ext>
                  </a:extLst>
                </p:cNvPr>
                <p:cNvSpPr>
                  <a:spLocks noChangeArrowheads="1"/>
                </p:cNvSpPr>
                <p:nvPr/>
              </p:nvSpPr>
              <p:spPr bwMode="auto">
                <a:xfrm>
                  <a:off x="769" y="3504"/>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1" name="Rectangle 145">
                  <a:extLst>
                    <a:ext uri="{FF2B5EF4-FFF2-40B4-BE49-F238E27FC236}">
                      <a16:creationId xmlns:a16="http://schemas.microsoft.com/office/drawing/2014/main" id="{C1482B84-B84B-7E4B-AF00-6AA2344929CA}"/>
                    </a:ext>
                  </a:extLst>
                </p:cNvPr>
                <p:cNvSpPr>
                  <a:spLocks noChangeArrowheads="1"/>
                </p:cNvSpPr>
                <p:nvPr/>
              </p:nvSpPr>
              <p:spPr bwMode="auto">
                <a:xfrm>
                  <a:off x="642" y="3479"/>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2" name="Rectangle 146">
                  <a:extLst>
                    <a:ext uri="{FF2B5EF4-FFF2-40B4-BE49-F238E27FC236}">
                      <a16:creationId xmlns:a16="http://schemas.microsoft.com/office/drawing/2014/main" id="{73FD5F69-21CF-0346-B2CA-EDA9FF6EFD65}"/>
                    </a:ext>
                  </a:extLst>
                </p:cNvPr>
                <p:cNvSpPr>
                  <a:spLocks noChangeArrowheads="1"/>
                </p:cNvSpPr>
                <p:nvPr/>
              </p:nvSpPr>
              <p:spPr bwMode="auto">
                <a:xfrm>
                  <a:off x="515" y="3484"/>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3" name="Line 147">
                  <a:extLst>
                    <a:ext uri="{FF2B5EF4-FFF2-40B4-BE49-F238E27FC236}">
                      <a16:creationId xmlns:a16="http://schemas.microsoft.com/office/drawing/2014/main" id="{31A2A149-6C13-3640-A322-7E1A5ED0BD03}"/>
                    </a:ext>
                  </a:extLst>
                </p:cNvPr>
                <p:cNvSpPr>
                  <a:spLocks noChangeShapeType="1"/>
                </p:cNvSpPr>
                <p:nvPr/>
              </p:nvSpPr>
              <p:spPr bwMode="auto">
                <a:xfrm flipV="1">
                  <a:off x="453" y="3529"/>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3" name="Group 148">
                <a:extLst>
                  <a:ext uri="{FF2B5EF4-FFF2-40B4-BE49-F238E27FC236}">
                    <a16:creationId xmlns:a16="http://schemas.microsoft.com/office/drawing/2014/main" id="{6C1D3A5F-381C-864A-88EB-B040498493AD}"/>
                  </a:ext>
                </a:extLst>
              </p:cNvPr>
              <p:cNvGrpSpPr>
                <a:grpSpLocks/>
              </p:cNvGrpSpPr>
              <p:nvPr/>
            </p:nvGrpSpPr>
            <p:grpSpPr bwMode="auto">
              <a:xfrm>
                <a:off x="2954" y="3292"/>
                <a:ext cx="561" cy="136"/>
                <a:chOff x="455" y="3463"/>
                <a:chExt cx="561" cy="136"/>
              </a:xfrm>
            </p:grpSpPr>
            <p:sp>
              <p:nvSpPr>
                <p:cNvPr id="84" name="Rectangle 149">
                  <a:extLst>
                    <a:ext uri="{FF2B5EF4-FFF2-40B4-BE49-F238E27FC236}">
                      <a16:creationId xmlns:a16="http://schemas.microsoft.com/office/drawing/2014/main" id="{14AD2249-2359-6A4A-A176-4000523777BF}"/>
                    </a:ext>
                  </a:extLst>
                </p:cNvPr>
                <p:cNvSpPr>
                  <a:spLocks noChangeArrowheads="1"/>
                </p:cNvSpPr>
                <p:nvPr/>
              </p:nvSpPr>
              <p:spPr bwMode="auto">
                <a:xfrm>
                  <a:off x="496" y="3465"/>
                  <a:ext cx="424" cy="136"/>
                </a:xfrm>
                <a:prstGeom prst="rect">
                  <a:avLst/>
                </a:prstGeom>
                <a:solidFill>
                  <a:srgbClr val="FFFFFF"/>
                </a:solidFill>
                <a:ln w="28575">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 name="Rectangle 150">
                  <a:extLst>
                    <a:ext uri="{FF2B5EF4-FFF2-40B4-BE49-F238E27FC236}">
                      <a16:creationId xmlns:a16="http://schemas.microsoft.com/office/drawing/2014/main" id="{04B515EF-281D-F94C-AED4-8ED9BEAE757A}"/>
                    </a:ext>
                  </a:extLst>
                </p:cNvPr>
                <p:cNvSpPr>
                  <a:spLocks noChangeArrowheads="1"/>
                </p:cNvSpPr>
                <p:nvPr/>
              </p:nvSpPr>
              <p:spPr bwMode="auto">
                <a:xfrm>
                  <a:off x="769" y="3504"/>
                  <a:ext cx="132" cy="61"/>
                </a:xfrm>
                <a:prstGeom prst="rect">
                  <a:avLst/>
                </a:prstGeom>
                <a:solidFill>
                  <a:srgbClr val="FFFFFF"/>
                </a:solidFill>
                <a:ln w="1905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6" name="Rectangle 151">
                  <a:extLst>
                    <a:ext uri="{FF2B5EF4-FFF2-40B4-BE49-F238E27FC236}">
                      <a16:creationId xmlns:a16="http://schemas.microsoft.com/office/drawing/2014/main" id="{C272AC2F-2576-1447-A246-09AEE63AFD63}"/>
                    </a:ext>
                  </a:extLst>
                </p:cNvPr>
                <p:cNvSpPr>
                  <a:spLocks noChangeArrowheads="1"/>
                </p:cNvSpPr>
                <p:nvPr/>
              </p:nvSpPr>
              <p:spPr bwMode="auto">
                <a:xfrm>
                  <a:off x="642" y="3479"/>
                  <a:ext cx="108" cy="104"/>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 name="Rectangle 152">
                  <a:extLst>
                    <a:ext uri="{FF2B5EF4-FFF2-40B4-BE49-F238E27FC236}">
                      <a16:creationId xmlns:a16="http://schemas.microsoft.com/office/drawing/2014/main" id="{7806C0E0-4DAD-EB43-94FA-6C7BFC6D4335}"/>
                    </a:ext>
                  </a:extLst>
                </p:cNvPr>
                <p:cNvSpPr>
                  <a:spLocks noChangeArrowheads="1"/>
                </p:cNvSpPr>
                <p:nvPr/>
              </p:nvSpPr>
              <p:spPr bwMode="auto">
                <a:xfrm>
                  <a:off x="515" y="3484"/>
                  <a:ext cx="108" cy="105"/>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8" name="Line 153">
                  <a:extLst>
                    <a:ext uri="{FF2B5EF4-FFF2-40B4-BE49-F238E27FC236}">
                      <a16:creationId xmlns:a16="http://schemas.microsoft.com/office/drawing/2014/main" id="{3BF9883C-66A0-5947-BC28-BF02D827A954}"/>
                    </a:ext>
                  </a:extLst>
                </p:cNvPr>
                <p:cNvSpPr>
                  <a:spLocks noChangeShapeType="1"/>
                </p:cNvSpPr>
                <p:nvPr/>
              </p:nvSpPr>
              <p:spPr bwMode="auto">
                <a:xfrm flipV="1">
                  <a:off x="453" y="3529"/>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64" name="Line 155">
              <a:extLst>
                <a:ext uri="{FF2B5EF4-FFF2-40B4-BE49-F238E27FC236}">
                  <a16:creationId xmlns:a16="http://schemas.microsoft.com/office/drawing/2014/main" id="{A0B12453-ABAF-784E-9587-2EDADB3CEE4B}"/>
                </a:ext>
              </a:extLst>
            </p:cNvPr>
            <p:cNvSpPr>
              <a:spLocks noChangeShapeType="1"/>
            </p:cNvSpPr>
            <p:nvPr/>
          </p:nvSpPr>
          <p:spPr bwMode="auto">
            <a:xfrm>
              <a:off x="8360052" y="4592016"/>
              <a:ext cx="1063625" cy="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5" name="Line 156">
              <a:extLst>
                <a:ext uri="{FF2B5EF4-FFF2-40B4-BE49-F238E27FC236}">
                  <a16:creationId xmlns:a16="http://schemas.microsoft.com/office/drawing/2014/main" id="{3BA7B7A3-5901-8B41-AF4B-8AD856BE213F}"/>
                </a:ext>
              </a:extLst>
            </p:cNvPr>
            <p:cNvSpPr>
              <a:spLocks noChangeShapeType="1"/>
            </p:cNvSpPr>
            <p:nvPr/>
          </p:nvSpPr>
          <p:spPr bwMode="auto">
            <a:xfrm flipV="1">
              <a:off x="8321952" y="4979366"/>
              <a:ext cx="1111250" cy="3175"/>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6" name="Line 157">
              <a:extLst>
                <a:ext uri="{FF2B5EF4-FFF2-40B4-BE49-F238E27FC236}">
                  <a16:creationId xmlns:a16="http://schemas.microsoft.com/office/drawing/2014/main" id="{F69E1FCD-BBAA-9E43-BED9-EE235364E4F2}"/>
                </a:ext>
              </a:extLst>
            </p:cNvPr>
            <p:cNvSpPr>
              <a:spLocks noChangeShapeType="1"/>
            </p:cNvSpPr>
            <p:nvPr/>
          </p:nvSpPr>
          <p:spPr bwMode="auto">
            <a:xfrm>
              <a:off x="8321952" y="5411166"/>
              <a:ext cx="1101725" cy="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7" name="Line 158">
              <a:extLst>
                <a:ext uri="{FF2B5EF4-FFF2-40B4-BE49-F238E27FC236}">
                  <a16:creationId xmlns:a16="http://schemas.microsoft.com/office/drawing/2014/main" id="{4DEB4277-4967-454A-9807-61DFB43FB239}"/>
                </a:ext>
              </a:extLst>
            </p:cNvPr>
            <p:cNvSpPr>
              <a:spLocks noChangeShapeType="1"/>
            </p:cNvSpPr>
            <p:nvPr/>
          </p:nvSpPr>
          <p:spPr bwMode="auto">
            <a:xfrm flipV="1">
              <a:off x="8604527" y="4592016"/>
              <a:ext cx="0" cy="97790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8" name="Line 159">
              <a:extLst>
                <a:ext uri="{FF2B5EF4-FFF2-40B4-BE49-F238E27FC236}">
                  <a16:creationId xmlns:a16="http://schemas.microsoft.com/office/drawing/2014/main" id="{32ED3CA0-6B4A-9940-A7FF-2B4B1FD49405}"/>
                </a:ext>
              </a:extLst>
            </p:cNvPr>
            <p:cNvSpPr>
              <a:spLocks noChangeShapeType="1"/>
            </p:cNvSpPr>
            <p:nvPr/>
          </p:nvSpPr>
          <p:spPr bwMode="auto">
            <a:xfrm flipV="1">
              <a:off x="9026802" y="4592016"/>
              <a:ext cx="0" cy="97790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9" name="Line 160">
              <a:extLst>
                <a:ext uri="{FF2B5EF4-FFF2-40B4-BE49-F238E27FC236}">
                  <a16:creationId xmlns:a16="http://schemas.microsoft.com/office/drawing/2014/main" id="{D6336297-B3DB-A64E-8187-6A52BB96D572}"/>
                </a:ext>
              </a:extLst>
            </p:cNvPr>
            <p:cNvSpPr>
              <a:spLocks noChangeShapeType="1"/>
            </p:cNvSpPr>
            <p:nvPr/>
          </p:nvSpPr>
          <p:spPr bwMode="auto">
            <a:xfrm flipV="1">
              <a:off x="9423677" y="4582491"/>
              <a:ext cx="0" cy="977900"/>
            </a:xfrm>
            <a:prstGeom prst="line">
              <a:avLst/>
            </a:prstGeom>
            <a:noFill/>
            <a:ln w="28575">
              <a:solidFill>
                <a:srgbClr val="FF0000"/>
              </a:solidFill>
              <a:round/>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0" name="Oval 161">
              <a:extLst>
                <a:ext uri="{FF2B5EF4-FFF2-40B4-BE49-F238E27FC236}">
                  <a16:creationId xmlns:a16="http://schemas.microsoft.com/office/drawing/2014/main" id="{14FD0237-6962-7D4D-A26A-99F549DF7C9D}"/>
                </a:ext>
              </a:extLst>
            </p:cNvPr>
            <p:cNvSpPr>
              <a:spLocks noChangeArrowheads="1"/>
            </p:cNvSpPr>
            <p:nvPr/>
          </p:nvSpPr>
          <p:spPr bwMode="auto">
            <a:xfrm>
              <a:off x="8563252"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1" name="Oval 162">
              <a:extLst>
                <a:ext uri="{FF2B5EF4-FFF2-40B4-BE49-F238E27FC236}">
                  <a16:creationId xmlns:a16="http://schemas.microsoft.com/office/drawing/2014/main" id="{2384493A-323F-B14C-9F98-CA62184022FA}"/>
                </a:ext>
              </a:extLst>
            </p:cNvPr>
            <p:cNvSpPr>
              <a:spLocks noChangeArrowheads="1"/>
            </p:cNvSpPr>
            <p:nvPr/>
          </p:nvSpPr>
          <p:spPr bwMode="auto">
            <a:xfrm>
              <a:off x="8563252"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2" name="Oval 163">
              <a:extLst>
                <a:ext uri="{FF2B5EF4-FFF2-40B4-BE49-F238E27FC236}">
                  <a16:creationId xmlns:a16="http://schemas.microsoft.com/office/drawing/2014/main" id="{32E7692D-5C12-B442-80FF-C7B249514970}"/>
                </a:ext>
              </a:extLst>
            </p:cNvPr>
            <p:cNvSpPr>
              <a:spLocks noChangeArrowheads="1"/>
            </p:cNvSpPr>
            <p:nvPr/>
          </p:nvSpPr>
          <p:spPr bwMode="auto">
            <a:xfrm>
              <a:off x="8556902"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Oval 164">
              <a:extLst>
                <a:ext uri="{FF2B5EF4-FFF2-40B4-BE49-F238E27FC236}">
                  <a16:creationId xmlns:a16="http://schemas.microsoft.com/office/drawing/2014/main" id="{0DDA2FFE-E5BA-0C4F-8A0B-F1CA4A5E388F}"/>
                </a:ext>
              </a:extLst>
            </p:cNvPr>
            <p:cNvSpPr>
              <a:spLocks noChangeArrowheads="1"/>
            </p:cNvSpPr>
            <p:nvPr/>
          </p:nvSpPr>
          <p:spPr bwMode="auto">
            <a:xfrm>
              <a:off x="8988702"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4" name="Oval 165">
              <a:extLst>
                <a:ext uri="{FF2B5EF4-FFF2-40B4-BE49-F238E27FC236}">
                  <a16:creationId xmlns:a16="http://schemas.microsoft.com/office/drawing/2014/main" id="{9CF681B8-BF04-5441-BEE3-A16AEEDE8CC8}"/>
                </a:ext>
              </a:extLst>
            </p:cNvPr>
            <p:cNvSpPr>
              <a:spLocks noChangeArrowheads="1"/>
            </p:cNvSpPr>
            <p:nvPr/>
          </p:nvSpPr>
          <p:spPr bwMode="auto">
            <a:xfrm>
              <a:off x="8988702"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5" name="Oval 166">
              <a:extLst>
                <a:ext uri="{FF2B5EF4-FFF2-40B4-BE49-F238E27FC236}">
                  <a16:creationId xmlns:a16="http://schemas.microsoft.com/office/drawing/2014/main" id="{F756BE03-9919-5149-B8C1-27AA8537629D}"/>
                </a:ext>
              </a:extLst>
            </p:cNvPr>
            <p:cNvSpPr>
              <a:spLocks noChangeArrowheads="1"/>
            </p:cNvSpPr>
            <p:nvPr/>
          </p:nvSpPr>
          <p:spPr bwMode="auto">
            <a:xfrm>
              <a:off x="8982352"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6" name="Oval 167">
              <a:extLst>
                <a:ext uri="{FF2B5EF4-FFF2-40B4-BE49-F238E27FC236}">
                  <a16:creationId xmlns:a16="http://schemas.microsoft.com/office/drawing/2014/main" id="{ACBB363A-E96A-164C-982D-673D5C98F32A}"/>
                </a:ext>
              </a:extLst>
            </p:cNvPr>
            <p:cNvSpPr>
              <a:spLocks noChangeArrowheads="1"/>
            </p:cNvSpPr>
            <p:nvPr/>
          </p:nvSpPr>
          <p:spPr bwMode="auto">
            <a:xfrm>
              <a:off x="9379227"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7" name="Oval 168">
              <a:extLst>
                <a:ext uri="{FF2B5EF4-FFF2-40B4-BE49-F238E27FC236}">
                  <a16:creationId xmlns:a16="http://schemas.microsoft.com/office/drawing/2014/main" id="{6B3D6E0C-831F-1C4C-A193-5B2FD8811328}"/>
                </a:ext>
              </a:extLst>
            </p:cNvPr>
            <p:cNvSpPr>
              <a:spLocks noChangeArrowheads="1"/>
            </p:cNvSpPr>
            <p:nvPr/>
          </p:nvSpPr>
          <p:spPr bwMode="auto">
            <a:xfrm>
              <a:off x="9379227"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8" name="Oval 169">
              <a:extLst>
                <a:ext uri="{FF2B5EF4-FFF2-40B4-BE49-F238E27FC236}">
                  <a16:creationId xmlns:a16="http://schemas.microsoft.com/office/drawing/2014/main" id="{9A7D3398-0377-0B4F-823A-F463BA7F4884}"/>
                </a:ext>
              </a:extLst>
            </p:cNvPr>
            <p:cNvSpPr>
              <a:spLocks noChangeArrowheads="1"/>
            </p:cNvSpPr>
            <p:nvPr/>
          </p:nvSpPr>
          <p:spPr bwMode="auto">
            <a:xfrm>
              <a:off x="9372877"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0" name="Freeform 173">
              <a:extLst>
                <a:ext uri="{FF2B5EF4-FFF2-40B4-BE49-F238E27FC236}">
                  <a16:creationId xmlns:a16="http://schemas.microsoft.com/office/drawing/2014/main" id="{030444B6-CE0A-BD47-AC76-37A98FE88F23}"/>
                </a:ext>
              </a:extLst>
            </p:cNvPr>
            <p:cNvSpPr>
              <a:spLocks/>
            </p:cNvSpPr>
            <p:nvPr/>
          </p:nvSpPr>
          <p:spPr bwMode="auto">
            <a:xfrm>
              <a:off x="7417077" y="4538041"/>
              <a:ext cx="1543050" cy="2014538"/>
            </a:xfrm>
            <a:custGeom>
              <a:avLst/>
              <a:gdLst>
                <a:gd name="T0" fmla="*/ 0 w 972"/>
                <a:gd name="T1" fmla="*/ 2147483647 h 1266"/>
                <a:gd name="T2" fmla="*/ 2147483647 w 972"/>
                <a:gd name="T3" fmla="*/ 0 h 1266"/>
                <a:gd name="T4" fmla="*/ 2147483647 w 972"/>
                <a:gd name="T5" fmla="*/ 2147483647 h 1266"/>
                <a:gd name="T6" fmla="*/ 0 60000 65536"/>
                <a:gd name="T7" fmla="*/ 0 60000 65536"/>
                <a:gd name="T8" fmla="*/ 0 60000 65536"/>
                <a:gd name="T9" fmla="*/ 0 w 972"/>
                <a:gd name="T10" fmla="*/ 0 h 1266"/>
                <a:gd name="T11" fmla="*/ 972 w 972"/>
                <a:gd name="T12" fmla="*/ 1266 h 1266"/>
              </a:gdLst>
              <a:ahLst/>
              <a:cxnLst>
                <a:cxn ang="T6">
                  <a:pos x="T0" y="T1"/>
                </a:cxn>
                <a:cxn ang="T7">
                  <a:pos x="T2" y="T3"/>
                </a:cxn>
                <a:cxn ang="T8">
                  <a:pos x="T4" y="T5"/>
                </a:cxn>
              </a:cxnLst>
              <a:rect l="T9" t="T10" r="T11" b="T12"/>
              <a:pathLst>
                <a:path w="972" h="1266">
                  <a:moveTo>
                    <a:pt x="0" y="3"/>
                  </a:moveTo>
                  <a:lnTo>
                    <a:pt x="969" y="0"/>
                  </a:lnTo>
                  <a:lnTo>
                    <a:pt x="972" y="1266"/>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9D4BCC10-D7E9-614B-926D-56BBE41D093E}"/>
              </a:ext>
            </a:extLst>
          </p:cNvPr>
          <p:cNvGrpSpPr/>
          <p:nvPr/>
        </p:nvGrpSpPr>
        <p:grpSpPr>
          <a:xfrm>
            <a:off x="8097079" y="4019964"/>
            <a:ext cx="3244414" cy="2535302"/>
            <a:chOff x="8097079" y="4019964"/>
            <a:chExt cx="3244414" cy="2535302"/>
          </a:xfrm>
        </p:grpSpPr>
        <p:grpSp>
          <p:nvGrpSpPr>
            <p:cNvPr id="239" name="Group 238">
              <a:extLst>
                <a:ext uri="{FF2B5EF4-FFF2-40B4-BE49-F238E27FC236}">
                  <a16:creationId xmlns:a16="http://schemas.microsoft.com/office/drawing/2014/main" id="{F8CD2492-ABC8-0B42-8CF0-E5637A87FB48}"/>
                </a:ext>
              </a:extLst>
            </p:cNvPr>
            <p:cNvGrpSpPr/>
            <p:nvPr/>
          </p:nvGrpSpPr>
          <p:grpSpPr>
            <a:xfrm>
              <a:off x="8169965" y="4019964"/>
              <a:ext cx="2682875" cy="1949450"/>
              <a:chOff x="7772400" y="4086225"/>
              <a:chExt cx="2682875" cy="1949450"/>
            </a:xfrm>
          </p:grpSpPr>
          <p:sp>
            <p:nvSpPr>
              <p:cNvPr id="223" name="Freeform 222">
                <a:extLst>
                  <a:ext uri="{FF2B5EF4-FFF2-40B4-BE49-F238E27FC236}">
                    <a16:creationId xmlns:a16="http://schemas.microsoft.com/office/drawing/2014/main" id="{6D34F9C0-29A9-D84A-A418-F4116A1040B0}"/>
                  </a:ext>
                </a:extLst>
              </p:cNvPr>
              <p:cNvSpPr/>
              <p:nvPr/>
            </p:nvSpPr>
            <p:spPr>
              <a:xfrm>
                <a:off x="7778750" y="4194175"/>
                <a:ext cx="2676525" cy="479425"/>
              </a:xfrm>
              <a:custGeom>
                <a:avLst/>
                <a:gdLst>
                  <a:gd name="connsiteX0" fmla="*/ 0 w 2676525"/>
                  <a:gd name="connsiteY0" fmla="*/ 476250 h 479425"/>
                  <a:gd name="connsiteX1" fmla="*/ 622300 w 2676525"/>
                  <a:gd name="connsiteY1" fmla="*/ 479425 h 479425"/>
                  <a:gd name="connsiteX2" fmla="*/ 1028700 w 2676525"/>
                  <a:gd name="connsiteY2" fmla="*/ 0 h 479425"/>
                  <a:gd name="connsiteX3" fmla="*/ 1644650 w 2676525"/>
                  <a:gd name="connsiteY3" fmla="*/ 0 h 479425"/>
                  <a:gd name="connsiteX4" fmla="*/ 2054225 w 2676525"/>
                  <a:gd name="connsiteY4" fmla="*/ 469900 h 479425"/>
                  <a:gd name="connsiteX5" fmla="*/ 2676525 w 2676525"/>
                  <a:gd name="connsiteY5" fmla="*/ 466725 h 47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6525" h="479425">
                    <a:moveTo>
                      <a:pt x="0" y="476250"/>
                    </a:moveTo>
                    <a:lnTo>
                      <a:pt x="622300" y="479425"/>
                    </a:lnTo>
                    <a:lnTo>
                      <a:pt x="1028700" y="0"/>
                    </a:lnTo>
                    <a:lnTo>
                      <a:pt x="1644650" y="0"/>
                    </a:lnTo>
                    <a:lnTo>
                      <a:pt x="2054225" y="469900"/>
                    </a:lnTo>
                    <a:lnTo>
                      <a:pt x="2676525" y="46672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a:extLst>
                  <a:ext uri="{FF2B5EF4-FFF2-40B4-BE49-F238E27FC236}">
                    <a16:creationId xmlns:a16="http://schemas.microsoft.com/office/drawing/2014/main" id="{00F4ED56-6913-1F47-AFAA-EA8139FE3A6A}"/>
                  </a:ext>
                </a:extLst>
              </p:cNvPr>
              <p:cNvSpPr/>
              <p:nvPr/>
            </p:nvSpPr>
            <p:spPr>
              <a:xfrm flipV="1">
                <a:off x="7775575" y="5454650"/>
                <a:ext cx="2676525" cy="479425"/>
              </a:xfrm>
              <a:custGeom>
                <a:avLst/>
                <a:gdLst>
                  <a:gd name="connsiteX0" fmla="*/ 0 w 2676525"/>
                  <a:gd name="connsiteY0" fmla="*/ 476250 h 479425"/>
                  <a:gd name="connsiteX1" fmla="*/ 622300 w 2676525"/>
                  <a:gd name="connsiteY1" fmla="*/ 479425 h 479425"/>
                  <a:gd name="connsiteX2" fmla="*/ 1028700 w 2676525"/>
                  <a:gd name="connsiteY2" fmla="*/ 0 h 479425"/>
                  <a:gd name="connsiteX3" fmla="*/ 1644650 w 2676525"/>
                  <a:gd name="connsiteY3" fmla="*/ 0 h 479425"/>
                  <a:gd name="connsiteX4" fmla="*/ 2054225 w 2676525"/>
                  <a:gd name="connsiteY4" fmla="*/ 469900 h 479425"/>
                  <a:gd name="connsiteX5" fmla="*/ 2676525 w 2676525"/>
                  <a:gd name="connsiteY5" fmla="*/ 466725 h 47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6525" h="479425">
                    <a:moveTo>
                      <a:pt x="0" y="476250"/>
                    </a:moveTo>
                    <a:lnTo>
                      <a:pt x="622300" y="479425"/>
                    </a:lnTo>
                    <a:lnTo>
                      <a:pt x="1028700" y="0"/>
                    </a:lnTo>
                    <a:lnTo>
                      <a:pt x="1644650" y="0"/>
                    </a:lnTo>
                    <a:lnTo>
                      <a:pt x="2054225" y="469900"/>
                    </a:lnTo>
                    <a:lnTo>
                      <a:pt x="2676525" y="46672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5" name="Freeform 224">
                <a:extLst>
                  <a:ext uri="{FF2B5EF4-FFF2-40B4-BE49-F238E27FC236}">
                    <a16:creationId xmlns:a16="http://schemas.microsoft.com/office/drawing/2014/main" id="{D040CEC2-BCD9-CC4A-9B8C-BA4CBF9256D1}"/>
                  </a:ext>
                </a:extLst>
              </p:cNvPr>
              <p:cNvSpPr/>
              <p:nvPr/>
            </p:nvSpPr>
            <p:spPr>
              <a:xfrm>
                <a:off x="7781925" y="4699000"/>
                <a:ext cx="2673350" cy="57150"/>
              </a:xfrm>
              <a:custGeom>
                <a:avLst/>
                <a:gdLst>
                  <a:gd name="connsiteX0" fmla="*/ 0 w 2673350"/>
                  <a:gd name="connsiteY0" fmla="*/ 57150 h 57150"/>
                  <a:gd name="connsiteX1" fmla="*/ 619125 w 2673350"/>
                  <a:gd name="connsiteY1" fmla="*/ 57150 h 57150"/>
                  <a:gd name="connsiteX2" fmla="*/ 1025525 w 2673350"/>
                  <a:gd name="connsiteY2" fmla="*/ 0 h 57150"/>
                  <a:gd name="connsiteX3" fmla="*/ 1638300 w 2673350"/>
                  <a:gd name="connsiteY3" fmla="*/ 3175 h 57150"/>
                  <a:gd name="connsiteX4" fmla="*/ 2047875 w 2673350"/>
                  <a:gd name="connsiteY4" fmla="*/ 47625 h 57150"/>
                  <a:gd name="connsiteX5" fmla="*/ 2673350 w 2673350"/>
                  <a:gd name="connsiteY5" fmla="*/ 47625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3350" h="57150">
                    <a:moveTo>
                      <a:pt x="0" y="57150"/>
                    </a:moveTo>
                    <a:lnTo>
                      <a:pt x="619125" y="57150"/>
                    </a:lnTo>
                    <a:lnTo>
                      <a:pt x="1025525" y="0"/>
                    </a:lnTo>
                    <a:lnTo>
                      <a:pt x="1638300" y="3175"/>
                    </a:lnTo>
                    <a:lnTo>
                      <a:pt x="2047875" y="47625"/>
                    </a:lnTo>
                    <a:lnTo>
                      <a:pt x="2673350" y="4762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6" name="Freeform 225">
                <a:extLst>
                  <a:ext uri="{FF2B5EF4-FFF2-40B4-BE49-F238E27FC236}">
                    <a16:creationId xmlns:a16="http://schemas.microsoft.com/office/drawing/2014/main" id="{1A2CDA45-208E-9946-A2AD-822647EFEDFA}"/>
                  </a:ext>
                </a:extLst>
              </p:cNvPr>
              <p:cNvSpPr/>
              <p:nvPr/>
            </p:nvSpPr>
            <p:spPr>
              <a:xfrm flipV="1">
                <a:off x="7772400" y="5381625"/>
                <a:ext cx="2673350" cy="57150"/>
              </a:xfrm>
              <a:custGeom>
                <a:avLst/>
                <a:gdLst>
                  <a:gd name="connsiteX0" fmla="*/ 0 w 2673350"/>
                  <a:gd name="connsiteY0" fmla="*/ 57150 h 57150"/>
                  <a:gd name="connsiteX1" fmla="*/ 619125 w 2673350"/>
                  <a:gd name="connsiteY1" fmla="*/ 57150 h 57150"/>
                  <a:gd name="connsiteX2" fmla="*/ 1025525 w 2673350"/>
                  <a:gd name="connsiteY2" fmla="*/ 0 h 57150"/>
                  <a:gd name="connsiteX3" fmla="*/ 1638300 w 2673350"/>
                  <a:gd name="connsiteY3" fmla="*/ 3175 h 57150"/>
                  <a:gd name="connsiteX4" fmla="*/ 2047875 w 2673350"/>
                  <a:gd name="connsiteY4" fmla="*/ 47625 h 57150"/>
                  <a:gd name="connsiteX5" fmla="*/ 2673350 w 2673350"/>
                  <a:gd name="connsiteY5" fmla="*/ 47625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3350" h="57150">
                    <a:moveTo>
                      <a:pt x="0" y="57150"/>
                    </a:moveTo>
                    <a:lnTo>
                      <a:pt x="619125" y="57150"/>
                    </a:lnTo>
                    <a:lnTo>
                      <a:pt x="1025525" y="0"/>
                    </a:lnTo>
                    <a:lnTo>
                      <a:pt x="1638300" y="3175"/>
                    </a:lnTo>
                    <a:lnTo>
                      <a:pt x="2047875" y="47625"/>
                    </a:lnTo>
                    <a:lnTo>
                      <a:pt x="2673350" y="4762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Freeform 226">
                <a:extLst>
                  <a:ext uri="{FF2B5EF4-FFF2-40B4-BE49-F238E27FC236}">
                    <a16:creationId xmlns:a16="http://schemas.microsoft.com/office/drawing/2014/main" id="{FE54A13B-3416-FF4A-B70D-7C6B5BAF587B}"/>
                  </a:ext>
                </a:extLst>
              </p:cNvPr>
              <p:cNvSpPr/>
              <p:nvPr/>
            </p:nvSpPr>
            <p:spPr>
              <a:xfrm>
                <a:off x="7781925" y="4832350"/>
                <a:ext cx="2670175" cy="431800"/>
              </a:xfrm>
              <a:custGeom>
                <a:avLst/>
                <a:gdLst>
                  <a:gd name="connsiteX0" fmla="*/ 0 w 2670175"/>
                  <a:gd name="connsiteY0" fmla="*/ 9525 h 431800"/>
                  <a:gd name="connsiteX1" fmla="*/ 619125 w 2670175"/>
                  <a:gd name="connsiteY1" fmla="*/ 12700 h 431800"/>
                  <a:gd name="connsiteX2" fmla="*/ 1028700 w 2670175"/>
                  <a:gd name="connsiteY2" fmla="*/ 431800 h 431800"/>
                  <a:gd name="connsiteX3" fmla="*/ 1647825 w 2670175"/>
                  <a:gd name="connsiteY3" fmla="*/ 431800 h 431800"/>
                  <a:gd name="connsiteX4" fmla="*/ 2047875 w 2670175"/>
                  <a:gd name="connsiteY4" fmla="*/ 0 h 431800"/>
                  <a:gd name="connsiteX5" fmla="*/ 2670175 w 2670175"/>
                  <a:gd name="connsiteY5" fmla="*/ 0 h 431800"/>
                  <a:gd name="connsiteX6" fmla="*/ 2670175 w 2670175"/>
                  <a:gd name="connsiteY6" fmla="*/ 0 h 43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0175" h="431800">
                    <a:moveTo>
                      <a:pt x="0" y="9525"/>
                    </a:moveTo>
                    <a:lnTo>
                      <a:pt x="619125" y="12700"/>
                    </a:lnTo>
                    <a:lnTo>
                      <a:pt x="1028700" y="431800"/>
                    </a:lnTo>
                    <a:lnTo>
                      <a:pt x="1647825" y="431800"/>
                    </a:lnTo>
                    <a:lnTo>
                      <a:pt x="2047875" y="0"/>
                    </a:lnTo>
                    <a:lnTo>
                      <a:pt x="2670175" y="0"/>
                    </a:lnTo>
                    <a:lnTo>
                      <a:pt x="2670175"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Freeform 227">
                <a:extLst>
                  <a:ext uri="{FF2B5EF4-FFF2-40B4-BE49-F238E27FC236}">
                    <a16:creationId xmlns:a16="http://schemas.microsoft.com/office/drawing/2014/main" id="{422C6A4B-723B-9F4A-9C0E-546001CFE567}"/>
                  </a:ext>
                </a:extLst>
              </p:cNvPr>
              <p:cNvSpPr/>
              <p:nvPr/>
            </p:nvSpPr>
            <p:spPr>
              <a:xfrm flipV="1">
                <a:off x="7772400" y="4870450"/>
                <a:ext cx="2670175" cy="431800"/>
              </a:xfrm>
              <a:custGeom>
                <a:avLst/>
                <a:gdLst>
                  <a:gd name="connsiteX0" fmla="*/ 0 w 2670175"/>
                  <a:gd name="connsiteY0" fmla="*/ 9525 h 431800"/>
                  <a:gd name="connsiteX1" fmla="*/ 619125 w 2670175"/>
                  <a:gd name="connsiteY1" fmla="*/ 12700 h 431800"/>
                  <a:gd name="connsiteX2" fmla="*/ 1028700 w 2670175"/>
                  <a:gd name="connsiteY2" fmla="*/ 431800 h 431800"/>
                  <a:gd name="connsiteX3" fmla="*/ 1647825 w 2670175"/>
                  <a:gd name="connsiteY3" fmla="*/ 431800 h 431800"/>
                  <a:gd name="connsiteX4" fmla="*/ 2047875 w 2670175"/>
                  <a:gd name="connsiteY4" fmla="*/ 0 h 431800"/>
                  <a:gd name="connsiteX5" fmla="*/ 2670175 w 2670175"/>
                  <a:gd name="connsiteY5" fmla="*/ 0 h 431800"/>
                  <a:gd name="connsiteX6" fmla="*/ 2670175 w 2670175"/>
                  <a:gd name="connsiteY6" fmla="*/ 0 h 43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0175" h="431800">
                    <a:moveTo>
                      <a:pt x="0" y="9525"/>
                    </a:moveTo>
                    <a:lnTo>
                      <a:pt x="619125" y="12700"/>
                    </a:lnTo>
                    <a:lnTo>
                      <a:pt x="1028700" y="431800"/>
                    </a:lnTo>
                    <a:lnTo>
                      <a:pt x="1647825" y="431800"/>
                    </a:lnTo>
                    <a:lnTo>
                      <a:pt x="2047875" y="0"/>
                    </a:lnTo>
                    <a:lnTo>
                      <a:pt x="2670175" y="0"/>
                    </a:lnTo>
                    <a:lnTo>
                      <a:pt x="2670175"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Freeform 228">
                <a:extLst>
                  <a:ext uri="{FF2B5EF4-FFF2-40B4-BE49-F238E27FC236}">
                    <a16:creationId xmlns:a16="http://schemas.microsoft.com/office/drawing/2014/main" id="{9E0AF2C1-2620-9E44-97FC-19E9F839C492}"/>
                  </a:ext>
                </a:extLst>
              </p:cNvPr>
              <p:cNvSpPr/>
              <p:nvPr/>
            </p:nvSpPr>
            <p:spPr>
              <a:xfrm>
                <a:off x="7778750" y="4911725"/>
                <a:ext cx="2667000" cy="860425"/>
              </a:xfrm>
              <a:custGeom>
                <a:avLst/>
                <a:gdLst>
                  <a:gd name="connsiteX0" fmla="*/ 0 w 2667000"/>
                  <a:gd name="connsiteY0" fmla="*/ 12700 h 860425"/>
                  <a:gd name="connsiteX1" fmla="*/ 622300 w 2667000"/>
                  <a:gd name="connsiteY1" fmla="*/ 15875 h 860425"/>
                  <a:gd name="connsiteX2" fmla="*/ 1022350 w 2667000"/>
                  <a:gd name="connsiteY2" fmla="*/ 860425 h 860425"/>
                  <a:gd name="connsiteX3" fmla="*/ 1654175 w 2667000"/>
                  <a:gd name="connsiteY3" fmla="*/ 857250 h 860425"/>
                  <a:gd name="connsiteX4" fmla="*/ 2057400 w 2667000"/>
                  <a:gd name="connsiteY4" fmla="*/ 0 h 860425"/>
                  <a:gd name="connsiteX5" fmla="*/ 2667000 w 2667000"/>
                  <a:gd name="connsiteY5" fmla="*/ 3175 h 86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7000" h="860425">
                    <a:moveTo>
                      <a:pt x="0" y="12700"/>
                    </a:moveTo>
                    <a:lnTo>
                      <a:pt x="622300" y="15875"/>
                    </a:lnTo>
                    <a:lnTo>
                      <a:pt x="1022350" y="860425"/>
                    </a:lnTo>
                    <a:lnTo>
                      <a:pt x="1654175" y="857250"/>
                    </a:lnTo>
                    <a:lnTo>
                      <a:pt x="2057400" y="0"/>
                    </a:lnTo>
                    <a:lnTo>
                      <a:pt x="2667000" y="317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a:extLst>
                  <a:ext uri="{FF2B5EF4-FFF2-40B4-BE49-F238E27FC236}">
                    <a16:creationId xmlns:a16="http://schemas.microsoft.com/office/drawing/2014/main" id="{88B69035-8F28-C644-A38A-B94888D6C889}"/>
                  </a:ext>
                </a:extLst>
              </p:cNvPr>
              <p:cNvSpPr/>
              <p:nvPr/>
            </p:nvSpPr>
            <p:spPr>
              <a:xfrm flipV="1">
                <a:off x="7772400" y="4362450"/>
                <a:ext cx="2667000" cy="860425"/>
              </a:xfrm>
              <a:custGeom>
                <a:avLst/>
                <a:gdLst>
                  <a:gd name="connsiteX0" fmla="*/ 0 w 2667000"/>
                  <a:gd name="connsiteY0" fmla="*/ 12700 h 860425"/>
                  <a:gd name="connsiteX1" fmla="*/ 622300 w 2667000"/>
                  <a:gd name="connsiteY1" fmla="*/ 15875 h 860425"/>
                  <a:gd name="connsiteX2" fmla="*/ 1022350 w 2667000"/>
                  <a:gd name="connsiteY2" fmla="*/ 860425 h 860425"/>
                  <a:gd name="connsiteX3" fmla="*/ 1654175 w 2667000"/>
                  <a:gd name="connsiteY3" fmla="*/ 857250 h 860425"/>
                  <a:gd name="connsiteX4" fmla="*/ 2057400 w 2667000"/>
                  <a:gd name="connsiteY4" fmla="*/ 0 h 860425"/>
                  <a:gd name="connsiteX5" fmla="*/ 2667000 w 2667000"/>
                  <a:gd name="connsiteY5" fmla="*/ 3175 h 86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7000" h="860425">
                    <a:moveTo>
                      <a:pt x="0" y="12700"/>
                    </a:moveTo>
                    <a:lnTo>
                      <a:pt x="622300" y="15875"/>
                    </a:lnTo>
                    <a:lnTo>
                      <a:pt x="1022350" y="860425"/>
                    </a:lnTo>
                    <a:lnTo>
                      <a:pt x="1654175" y="857250"/>
                    </a:lnTo>
                    <a:lnTo>
                      <a:pt x="2057400" y="0"/>
                    </a:lnTo>
                    <a:lnTo>
                      <a:pt x="2667000" y="317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Rectangle 230">
                <a:extLst>
                  <a:ext uri="{FF2B5EF4-FFF2-40B4-BE49-F238E27FC236}">
                    <a16:creationId xmlns:a16="http://schemas.microsoft.com/office/drawing/2014/main" id="{96950FD3-B7F2-234A-A4D7-176DF00FF8F2}"/>
                  </a:ext>
                </a:extLst>
              </p:cNvPr>
              <p:cNvSpPr/>
              <p:nvPr/>
            </p:nvSpPr>
            <p:spPr>
              <a:xfrm>
                <a:off x="7896225" y="460692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Rectangle 231">
                <a:extLst>
                  <a:ext uri="{FF2B5EF4-FFF2-40B4-BE49-F238E27FC236}">
                    <a16:creationId xmlns:a16="http://schemas.microsoft.com/office/drawing/2014/main" id="{668109C4-4800-6341-9708-CD02EDA64090}"/>
                  </a:ext>
                </a:extLst>
              </p:cNvPr>
              <p:cNvSpPr/>
              <p:nvPr/>
            </p:nvSpPr>
            <p:spPr>
              <a:xfrm>
                <a:off x="7893050" y="515302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3" name="Rectangle 232">
                <a:extLst>
                  <a:ext uri="{FF2B5EF4-FFF2-40B4-BE49-F238E27FC236}">
                    <a16:creationId xmlns:a16="http://schemas.microsoft.com/office/drawing/2014/main" id="{87252927-5ABB-4143-A0CF-8F27601B552F}"/>
                  </a:ext>
                </a:extLst>
              </p:cNvPr>
              <p:cNvSpPr/>
              <p:nvPr/>
            </p:nvSpPr>
            <p:spPr>
              <a:xfrm>
                <a:off x="8921750" y="408622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4" name="Rectangle 233">
                <a:extLst>
                  <a:ext uri="{FF2B5EF4-FFF2-40B4-BE49-F238E27FC236}">
                    <a16:creationId xmlns:a16="http://schemas.microsoft.com/office/drawing/2014/main" id="{6F93DF06-F167-394B-81B1-7291F4CA8475}"/>
                  </a:ext>
                </a:extLst>
              </p:cNvPr>
              <p:cNvSpPr/>
              <p:nvPr/>
            </p:nvSpPr>
            <p:spPr>
              <a:xfrm>
                <a:off x="8912225" y="458787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5" name="Rectangle 234">
                <a:extLst>
                  <a:ext uri="{FF2B5EF4-FFF2-40B4-BE49-F238E27FC236}">
                    <a16:creationId xmlns:a16="http://schemas.microsoft.com/office/drawing/2014/main" id="{EF079388-6C88-6547-87EC-8A1B75261342}"/>
                  </a:ext>
                </a:extLst>
              </p:cNvPr>
              <p:cNvSpPr/>
              <p:nvPr/>
            </p:nvSpPr>
            <p:spPr>
              <a:xfrm>
                <a:off x="8915400" y="5143500"/>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Rectangle 235">
                <a:extLst>
                  <a:ext uri="{FF2B5EF4-FFF2-40B4-BE49-F238E27FC236}">
                    <a16:creationId xmlns:a16="http://schemas.microsoft.com/office/drawing/2014/main" id="{7D123F75-983B-C64D-8690-6077B5C786EC}"/>
                  </a:ext>
                </a:extLst>
              </p:cNvPr>
              <p:cNvSpPr/>
              <p:nvPr/>
            </p:nvSpPr>
            <p:spPr>
              <a:xfrm>
                <a:off x="8921750" y="565467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7" name="Rectangle 236">
                <a:extLst>
                  <a:ext uri="{FF2B5EF4-FFF2-40B4-BE49-F238E27FC236}">
                    <a16:creationId xmlns:a16="http://schemas.microsoft.com/office/drawing/2014/main" id="{7494C5C3-47A7-E742-A563-34C9D94740D8}"/>
                  </a:ext>
                </a:extLst>
              </p:cNvPr>
              <p:cNvSpPr/>
              <p:nvPr/>
            </p:nvSpPr>
            <p:spPr>
              <a:xfrm>
                <a:off x="9944100" y="515302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Rectangle 237">
                <a:extLst>
                  <a:ext uri="{FF2B5EF4-FFF2-40B4-BE49-F238E27FC236}">
                    <a16:creationId xmlns:a16="http://schemas.microsoft.com/office/drawing/2014/main" id="{00C425D8-A431-8042-B3F0-55970A83C656}"/>
                  </a:ext>
                </a:extLst>
              </p:cNvPr>
              <p:cNvSpPr/>
              <p:nvPr/>
            </p:nvSpPr>
            <p:spPr>
              <a:xfrm>
                <a:off x="9944100" y="458787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40" name="TextBox 239">
              <a:extLst>
                <a:ext uri="{FF2B5EF4-FFF2-40B4-BE49-F238E27FC236}">
                  <a16:creationId xmlns:a16="http://schemas.microsoft.com/office/drawing/2014/main" id="{3D9B9457-EBBB-0C43-82B6-87717EDBAAEA}"/>
                </a:ext>
              </a:extLst>
            </p:cNvPr>
            <p:cNvSpPr txBox="1"/>
            <p:nvPr/>
          </p:nvSpPr>
          <p:spPr>
            <a:xfrm>
              <a:off x="8097079" y="5989983"/>
              <a:ext cx="3244414" cy="565283"/>
            </a:xfrm>
            <a:prstGeom prst="rect">
              <a:avLst/>
            </a:prstGeom>
            <a:noFill/>
          </p:spPr>
          <p:txBody>
            <a:bodyPr wrap="none" rtlCol="0">
              <a:spAutoFit/>
            </a:body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8x8 multistage switch </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built from smaller-sized switches</a:t>
              </a:r>
            </a:p>
          </p:txBody>
        </p:sp>
      </p:grpSp>
      <p:sp>
        <p:nvSpPr>
          <p:cNvPr id="241" name="TextBox 240">
            <a:extLst>
              <a:ext uri="{FF2B5EF4-FFF2-40B4-BE49-F238E27FC236}">
                <a16:creationId xmlns:a16="http://schemas.microsoft.com/office/drawing/2014/main" id="{B2396B77-B6FA-2840-BC57-4DD04AF562BD}"/>
              </a:ext>
            </a:extLst>
          </p:cNvPr>
          <p:cNvSpPr txBox="1"/>
          <p:nvPr/>
        </p:nvSpPr>
        <p:spPr>
          <a:xfrm>
            <a:off x="9006580" y="3438940"/>
            <a:ext cx="1359155" cy="329834"/>
          </a:xfrm>
          <a:prstGeom prst="rect">
            <a:avLst/>
          </a:prstGeom>
          <a:noFill/>
        </p:spPr>
        <p:txBody>
          <a:bodyPr wrap="none" rtlCol="0">
            <a:spAutoFit/>
          </a:body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3x3 crossbar</a:t>
            </a:r>
          </a:p>
        </p:txBody>
      </p:sp>
      <p:sp>
        <p:nvSpPr>
          <p:cNvPr id="79" name="Content Placeholder 2">
            <a:extLst>
              <a:ext uri="{FF2B5EF4-FFF2-40B4-BE49-F238E27FC236}">
                <a16:creationId xmlns:a16="http://schemas.microsoft.com/office/drawing/2014/main" id="{F80CBFA4-4A18-914C-A713-E4A5E18F64DB}"/>
              </a:ext>
            </a:extLst>
          </p:cNvPr>
          <p:cNvSpPr txBox="1">
            <a:spLocks/>
          </p:cNvSpPr>
          <p:nvPr/>
        </p:nvSpPr>
        <p:spPr>
          <a:xfrm>
            <a:off x="788873" y="3242734"/>
            <a:ext cx="6477000" cy="109374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33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multistage switch: </a:t>
            </a:r>
            <a:r>
              <a:rPr kumimoji="0" lang="en-US" sz="3200" b="0" i="1" u="none" strike="noStrike" kern="1200" cap="none" spc="0" normalizeH="0" baseline="0" noProof="0" dirty="0" err="1">
                <a:ln>
                  <a:noFill/>
                </a:ln>
                <a:solidFill>
                  <a:prstClr val="black"/>
                </a:solidFill>
                <a:effectLst/>
                <a:uLnTx/>
                <a:uFillTx/>
                <a:latin typeface="Calibri" panose="020F0502020204030204"/>
                <a:ea typeface="+mn-ea"/>
                <a:cs typeface="+mn-cs"/>
              </a:rPr>
              <a:t>nxn</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switch from multiple stages of smaller switches</a:t>
            </a:r>
          </a:p>
        </p:txBody>
      </p:sp>
      <p:sp>
        <p:nvSpPr>
          <p:cNvPr id="114" name="Content Placeholder 2">
            <a:extLst>
              <a:ext uri="{FF2B5EF4-FFF2-40B4-BE49-F238E27FC236}">
                <a16:creationId xmlns:a16="http://schemas.microsoft.com/office/drawing/2014/main" id="{C44BED26-0F25-A14C-A2DE-9DA48DF09A44}"/>
              </a:ext>
            </a:extLst>
          </p:cNvPr>
          <p:cNvSpPr txBox="1">
            <a:spLocks/>
          </p:cNvSpPr>
          <p:nvPr/>
        </p:nvSpPr>
        <p:spPr>
          <a:xfrm>
            <a:off x="775016" y="4281825"/>
            <a:ext cx="6477000" cy="211897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33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exploiting parallelism: </a:t>
            </a:r>
          </a:p>
          <a:p>
            <a:pPr marL="693738" marR="0" lvl="1" indent="-2873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fragment datagram into fixed length cells on entry</a:t>
            </a:r>
          </a:p>
          <a:p>
            <a:pPr marL="693738" marR="0" lvl="1" indent="-2873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switch cells through the fabric, reassemble datagram at exit</a:t>
            </a:r>
          </a:p>
        </p:txBody>
      </p:sp>
      <p:sp>
        <p:nvSpPr>
          <p:cNvPr id="134" name="TextBox 133">
            <a:extLst>
              <a:ext uri="{FF2B5EF4-FFF2-40B4-BE49-F238E27FC236}">
                <a16:creationId xmlns:a16="http://schemas.microsoft.com/office/drawing/2014/main" id="{2ACE683F-C3E3-E542-87F3-26A8CC51B32B}"/>
              </a:ext>
            </a:extLst>
          </p:cNvPr>
          <p:cNvSpPr txBox="1"/>
          <p:nvPr/>
        </p:nvSpPr>
        <p:spPr>
          <a:xfrm>
            <a:off x="9006580" y="3438940"/>
            <a:ext cx="1359155" cy="329834"/>
          </a:xfrm>
          <a:prstGeom prst="rect">
            <a:avLst/>
          </a:prstGeom>
          <a:noFill/>
        </p:spPr>
        <p:txBody>
          <a:bodyPr wrap="none" rtlCol="0">
            <a:spAutoFit/>
          </a:body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3x3 crossbar</a:t>
            </a:r>
          </a:p>
        </p:txBody>
      </p:sp>
      <p:sp>
        <p:nvSpPr>
          <p:cNvPr id="135" name="Rectangle 46">
            <a:extLst>
              <a:ext uri="{FF2B5EF4-FFF2-40B4-BE49-F238E27FC236}">
                <a16:creationId xmlns:a16="http://schemas.microsoft.com/office/drawing/2014/main" id="{CADDF9A1-F510-0A48-A5C8-B604DC721314}"/>
              </a:ext>
            </a:extLst>
          </p:cNvPr>
          <p:cNvSpPr>
            <a:spLocks noChangeArrowheads="1"/>
          </p:cNvSpPr>
          <p:nvPr/>
        </p:nvSpPr>
        <p:spPr bwMode="auto">
          <a:xfrm>
            <a:off x="7278457" y="4508938"/>
            <a:ext cx="290819" cy="190180"/>
          </a:xfrm>
          <a:prstGeom prst="rect">
            <a:avLst/>
          </a:prstGeom>
          <a:solidFill>
            <a:srgbClr val="00CC99"/>
          </a:solidFill>
          <a:ln w="9525">
            <a:no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6" name="Rectangle 46">
            <a:extLst>
              <a:ext uri="{FF2B5EF4-FFF2-40B4-BE49-F238E27FC236}">
                <a16:creationId xmlns:a16="http://schemas.microsoft.com/office/drawing/2014/main" id="{EF37199A-A67A-4242-ABE8-2B6C3B2BEA3E}"/>
              </a:ext>
            </a:extLst>
          </p:cNvPr>
          <p:cNvSpPr>
            <a:spLocks noChangeArrowheads="1"/>
          </p:cNvSpPr>
          <p:nvPr/>
        </p:nvSpPr>
        <p:spPr bwMode="auto">
          <a:xfrm>
            <a:off x="7571262" y="4508366"/>
            <a:ext cx="290819" cy="190180"/>
          </a:xfrm>
          <a:prstGeom prst="rect">
            <a:avLst/>
          </a:prstGeom>
          <a:solidFill>
            <a:srgbClr val="00CC99"/>
          </a:solidFill>
          <a:ln w="9525">
            <a:no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7" name="Rectangle 46">
            <a:extLst>
              <a:ext uri="{FF2B5EF4-FFF2-40B4-BE49-F238E27FC236}">
                <a16:creationId xmlns:a16="http://schemas.microsoft.com/office/drawing/2014/main" id="{2A43E4D0-9761-694D-909E-DDC6673E3480}"/>
              </a:ext>
            </a:extLst>
          </p:cNvPr>
          <p:cNvSpPr>
            <a:spLocks noChangeArrowheads="1"/>
          </p:cNvSpPr>
          <p:nvPr/>
        </p:nvSpPr>
        <p:spPr bwMode="auto">
          <a:xfrm>
            <a:off x="7862810" y="4508366"/>
            <a:ext cx="290819" cy="190180"/>
          </a:xfrm>
          <a:prstGeom prst="rect">
            <a:avLst/>
          </a:prstGeom>
          <a:solidFill>
            <a:srgbClr val="00CC99"/>
          </a:solidFill>
          <a:ln w="9525">
            <a:no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 name="Slide Number Placeholder 4">
            <a:extLst>
              <a:ext uri="{FF2B5EF4-FFF2-40B4-BE49-F238E27FC236}">
                <a16:creationId xmlns:a16="http://schemas.microsoft.com/office/drawing/2014/main" id="{4F8C5248-5115-F748-B1EF-FF98DE1ECEFA}"/>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27</a:t>
            </a:fld>
            <a:endParaRPr lang="en-US" dirty="0"/>
          </a:p>
        </p:txBody>
      </p:sp>
    </p:spTree>
    <p:extLst>
      <p:ext uri="{BB962C8B-B14F-4D97-AF65-F5344CB8AC3E}">
        <p14:creationId xmlns:p14="http://schemas.microsoft.com/office/powerpoint/2010/main" val="3040441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dissolve">
                                      <p:cBhvr>
                                        <p:cTn id="7" dur="500"/>
                                        <p:tgtEl>
                                          <p:spTgt spid="79"/>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14"/>
                                        </p:tgtEl>
                                        <p:attrNameLst>
                                          <p:attrName>style.visibility</p:attrName>
                                        </p:attrNameLst>
                                      </p:cBhvr>
                                      <p:to>
                                        <p:strVal val="visible"/>
                                      </p:to>
                                    </p:set>
                                    <p:animEffect transition="in" filter="dissolve">
                                      <p:cBhvr>
                                        <p:cTn id="15" dur="500"/>
                                        <p:tgtEl>
                                          <p:spTgt spid="114"/>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135"/>
                                        </p:tgtEl>
                                        <p:attrNameLst>
                                          <p:attrName>style.visibility</p:attrName>
                                        </p:attrNameLst>
                                      </p:cBhvr>
                                      <p:to>
                                        <p:strVal val="visible"/>
                                      </p:to>
                                    </p:set>
                                    <p:animEffect transition="in" filter="dissolve">
                                      <p:cBhvr>
                                        <p:cTn id="20" dur="500"/>
                                        <p:tgtEl>
                                          <p:spTgt spid="135"/>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136"/>
                                        </p:tgtEl>
                                        <p:attrNameLst>
                                          <p:attrName>style.visibility</p:attrName>
                                        </p:attrNameLst>
                                      </p:cBhvr>
                                      <p:to>
                                        <p:strVal val="visible"/>
                                      </p:to>
                                    </p:set>
                                    <p:animEffect transition="in" filter="dissolve">
                                      <p:cBhvr>
                                        <p:cTn id="23" dur="500"/>
                                        <p:tgtEl>
                                          <p:spTgt spid="136"/>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37"/>
                                        </p:tgtEl>
                                        <p:attrNameLst>
                                          <p:attrName>style.visibility</p:attrName>
                                        </p:attrNameLst>
                                      </p:cBhvr>
                                      <p:to>
                                        <p:strVal val="visible"/>
                                      </p:to>
                                    </p:set>
                                    <p:animEffect transition="in" filter="dissolve">
                                      <p:cBhvr>
                                        <p:cTn id="26" dur="500"/>
                                        <p:tgtEl>
                                          <p:spTgt spid="137"/>
                                        </p:tgtEl>
                                      </p:cBhvr>
                                    </p:animEffec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8.33333E-7 3.7037E-6 L 0.06537 0.00023 L 0.0974 -0.06899 L 0.14805 -0.06899 C 0.15925 -0.0463 0.17018 -0.02385 0.18164 -0.00093 C 0.19596 -0.00186 0.28151 -0.00047 0.29662 -0.00116 " pathEditMode="relative" rAng="0" ptsTypes="AAAAAA">
                                      <p:cBhvr>
                                        <p:cTn id="30" dur="3000" fill="hold"/>
                                        <p:tgtEl>
                                          <p:spTgt spid="137"/>
                                        </p:tgtEl>
                                        <p:attrNameLst>
                                          <p:attrName>ppt_x</p:attrName>
                                          <p:attrName>ppt_y</p:attrName>
                                        </p:attrNameLst>
                                      </p:cBhvr>
                                      <p:rCtr x="14831" y="-3449"/>
                                    </p:animMotion>
                                  </p:childTnLst>
                                </p:cTn>
                              </p:par>
                              <p:par>
                                <p:cTn id="31" presetID="0" presetClass="path" presetSubtype="0" accel="50000" decel="50000" fill="hold" grpId="1" nodeType="withEffect">
                                  <p:stCondLst>
                                    <p:cond delay="0"/>
                                  </p:stCondLst>
                                  <p:childTnLst>
                                    <p:animMotion origin="layout" path="M -2.5E-6 -0.00024 L 0.06407 0.00069 C 0.06914 0.00949 0.07409 0.01851 0.07904 0.02731 L 0.08867 0.02592 L 0.12214 0.08842 L 0.17136 0.08842 L 0.20482 0.02453 L 0.22982 0.02453 L 0.23477 -0.00116 C 0.25508 -0.00116 0.28073 -0.0007 0.30104 -0.0007 " pathEditMode="relative" rAng="0" ptsTypes="AAAAAAAAAA">
                                      <p:cBhvr>
                                        <p:cTn id="32" dur="3000" fill="hold"/>
                                        <p:tgtEl>
                                          <p:spTgt spid="136"/>
                                        </p:tgtEl>
                                        <p:attrNameLst>
                                          <p:attrName>ppt_x</p:attrName>
                                          <p:attrName>ppt_y</p:attrName>
                                        </p:attrNameLst>
                                      </p:cBhvr>
                                      <p:rCtr x="15052" y="4375"/>
                                    </p:animMotion>
                                  </p:childTnLst>
                                </p:cTn>
                              </p:par>
                              <p:par>
                                <p:cTn id="33" presetID="0" presetClass="path" presetSubtype="0" accel="50000" decel="50000" fill="hold" grpId="1" nodeType="withEffect">
                                  <p:stCondLst>
                                    <p:cond delay="0"/>
                                  </p:stCondLst>
                                  <p:childTnLst>
                                    <p:animMotion origin="layout" path="M 0 0 L 0.08685 0.00139 L 0.10339 0.03912 L 0.11342 0.03842 L 0.14688 0.16365 L 0.19649 0.16296 L 0.23073 0.03634 L 0.25339 0.03564 L 0.26029 -0.00116 L 0.30495 -0.00116 " pathEditMode="relative" ptsTypes="AAAAAAAAAA">
                                      <p:cBhvr>
                                        <p:cTn id="34" dur="3000" fill="hold"/>
                                        <p:tgtEl>
                                          <p:spTgt spid="13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114" grpId="0"/>
      <p:bldP spid="135" grpId="0" animBg="1"/>
      <p:bldP spid="135" grpId="1" animBg="1"/>
      <p:bldP spid="136" grpId="0" animBg="1"/>
      <p:bldP spid="136" grpId="1" animBg="1"/>
      <p:bldP spid="137" grpId="0" animBg="1"/>
      <p:bldP spid="137"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1B1128-B8E1-7C40-B73B-BD6D4E1809E9}"/>
              </a:ext>
            </a:extLst>
          </p:cNvPr>
          <p:cNvSpPr>
            <a:spLocks noGrp="1"/>
          </p:cNvSpPr>
          <p:nvPr>
            <p:ph idx="1"/>
          </p:nvPr>
        </p:nvSpPr>
        <p:spPr>
          <a:xfrm>
            <a:off x="924646" y="1287519"/>
            <a:ext cx="10585173" cy="1026189"/>
          </a:xfrm>
        </p:spPr>
        <p:txBody>
          <a:bodyPr>
            <a:normAutofit/>
          </a:bodyPr>
          <a:lstStyle/>
          <a:p>
            <a:pPr indent="-287338">
              <a:buFont typeface="Wingdings" charset="2"/>
              <a:buChar char="§"/>
              <a:defRPr/>
            </a:pPr>
            <a:r>
              <a:rPr lang="en-US" sz="3200" dirty="0"/>
              <a:t>scaling, using multiple switching “planes” in parallel: </a:t>
            </a:r>
          </a:p>
          <a:p>
            <a:pPr lvl="1" indent="-287338">
              <a:buFont typeface="Wingdings" charset="2"/>
              <a:buChar char="§"/>
              <a:defRPr/>
            </a:pPr>
            <a:r>
              <a:rPr lang="en-US" sz="2800" dirty="0"/>
              <a:t>speedup, scaleup via parallelism</a:t>
            </a:r>
          </a:p>
        </p:txBody>
      </p:sp>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98813"/>
            <a:ext cx="10515600" cy="894622"/>
          </a:xfrm>
        </p:spPr>
        <p:txBody>
          <a:bodyPr>
            <a:normAutofit/>
          </a:bodyPr>
          <a:lstStyle/>
          <a:p>
            <a:r>
              <a:rPr lang="en-US" sz="4800" dirty="0"/>
              <a:t>Switching via interconnection network</a:t>
            </a:r>
          </a:p>
        </p:txBody>
      </p:sp>
      <p:grpSp>
        <p:nvGrpSpPr>
          <p:cNvPr id="37" name="Group 36">
            <a:extLst>
              <a:ext uri="{FF2B5EF4-FFF2-40B4-BE49-F238E27FC236}">
                <a16:creationId xmlns:a16="http://schemas.microsoft.com/office/drawing/2014/main" id="{34ACF90F-291D-A84B-9EA4-A850C531F102}"/>
              </a:ext>
            </a:extLst>
          </p:cNvPr>
          <p:cNvGrpSpPr/>
          <p:nvPr/>
        </p:nvGrpSpPr>
        <p:grpSpPr>
          <a:xfrm>
            <a:off x="5465885" y="2987580"/>
            <a:ext cx="6504470" cy="2842592"/>
            <a:chOff x="2502527" y="2166731"/>
            <a:chExt cx="6504470" cy="2842592"/>
          </a:xfrm>
        </p:grpSpPr>
        <p:grpSp>
          <p:nvGrpSpPr>
            <p:cNvPr id="334" name="Group 118">
              <a:extLst>
                <a:ext uri="{FF2B5EF4-FFF2-40B4-BE49-F238E27FC236}">
                  <a16:creationId xmlns:a16="http://schemas.microsoft.com/office/drawing/2014/main" id="{AF49CF4D-AE10-6E4A-BE27-3F975761A6F8}"/>
                </a:ext>
              </a:extLst>
            </p:cNvPr>
            <p:cNvGrpSpPr>
              <a:grpSpLocks/>
            </p:cNvGrpSpPr>
            <p:nvPr/>
          </p:nvGrpSpPr>
          <p:grpSpPr bwMode="auto">
            <a:xfrm>
              <a:off x="2661555" y="4446106"/>
              <a:ext cx="977484" cy="193795"/>
              <a:chOff x="876" y="2800"/>
              <a:chExt cx="642" cy="175"/>
            </a:xfrm>
          </p:grpSpPr>
          <p:sp>
            <p:nvSpPr>
              <p:cNvPr id="335" name="Rectangle 119">
                <a:extLst>
                  <a:ext uri="{FF2B5EF4-FFF2-40B4-BE49-F238E27FC236}">
                    <a16:creationId xmlns:a16="http://schemas.microsoft.com/office/drawing/2014/main" id="{4093A69A-1A26-8344-A1EE-EC3CD90B7339}"/>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6" name="Rectangle 120">
                <a:extLst>
                  <a:ext uri="{FF2B5EF4-FFF2-40B4-BE49-F238E27FC236}">
                    <a16:creationId xmlns:a16="http://schemas.microsoft.com/office/drawing/2014/main" id="{2812FBDC-BDD7-A446-BBAE-BB6C428C79D0}"/>
                  </a:ext>
                </a:extLst>
              </p:cNvPr>
              <p:cNvSpPr>
                <a:spLocks noChangeArrowheads="1"/>
              </p:cNvSpPr>
              <p:nvPr/>
            </p:nvSpPr>
            <p:spPr bwMode="auto">
              <a:xfrm>
                <a:off x="945" y="2849"/>
                <a:ext cx="151" cy="78"/>
              </a:xfrm>
              <a:prstGeom prst="rect">
                <a:avLst/>
              </a:prstGeom>
              <a:solidFill>
                <a:srgbClr val="FFFFFF"/>
              </a:solidFill>
              <a:ln w="1270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7" name="Rectangle 121">
                <a:extLst>
                  <a:ext uri="{FF2B5EF4-FFF2-40B4-BE49-F238E27FC236}">
                    <a16:creationId xmlns:a16="http://schemas.microsoft.com/office/drawing/2014/main" id="{F1C83022-DCCD-824D-9EFC-DB58276AFEC8}"/>
                  </a:ext>
                </a:extLst>
              </p:cNvPr>
              <p:cNvSpPr>
                <a:spLocks noChangeArrowheads="1"/>
              </p:cNvSpPr>
              <p:nvPr/>
            </p:nvSpPr>
            <p:spPr bwMode="auto">
              <a:xfrm>
                <a:off x="1117" y="2818"/>
                <a:ext cx="124" cy="134"/>
              </a:xfrm>
              <a:prstGeom prst="rect">
                <a:avLst/>
              </a:prstGeom>
              <a:solidFill>
                <a:srgbClr val="FFFFFF"/>
              </a:solidFill>
              <a:ln w="1270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8" name="Rectangle 122">
                <a:extLst>
                  <a:ext uri="{FF2B5EF4-FFF2-40B4-BE49-F238E27FC236}">
                    <a16:creationId xmlns:a16="http://schemas.microsoft.com/office/drawing/2014/main" id="{7EF3B5CA-CC9D-5D42-9788-BE1DCF3D216C}"/>
                  </a:ext>
                </a:extLst>
              </p:cNvPr>
              <p:cNvSpPr>
                <a:spLocks noChangeArrowheads="1"/>
              </p:cNvSpPr>
              <p:nvPr/>
            </p:nvSpPr>
            <p:spPr bwMode="auto">
              <a:xfrm>
                <a:off x="1263" y="2821"/>
                <a:ext cx="125" cy="135"/>
              </a:xfrm>
              <a:prstGeom prst="rect">
                <a:avLst/>
              </a:prstGeom>
              <a:solidFill>
                <a:srgbClr val="FFFFFF"/>
              </a:solidFill>
              <a:ln w="1270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9" name="Line 123">
                <a:extLst>
                  <a:ext uri="{FF2B5EF4-FFF2-40B4-BE49-F238E27FC236}">
                    <a16:creationId xmlns:a16="http://schemas.microsoft.com/office/drawing/2014/main" id="{888A3CB1-B901-B84C-9FDC-4A75C03255D3}"/>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8" name="Group 118">
              <a:extLst>
                <a:ext uri="{FF2B5EF4-FFF2-40B4-BE49-F238E27FC236}">
                  <a16:creationId xmlns:a16="http://schemas.microsoft.com/office/drawing/2014/main" id="{424B3156-291C-B04F-8BD2-8D13170A3586}"/>
                </a:ext>
              </a:extLst>
            </p:cNvPr>
            <p:cNvGrpSpPr>
              <a:grpSpLocks/>
            </p:cNvGrpSpPr>
            <p:nvPr/>
          </p:nvGrpSpPr>
          <p:grpSpPr bwMode="auto">
            <a:xfrm>
              <a:off x="2575415" y="4611758"/>
              <a:ext cx="977484" cy="193795"/>
              <a:chOff x="876" y="2800"/>
              <a:chExt cx="642" cy="175"/>
            </a:xfrm>
          </p:grpSpPr>
          <p:sp>
            <p:nvSpPr>
              <p:cNvPr id="329" name="Rectangle 119">
                <a:extLst>
                  <a:ext uri="{FF2B5EF4-FFF2-40B4-BE49-F238E27FC236}">
                    <a16:creationId xmlns:a16="http://schemas.microsoft.com/office/drawing/2014/main" id="{B9D5FCED-BF06-4C46-AE44-21C038F8580D}"/>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0" name="Rectangle 120">
                <a:extLst>
                  <a:ext uri="{FF2B5EF4-FFF2-40B4-BE49-F238E27FC236}">
                    <a16:creationId xmlns:a16="http://schemas.microsoft.com/office/drawing/2014/main" id="{51E04347-0FE1-6E45-B8AF-9085B6208DA5}"/>
                  </a:ext>
                </a:extLst>
              </p:cNvPr>
              <p:cNvSpPr>
                <a:spLocks noChangeArrowheads="1"/>
              </p:cNvSpPr>
              <p:nvPr/>
            </p:nvSpPr>
            <p:spPr bwMode="auto">
              <a:xfrm>
                <a:off x="945" y="2849"/>
                <a:ext cx="151" cy="78"/>
              </a:xfrm>
              <a:prstGeom prst="rect">
                <a:avLst/>
              </a:prstGeom>
              <a:solidFill>
                <a:srgbClr val="FFFFFF"/>
              </a:solidFill>
              <a:ln w="1270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1" name="Rectangle 121">
                <a:extLst>
                  <a:ext uri="{FF2B5EF4-FFF2-40B4-BE49-F238E27FC236}">
                    <a16:creationId xmlns:a16="http://schemas.microsoft.com/office/drawing/2014/main" id="{4B3FD1AD-66FF-344E-8B85-CE87F954D239}"/>
                  </a:ext>
                </a:extLst>
              </p:cNvPr>
              <p:cNvSpPr>
                <a:spLocks noChangeArrowheads="1"/>
              </p:cNvSpPr>
              <p:nvPr/>
            </p:nvSpPr>
            <p:spPr bwMode="auto">
              <a:xfrm>
                <a:off x="1117" y="2818"/>
                <a:ext cx="124" cy="134"/>
              </a:xfrm>
              <a:prstGeom prst="rect">
                <a:avLst/>
              </a:prstGeom>
              <a:solidFill>
                <a:srgbClr val="FFFFFF"/>
              </a:solidFill>
              <a:ln w="1270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2" name="Rectangle 122">
                <a:extLst>
                  <a:ext uri="{FF2B5EF4-FFF2-40B4-BE49-F238E27FC236}">
                    <a16:creationId xmlns:a16="http://schemas.microsoft.com/office/drawing/2014/main" id="{38C47484-37BF-CC4A-8AFC-5633045A34C9}"/>
                  </a:ext>
                </a:extLst>
              </p:cNvPr>
              <p:cNvSpPr>
                <a:spLocks noChangeArrowheads="1"/>
              </p:cNvSpPr>
              <p:nvPr/>
            </p:nvSpPr>
            <p:spPr bwMode="auto">
              <a:xfrm>
                <a:off x="1263" y="2821"/>
                <a:ext cx="125" cy="135"/>
              </a:xfrm>
              <a:prstGeom prst="rect">
                <a:avLst/>
              </a:prstGeom>
              <a:solidFill>
                <a:srgbClr val="FFFFFF"/>
              </a:solidFill>
              <a:ln w="1270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3" name="Line 123">
                <a:extLst>
                  <a:ext uri="{FF2B5EF4-FFF2-40B4-BE49-F238E27FC236}">
                    <a16:creationId xmlns:a16="http://schemas.microsoft.com/office/drawing/2014/main" id="{E9322185-052D-CF4D-9604-30F5852D0997}"/>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 name="Group 11">
              <a:extLst>
                <a:ext uri="{FF2B5EF4-FFF2-40B4-BE49-F238E27FC236}">
                  <a16:creationId xmlns:a16="http://schemas.microsoft.com/office/drawing/2014/main" id="{420BA766-6DB9-0342-ACF5-6818F39878BC}"/>
                </a:ext>
              </a:extLst>
            </p:cNvPr>
            <p:cNvGrpSpPr/>
            <p:nvPr/>
          </p:nvGrpSpPr>
          <p:grpSpPr>
            <a:xfrm>
              <a:off x="4623758" y="2166731"/>
              <a:ext cx="2290665" cy="2842592"/>
              <a:chOff x="4199689" y="2922105"/>
              <a:chExt cx="2290665" cy="2842592"/>
            </a:xfrm>
          </p:grpSpPr>
          <p:grpSp>
            <p:nvGrpSpPr>
              <p:cNvPr id="122" name="Group 121">
                <a:extLst>
                  <a:ext uri="{FF2B5EF4-FFF2-40B4-BE49-F238E27FC236}">
                    <a16:creationId xmlns:a16="http://schemas.microsoft.com/office/drawing/2014/main" id="{40760763-7D13-D14C-B004-0516855F8019}"/>
                  </a:ext>
                </a:extLst>
              </p:cNvPr>
              <p:cNvGrpSpPr/>
              <p:nvPr/>
            </p:nvGrpSpPr>
            <p:grpSpPr>
              <a:xfrm>
                <a:off x="4802662" y="2922105"/>
                <a:ext cx="1687692" cy="1311965"/>
                <a:chOff x="1416732" y="5221357"/>
                <a:chExt cx="1687692" cy="1311965"/>
              </a:xfrm>
            </p:grpSpPr>
            <p:cxnSp>
              <p:nvCxnSpPr>
                <p:cNvPr id="123" name="Straight Connector 122">
                  <a:extLst>
                    <a:ext uri="{FF2B5EF4-FFF2-40B4-BE49-F238E27FC236}">
                      <a16:creationId xmlns:a16="http://schemas.microsoft.com/office/drawing/2014/main" id="{A4E31C51-93A1-5042-9D84-F246E6733681}"/>
                    </a:ext>
                  </a:extLst>
                </p:cNvPr>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C4626BFC-BC91-AE40-9E2F-1CAF813F24B3}"/>
                    </a:ext>
                  </a:extLst>
                </p:cNvPr>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3D5CC8D6-8701-3148-9853-D5C192B7DF31}"/>
                    </a:ext>
                  </a:extLst>
                </p:cNvPr>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DFBBFD44-0DFB-B049-98DF-A3EE6FC4071B}"/>
                    </a:ext>
                  </a:extLst>
                </p:cNvPr>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3E13D79D-4110-5C48-B252-22BF34D55EEE}"/>
                    </a:ext>
                  </a:extLst>
                </p:cNvPr>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CF1ED62F-9B31-4E4D-A9A1-B5604E0F379D}"/>
                    </a:ext>
                  </a:extLst>
                </p:cNvPr>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F2389D36-0494-AF4B-BE1C-E8755716C377}"/>
                    </a:ext>
                  </a:extLst>
                </p:cNvPr>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AC930B35-8338-024A-815B-949A85C3DE94}"/>
                    </a:ext>
                  </a:extLst>
                </p:cNvPr>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31" name="Group 130">
                  <a:extLst>
                    <a:ext uri="{FF2B5EF4-FFF2-40B4-BE49-F238E27FC236}">
                      <a16:creationId xmlns:a16="http://schemas.microsoft.com/office/drawing/2014/main" id="{45AFFA33-989B-6A44-AEC9-7FFF15DD3FD7}"/>
                    </a:ext>
                  </a:extLst>
                </p:cNvPr>
                <p:cNvGrpSpPr/>
                <p:nvPr/>
              </p:nvGrpSpPr>
              <p:grpSpPr>
                <a:xfrm>
                  <a:off x="1749287" y="5221357"/>
                  <a:ext cx="1200970" cy="1311965"/>
                  <a:chOff x="4426226" y="4479235"/>
                  <a:chExt cx="1200970" cy="1311965"/>
                </a:xfrm>
              </p:grpSpPr>
              <p:sp>
                <p:nvSpPr>
                  <p:cNvPr id="134" name="Rectangle 133">
                    <a:extLst>
                      <a:ext uri="{FF2B5EF4-FFF2-40B4-BE49-F238E27FC236}">
                        <a16:creationId xmlns:a16="http://schemas.microsoft.com/office/drawing/2014/main" id="{7AAD5D40-EBE5-7A46-BA23-4588D31D97BE}"/>
                      </a:ext>
                    </a:extLst>
                  </p:cNvPr>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TextBox 134">
                    <a:extLst>
                      <a:ext uri="{FF2B5EF4-FFF2-40B4-BE49-F238E27FC236}">
                        <a16:creationId xmlns:a16="http://schemas.microsoft.com/office/drawing/2014/main" id="{A09B1F95-9C4A-5041-A4C5-44BBBB463756}"/>
                      </a:ext>
                    </a:extLst>
                  </p:cNvPr>
                  <p:cNvSpPr txBox="1"/>
                  <p:nvPr/>
                </p:nvSpPr>
                <p:spPr>
                  <a:xfrm>
                    <a:off x="4426226" y="4479235"/>
                    <a:ext cx="120097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0</a:t>
                    </a:r>
                  </a:p>
                </p:txBody>
              </p:sp>
            </p:grpSp>
            <p:sp>
              <p:nvSpPr>
                <p:cNvPr id="132" name="TextBox 131">
                  <a:extLst>
                    <a:ext uri="{FF2B5EF4-FFF2-40B4-BE49-F238E27FC236}">
                      <a16:creationId xmlns:a16="http://schemas.microsoft.com/office/drawing/2014/main" id="{B61383D0-8600-7145-ABB4-73D8D87E126A}"/>
                    </a:ext>
                  </a:extLst>
                </p:cNvPr>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sp>
              <p:nvSpPr>
                <p:cNvPr id="133" name="TextBox 132">
                  <a:extLst>
                    <a:ext uri="{FF2B5EF4-FFF2-40B4-BE49-F238E27FC236}">
                      <a16:creationId xmlns:a16="http://schemas.microsoft.com/office/drawing/2014/main" id="{C3A565F3-8853-E54F-91C8-30A8A3BB49DE}"/>
                    </a:ext>
                  </a:extLst>
                </p:cNvPr>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grpSp>
          <p:grpSp>
            <p:nvGrpSpPr>
              <p:cNvPr id="136" name="Group 135">
                <a:extLst>
                  <a:ext uri="{FF2B5EF4-FFF2-40B4-BE49-F238E27FC236}">
                    <a16:creationId xmlns:a16="http://schemas.microsoft.com/office/drawing/2014/main" id="{1ECDB28F-7D58-FC47-90E4-A1884B6DED49}"/>
                  </a:ext>
                </a:extLst>
              </p:cNvPr>
              <p:cNvGrpSpPr/>
              <p:nvPr/>
            </p:nvGrpSpPr>
            <p:grpSpPr>
              <a:xfrm>
                <a:off x="4716523" y="3140766"/>
                <a:ext cx="1687692" cy="1311965"/>
                <a:chOff x="1416732" y="5221357"/>
                <a:chExt cx="1687692" cy="1311965"/>
              </a:xfrm>
            </p:grpSpPr>
            <p:cxnSp>
              <p:nvCxnSpPr>
                <p:cNvPr id="137" name="Straight Connector 136">
                  <a:extLst>
                    <a:ext uri="{FF2B5EF4-FFF2-40B4-BE49-F238E27FC236}">
                      <a16:creationId xmlns:a16="http://schemas.microsoft.com/office/drawing/2014/main" id="{22B49291-35C1-F646-9151-8D5CAD91152E}"/>
                    </a:ext>
                  </a:extLst>
                </p:cNvPr>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AE4800AA-0F72-3B48-BF00-140135B900EF}"/>
                    </a:ext>
                  </a:extLst>
                </p:cNvPr>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96A1667E-854A-2D44-8A29-88B7998B7DBC}"/>
                    </a:ext>
                  </a:extLst>
                </p:cNvPr>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0307BC52-7519-E74E-82F4-7446D94755B4}"/>
                    </a:ext>
                  </a:extLst>
                </p:cNvPr>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2DFB66F9-2EEA-4F45-9982-AA0ECE4D0705}"/>
                    </a:ext>
                  </a:extLst>
                </p:cNvPr>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C5AE7172-0A61-A943-AF6A-AA3B4966318B}"/>
                    </a:ext>
                  </a:extLst>
                </p:cNvPr>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AB86A0CA-2BBD-3241-BDD7-CC2EA169186B}"/>
                    </a:ext>
                  </a:extLst>
                </p:cNvPr>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DB056F78-A09C-F34E-9087-9576AB942378}"/>
                    </a:ext>
                  </a:extLst>
                </p:cNvPr>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a:extLst>
                    <a:ext uri="{FF2B5EF4-FFF2-40B4-BE49-F238E27FC236}">
                      <a16:creationId xmlns:a16="http://schemas.microsoft.com/office/drawing/2014/main" id="{6EAD8D3D-6C07-0C47-BC6F-F6E324523699}"/>
                    </a:ext>
                  </a:extLst>
                </p:cNvPr>
                <p:cNvGrpSpPr/>
                <p:nvPr/>
              </p:nvGrpSpPr>
              <p:grpSpPr>
                <a:xfrm>
                  <a:off x="1749287" y="5221357"/>
                  <a:ext cx="1175002" cy="1311965"/>
                  <a:chOff x="4426226" y="4479235"/>
                  <a:chExt cx="1175002" cy="1311965"/>
                </a:xfrm>
              </p:grpSpPr>
              <p:sp>
                <p:nvSpPr>
                  <p:cNvPr id="148" name="Rectangle 147">
                    <a:extLst>
                      <a:ext uri="{FF2B5EF4-FFF2-40B4-BE49-F238E27FC236}">
                        <a16:creationId xmlns:a16="http://schemas.microsoft.com/office/drawing/2014/main" id="{E1A34E00-2B81-5C43-BD96-BAC50603F9AB}"/>
                      </a:ext>
                    </a:extLst>
                  </p:cNvPr>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9" name="TextBox 148">
                    <a:extLst>
                      <a:ext uri="{FF2B5EF4-FFF2-40B4-BE49-F238E27FC236}">
                        <a16:creationId xmlns:a16="http://schemas.microsoft.com/office/drawing/2014/main" id="{4E8CD73F-1D04-324E-8B5D-52BE9676926D}"/>
                      </a:ext>
                    </a:extLst>
                  </p:cNvPr>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1</a:t>
                    </a:r>
                  </a:p>
                </p:txBody>
              </p:sp>
            </p:grpSp>
            <p:sp>
              <p:nvSpPr>
                <p:cNvPr id="146" name="TextBox 145">
                  <a:extLst>
                    <a:ext uri="{FF2B5EF4-FFF2-40B4-BE49-F238E27FC236}">
                      <a16:creationId xmlns:a16="http://schemas.microsoft.com/office/drawing/2014/main" id="{AC67F0E3-96A7-9C40-9453-5DD6D22CDBF7}"/>
                    </a:ext>
                  </a:extLst>
                </p:cNvPr>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sp>
              <p:nvSpPr>
                <p:cNvPr id="147" name="TextBox 146">
                  <a:extLst>
                    <a:ext uri="{FF2B5EF4-FFF2-40B4-BE49-F238E27FC236}">
                      <a16:creationId xmlns:a16="http://schemas.microsoft.com/office/drawing/2014/main" id="{A1B35328-3A8C-DC49-B311-E8D84E1C8394}"/>
                    </a:ext>
                  </a:extLst>
                </p:cNvPr>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grpSp>
          <p:grpSp>
            <p:nvGrpSpPr>
              <p:cNvPr id="150" name="Group 149">
                <a:extLst>
                  <a:ext uri="{FF2B5EF4-FFF2-40B4-BE49-F238E27FC236}">
                    <a16:creationId xmlns:a16="http://schemas.microsoft.com/office/drawing/2014/main" id="{763257EE-6514-D14D-BB4B-808C84B0BBED}"/>
                  </a:ext>
                </a:extLst>
              </p:cNvPr>
              <p:cNvGrpSpPr/>
              <p:nvPr/>
            </p:nvGrpSpPr>
            <p:grpSpPr>
              <a:xfrm>
                <a:off x="4630384" y="3359427"/>
                <a:ext cx="1687692" cy="1311965"/>
                <a:chOff x="1416732" y="5221357"/>
                <a:chExt cx="1687692" cy="1311965"/>
              </a:xfrm>
            </p:grpSpPr>
            <p:cxnSp>
              <p:nvCxnSpPr>
                <p:cNvPr id="151" name="Straight Connector 150">
                  <a:extLst>
                    <a:ext uri="{FF2B5EF4-FFF2-40B4-BE49-F238E27FC236}">
                      <a16:creationId xmlns:a16="http://schemas.microsoft.com/office/drawing/2014/main" id="{625BA914-684C-6F4B-A078-484B0935E6E4}"/>
                    </a:ext>
                  </a:extLst>
                </p:cNvPr>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DB5939BD-2E58-F046-B3EB-98CD21C55CFB}"/>
                    </a:ext>
                  </a:extLst>
                </p:cNvPr>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94550567-087F-7D4A-ABF2-7F3F4FACFA92}"/>
                    </a:ext>
                  </a:extLst>
                </p:cNvPr>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5D893FAE-2400-F144-9821-71CAA7E70A34}"/>
                    </a:ext>
                  </a:extLst>
                </p:cNvPr>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7B0FF6F9-EC58-C84A-B28F-451E6C448902}"/>
                    </a:ext>
                  </a:extLst>
                </p:cNvPr>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8841956C-2DE9-8B42-95DA-9121FCD6BE5D}"/>
                    </a:ext>
                  </a:extLst>
                </p:cNvPr>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3F88C77F-CF8B-2C4D-AD38-8280A026C0C2}"/>
                    </a:ext>
                  </a:extLst>
                </p:cNvPr>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EA7D2E27-F9F1-9C4C-9900-89369B77816F}"/>
                    </a:ext>
                  </a:extLst>
                </p:cNvPr>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59" name="Group 158">
                  <a:extLst>
                    <a:ext uri="{FF2B5EF4-FFF2-40B4-BE49-F238E27FC236}">
                      <a16:creationId xmlns:a16="http://schemas.microsoft.com/office/drawing/2014/main" id="{F24FFC69-3FC3-EE40-BEED-9120F9E4723F}"/>
                    </a:ext>
                  </a:extLst>
                </p:cNvPr>
                <p:cNvGrpSpPr/>
                <p:nvPr/>
              </p:nvGrpSpPr>
              <p:grpSpPr>
                <a:xfrm>
                  <a:off x="1749287" y="5221357"/>
                  <a:ext cx="1175002" cy="1311965"/>
                  <a:chOff x="4426226" y="4479235"/>
                  <a:chExt cx="1175002" cy="1311965"/>
                </a:xfrm>
              </p:grpSpPr>
              <p:sp>
                <p:nvSpPr>
                  <p:cNvPr id="162" name="Rectangle 161">
                    <a:extLst>
                      <a:ext uri="{FF2B5EF4-FFF2-40B4-BE49-F238E27FC236}">
                        <a16:creationId xmlns:a16="http://schemas.microsoft.com/office/drawing/2014/main" id="{286D436C-A2D4-BF4B-8437-C11986C72671}"/>
                      </a:ext>
                    </a:extLst>
                  </p:cNvPr>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3" name="TextBox 162">
                    <a:extLst>
                      <a:ext uri="{FF2B5EF4-FFF2-40B4-BE49-F238E27FC236}">
                        <a16:creationId xmlns:a16="http://schemas.microsoft.com/office/drawing/2014/main" id="{88E4113D-A9CA-8949-8F16-E16EBD61CBD4}"/>
                      </a:ext>
                    </a:extLst>
                  </p:cNvPr>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2</a:t>
                    </a:r>
                  </a:p>
                </p:txBody>
              </p:sp>
            </p:grpSp>
            <p:sp>
              <p:nvSpPr>
                <p:cNvPr id="160" name="TextBox 159">
                  <a:extLst>
                    <a:ext uri="{FF2B5EF4-FFF2-40B4-BE49-F238E27FC236}">
                      <a16:creationId xmlns:a16="http://schemas.microsoft.com/office/drawing/2014/main" id="{BE7EBCF1-265E-5742-9AD9-4E6EA8AC8417}"/>
                    </a:ext>
                  </a:extLst>
                </p:cNvPr>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sp>
              <p:nvSpPr>
                <p:cNvPr id="161" name="TextBox 160">
                  <a:extLst>
                    <a:ext uri="{FF2B5EF4-FFF2-40B4-BE49-F238E27FC236}">
                      <a16:creationId xmlns:a16="http://schemas.microsoft.com/office/drawing/2014/main" id="{2A4BCCF5-BAE8-7B49-93B9-352D63E3BADF}"/>
                    </a:ext>
                  </a:extLst>
                </p:cNvPr>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grpSp>
          <p:grpSp>
            <p:nvGrpSpPr>
              <p:cNvPr id="164" name="Group 163">
                <a:extLst>
                  <a:ext uri="{FF2B5EF4-FFF2-40B4-BE49-F238E27FC236}">
                    <a16:creationId xmlns:a16="http://schemas.microsoft.com/office/drawing/2014/main" id="{4DCE3833-0A76-C643-A867-84E6834282A7}"/>
                  </a:ext>
                </a:extLst>
              </p:cNvPr>
              <p:cNvGrpSpPr/>
              <p:nvPr/>
            </p:nvGrpSpPr>
            <p:grpSpPr>
              <a:xfrm>
                <a:off x="4544245" y="3578088"/>
                <a:ext cx="1687692" cy="1311965"/>
                <a:chOff x="1416732" y="5221357"/>
                <a:chExt cx="1687692" cy="1311965"/>
              </a:xfrm>
            </p:grpSpPr>
            <p:cxnSp>
              <p:nvCxnSpPr>
                <p:cNvPr id="165" name="Straight Connector 164">
                  <a:extLst>
                    <a:ext uri="{FF2B5EF4-FFF2-40B4-BE49-F238E27FC236}">
                      <a16:creationId xmlns:a16="http://schemas.microsoft.com/office/drawing/2014/main" id="{47C70EEA-30DB-8C4F-90AC-620FDA2A0138}"/>
                    </a:ext>
                  </a:extLst>
                </p:cNvPr>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4FFC5AE1-AA4D-9446-9C71-2CBADB228D10}"/>
                    </a:ext>
                  </a:extLst>
                </p:cNvPr>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499BB1B1-8E50-DB42-8699-52C4D6CE4F8F}"/>
                    </a:ext>
                  </a:extLst>
                </p:cNvPr>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FEDB77A6-D189-AA46-AEDF-2E616F256A12}"/>
                    </a:ext>
                  </a:extLst>
                </p:cNvPr>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91EBC83D-1513-A14A-B855-971436AA892D}"/>
                    </a:ext>
                  </a:extLst>
                </p:cNvPr>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539B859B-2C00-EC4B-BB9F-FA2A699D633A}"/>
                    </a:ext>
                  </a:extLst>
                </p:cNvPr>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0C304F32-EE17-864A-AE73-180F7283F1C8}"/>
                    </a:ext>
                  </a:extLst>
                </p:cNvPr>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F889F01C-0F8B-0B4D-9089-8FA49FB1058C}"/>
                    </a:ext>
                  </a:extLst>
                </p:cNvPr>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73" name="Group 172">
                  <a:extLst>
                    <a:ext uri="{FF2B5EF4-FFF2-40B4-BE49-F238E27FC236}">
                      <a16:creationId xmlns:a16="http://schemas.microsoft.com/office/drawing/2014/main" id="{8C5D3CC4-DD40-464E-81E7-9C5248FEC8AE}"/>
                    </a:ext>
                  </a:extLst>
                </p:cNvPr>
                <p:cNvGrpSpPr/>
                <p:nvPr/>
              </p:nvGrpSpPr>
              <p:grpSpPr>
                <a:xfrm>
                  <a:off x="1749287" y="5221357"/>
                  <a:ext cx="1175002" cy="1311965"/>
                  <a:chOff x="4426226" y="4479235"/>
                  <a:chExt cx="1175002" cy="1311965"/>
                </a:xfrm>
              </p:grpSpPr>
              <p:sp>
                <p:nvSpPr>
                  <p:cNvPr id="176" name="Rectangle 175">
                    <a:extLst>
                      <a:ext uri="{FF2B5EF4-FFF2-40B4-BE49-F238E27FC236}">
                        <a16:creationId xmlns:a16="http://schemas.microsoft.com/office/drawing/2014/main" id="{5CE93A9B-38A1-BF40-811E-E359099DDBBC}"/>
                      </a:ext>
                    </a:extLst>
                  </p:cNvPr>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7" name="TextBox 176">
                    <a:extLst>
                      <a:ext uri="{FF2B5EF4-FFF2-40B4-BE49-F238E27FC236}">
                        <a16:creationId xmlns:a16="http://schemas.microsoft.com/office/drawing/2014/main" id="{5B2E5208-A895-B14E-8DCB-4EA25D617FA8}"/>
                      </a:ext>
                    </a:extLst>
                  </p:cNvPr>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3</a:t>
                    </a:r>
                  </a:p>
                </p:txBody>
              </p:sp>
            </p:grpSp>
            <p:sp>
              <p:nvSpPr>
                <p:cNvPr id="174" name="TextBox 173">
                  <a:extLst>
                    <a:ext uri="{FF2B5EF4-FFF2-40B4-BE49-F238E27FC236}">
                      <a16:creationId xmlns:a16="http://schemas.microsoft.com/office/drawing/2014/main" id="{2C56D9DF-BEBF-9F41-9334-37C8562CF65B}"/>
                    </a:ext>
                  </a:extLst>
                </p:cNvPr>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sp>
              <p:nvSpPr>
                <p:cNvPr id="175" name="TextBox 174">
                  <a:extLst>
                    <a:ext uri="{FF2B5EF4-FFF2-40B4-BE49-F238E27FC236}">
                      <a16:creationId xmlns:a16="http://schemas.microsoft.com/office/drawing/2014/main" id="{5FB62124-F9A9-B74E-801E-939E6D55F5FC}"/>
                    </a:ext>
                  </a:extLst>
                </p:cNvPr>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grpSp>
          <p:grpSp>
            <p:nvGrpSpPr>
              <p:cNvPr id="178" name="Group 177">
                <a:extLst>
                  <a:ext uri="{FF2B5EF4-FFF2-40B4-BE49-F238E27FC236}">
                    <a16:creationId xmlns:a16="http://schemas.microsoft.com/office/drawing/2014/main" id="{852B1340-D76B-4E46-856E-F639AB9F1AE8}"/>
                  </a:ext>
                </a:extLst>
              </p:cNvPr>
              <p:cNvGrpSpPr/>
              <p:nvPr/>
            </p:nvGrpSpPr>
            <p:grpSpPr>
              <a:xfrm>
                <a:off x="4458106" y="3796749"/>
                <a:ext cx="1687692" cy="1311965"/>
                <a:chOff x="1416732" y="5221357"/>
                <a:chExt cx="1687692" cy="1311965"/>
              </a:xfrm>
            </p:grpSpPr>
            <p:cxnSp>
              <p:nvCxnSpPr>
                <p:cNvPr id="179" name="Straight Connector 178">
                  <a:extLst>
                    <a:ext uri="{FF2B5EF4-FFF2-40B4-BE49-F238E27FC236}">
                      <a16:creationId xmlns:a16="http://schemas.microsoft.com/office/drawing/2014/main" id="{F59DED08-18FE-834E-9DA0-0FC95C193D97}"/>
                    </a:ext>
                  </a:extLst>
                </p:cNvPr>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4FCA4BD1-13EE-CD49-9555-680BF4FBC4CB}"/>
                    </a:ext>
                  </a:extLst>
                </p:cNvPr>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DE1EB86E-EDA3-A241-9E9D-72B854D1C38F}"/>
                    </a:ext>
                  </a:extLst>
                </p:cNvPr>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D6A935F4-98BE-5444-BD08-78AC8A59CCE5}"/>
                    </a:ext>
                  </a:extLst>
                </p:cNvPr>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B9C75665-BA08-3640-BED8-5DDF21BEBB11}"/>
                    </a:ext>
                  </a:extLst>
                </p:cNvPr>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59C2AFDA-7A15-AB47-A801-28BE8DB6A7AE}"/>
                    </a:ext>
                  </a:extLst>
                </p:cNvPr>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DA760F63-3FCA-1E48-9694-3000FEDFCC64}"/>
                    </a:ext>
                  </a:extLst>
                </p:cNvPr>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354AEC58-3B5E-C34C-A4BF-C9CABF071051}"/>
                    </a:ext>
                  </a:extLst>
                </p:cNvPr>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87" name="Group 186">
                  <a:extLst>
                    <a:ext uri="{FF2B5EF4-FFF2-40B4-BE49-F238E27FC236}">
                      <a16:creationId xmlns:a16="http://schemas.microsoft.com/office/drawing/2014/main" id="{1170DB51-8293-234B-B9F1-B0B3101F4AF8}"/>
                    </a:ext>
                  </a:extLst>
                </p:cNvPr>
                <p:cNvGrpSpPr/>
                <p:nvPr/>
              </p:nvGrpSpPr>
              <p:grpSpPr>
                <a:xfrm>
                  <a:off x="1749287" y="5221357"/>
                  <a:ext cx="1175002" cy="1311965"/>
                  <a:chOff x="4426226" y="4479235"/>
                  <a:chExt cx="1175002" cy="1311965"/>
                </a:xfrm>
              </p:grpSpPr>
              <p:sp>
                <p:nvSpPr>
                  <p:cNvPr id="190" name="Rectangle 189">
                    <a:extLst>
                      <a:ext uri="{FF2B5EF4-FFF2-40B4-BE49-F238E27FC236}">
                        <a16:creationId xmlns:a16="http://schemas.microsoft.com/office/drawing/2014/main" id="{74C76E3E-68EE-114E-B49D-DCEC2C9B222A}"/>
                      </a:ext>
                    </a:extLst>
                  </p:cNvPr>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TextBox 190">
                    <a:extLst>
                      <a:ext uri="{FF2B5EF4-FFF2-40B4-BE49-F238E27FC236}">
                        <a16:creationId xmlns:a16="http://schemas.microsoft.com/office/drawing/2014/main" id="{A87D0399-6E79-5643-89F0-7906B987D4DB}"/>
                      </a:ext>
                    </a:extLst>
                  </p:cNvPr>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4</a:t>
                    </a:r>
                  </a:p>
                </p:txBody>
              </p:sp>
            </p:grpSp>
            <p:sp>
              <p:nvSpPr>
                <p:cNvPr id="188" name="TextBox 187">
                  <a:extLst>
                    <a:ext uri="{FF2B5EF4-FFF2-40B4-BE49-F238E27FC236}">
                      <a16:creationId xmlns:a16="http://schemas.microsoft.com/office/drawing/2014/main" id="{A79B0505-1934-F54D-B44C-8780B6463E57}"/>
                    </a:ext>
                  </a:extLst>
                </p:cNvPr>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sp>
              <p:nvSpPr>
                <p:cNvPr id="189" name="TextBox 188">
                  <a:extLst>
                    <a:ext uri="{FF2B5EF4-FFF2-40B4-BE49-F238E27FC236}">
                      <a16:creationId xmlns:a16="http://schemas.microsoft.com/office/drawing/2014/main" id="{B0BBB775-1B8E-AF45-9C88-E7B9BFDFBD3A}"/>
                    </a:ext>
                  </a:extLst>
                </p:cNvPr>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grpSp>
          <p:grpSp>
            <p:nvGrpSpPr>
              <p:cNvPr id="192" name="Group 191">
                <a:extLst>
                  <a:ext uri="{FF2B5EF4-FFF2-40B4-BE49-F238E27FC236}">
                    <a16:creationId xmlns:a16="http://schemas.microsoft.com/office/drawing/2014/main" id="{27A16CD3-F266-6F4E-9433-67344A61D1CD}"/>
                  </a:ext>
                </a:extLst>
              </p:cNvPr>
              <p:cNvGrpSpPr/>
              <p:nvPr/>
            </p:nvGrpSpPr>
            <p:grpSpPr>
              <a:xfrm>
                <a:off x="4371967" y="4015410"/>
                <a:ext cx="1687692" cy="1311965"/>
                <a:chOff x="1416732" y="5221357"/>
                <a:chExt cx="1687692" cy="1311965"/>
              </a:xfrm>
            </p:grpSpPr>
            <p:cxnSp>
              <p:nvCxnSpPr>
                <p:cNvPr id="193" name="Straight Connector 192">
                  <a:extLst>
                    <a:ext uri="{FF2B5EF4-FFF2-40B4-BE49-F238E27FC236}">
                      <a16:creationId xmlns:a16="http://schemas.microsoft.com/office/drawing/2014/main" id="{242CBD24-8BFA-4F4B-871C-88474723172A}"/>
                    </a:ext>
                  </a:extLst>
                </p:cNvPr>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EB9D3DD4-EFAB-BE46-97AE-6C051DD69973}"/>
                    </a:ext>
                  </a:extLst>
                </p:cNvPr>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4300FE2E-5CE0-B442-98C0-BC4D3906A2E8}"/>
                    </a:ext>
                  </a:extLst>
                </p:cNvPr>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A97E0211-B1F2-6149-9BC1-481F09996CD6}"/>
                    </a:ext>
                  </a:extLst>
                </p:cNvPr>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7A3AA3DF-BABF-A94F-856A-2269148C5774}"/>
                    </a:ext>
                  </a:extLst>
                </p:cNvPr>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B95EAEAA-4623-7644-9035-CD12D3CEDA0A}"/>
                    </a:ext>
                  </a:extLst>
                </p:cNvPr>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9D777CAA-B533-BD47-8D37-FE2DB83393A3}"/>
                    </a:ext>
                  </a:extLst>
                </p:cNvPr>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33884B12-0A7D-744B-B331-BAAC393D6F46}"/>
                    </a:ext>
                  </a:extLst>
                </p:cNvPr>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1" name="Group 200">
                  <a:extLst>
                    <a:ext uri="{FF2B5EF4-FFF2-40B4-BE49-F238E27FC236}">
                      <a16:creationId xmlns:a16="http://schemas.microsoft.com/office/drawing/2014/main" id="{6450D750-FD73-664B-A24E-E4A6F25DD06A}"/>
                    </a:ext>
                  </a:extLst>
                </p:cNvPr>
                <p:cNvGrpSpPr/>
                <p:nvPr/>
              </p:nvGrpSpPr>
              <p:grpSpPr>
                <a:xfrm>
                  <a:off x="1749287" y="5221357"/>
                  <a:ext cx="1175002" cy="1311965"/>
                  <a:chOff x="4426226" y="4479235"/>
                  <a:chExt cx="1175002" cy="1311965"/>
                </a:xfrm>
              </p:grpSpPr>
              <p:sp>
                <p:nvSpPr>
                  <p:cNvPr id="204" name="Rectangle 203">
                    <a:extLst>
                      <a:ext uri="{FF2B5EF4-FFF2-40B4-BE49-F238E27FC236}">
                        <a16:creationId xmlns:a16="http://schemas.microsoft.com/office/drawing/2014/main" id="{4EB2FFEE-D801-434F-811C-4D932D9FD863}"/>
                      </a:ext>
                    </a:extLst>
                  </p:cNvPr>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5" name="TextBox 204">
                    <a:extLst>
                      <a:ext uri="{FF2B5EF4-FFF2-40B4-BE49-F238E27FC236}">
                        <a16:creationId xmlns:a16="http://schemas.microsoft.com/office/drawing/2014/main" id="{6338DC98-C356-5F4C-BDDB-19CFA45B2ADF}"/>
                      </a:ext>
                    </a:extLst>
                  </p:cNvPr>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5</a:t>
                    </a:r>
                  </a:p>
                </p:txBody>
              </p:sp>
            </p:grpSp>
            <p:sp>
              <p:nvSpPr>
                <p:cNvPr id="202" name="TextBox 201">
                  <a:extLst>
                    <a:ext uri="{FF2B5EF4-FFF2-40B4-BE49-F238E27FC236}">
                      <a16:creationId xmlns:a16="http://schemas.microsoft.com/office/drawing/2014/main" id="{4F03D8B2-18DF-9441-91C6-EDCF41C5DCFE}"/>
                    </a:ext>
                  </a:extLst>
                </p:cNvPr>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sp>
              <p:nvSpPr>
                <p:cNvPr id="203" name="TextBox 202">
                  <a:extLst>
                    <a:ext uri="{FF2B5EF4-FFF2-40B4-BE49-F238E27FC236}">
                      <a16:creationId xmlns:a16="http://schemas.microsoft.com/office/drawing/2014/main" id="{B1680810-053C-1B44-97E5-1DCD007C9E5C}"/>
                    </a:ext>
                  </a:extLst>
                </p:cNvPr>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grpSp>
          <p:grpSp>
            <p:nvGrpSpPr>
              <p:cNvPr id="206" name="Group 205">
                <a:extLst>
                  <a:ext uri="{FF2B5EF4-FFF2-40B4-BE49-F238E27FC236}">
                    <a16:creationId xmlns:a16="http://schemas.microsoft.com/office/drawing/2014/main" id="{7D56FDB2-A56A-2049-AAEE-5D25D788A270}"/>
                  </a:ext>
                </a:extLst>
              </p:cNvPr>
              <p:cNvGrpSpPr/>
              <p:nvPr/>
            </p:nvGrpSpPr>
            <p:grpSpPr>
              <a:xfrm>
                <a:off x="4285828" y="4234071"/>
                <a:ext cx="1687692" cy="1311965"/>
                <a:chOff x="1416732" y="5221357"/>
                <a:chExt cx="1687692" cy="1311965"/>
              </a:xfrm>
            </p:grpSpPr>
            <p:cxnSp>
              <p:nvCxnSpPr>
                <p:cNvPr id="207" name="Straight Connector 206">
                  <a:extLst>
                    <a:ext uri="{FF2B5EF4-FFF2-40B4-BE49-F238E27FC236}">
                      <a16:creationId xmlns:a16="http://schemas.microsoft.com/office/drawing/2014/main" id="{22EAFDB0-6DE3-0E44-9902-0724F0EAB690}"/>
                    </a:ext>
                  </a:extLst>
                </p:cNvPr>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08C7048B-F714-F84E-B906-722645E72990}"/>
                    </a:ext>
                  </a:extLst>
                </p:cNvPr>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6E4A0C0A-06FA-5F4D-B2FA-1D4BF01B99CB}"/>
                    </a:ext>
                  </a:extLst>
                </p:cNvPr>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5E372A1A-E34B-F942-9893-AA5FB31EFB57}"/>
                    </a:ext>
                  </a:extLst>
                </p:cNvPr>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A99CA063-1FE2-EE45-84DD-A3F243F39CBA}"/>
                    </a:ext>
                  </a:extLst>
                </p:cNvPr>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4621C27B-0228-544D-966D-4F474D033ED9}"/>
                    </a:ext>
                  </a:extLst>
                </p:cNvPr>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E54809C9-307B-984C-AA4B-37B74EF60940}"/>
                    </a:ext>
                  </a:extLst>
                </p:cNvPr>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534B91EF-1FC6-6947-8ABD-09296A096B07}"/>
                    </a:ext>
                  </a:extLst>
                </p:cNvPr>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15" name="Group 214">
                  <a:extLst>
                    <a:ext uri="{FF2B5EF4-FFF2-40B4-BE49-F238E27FC236}">
                      <a16:creationId xmlns:a16="http://schemas.microsoft.com/office/drawing/2014/main" id="{A3B5CB2A-7E9D-A740-9A3C-4E1E9C4E860E}"/>
                    </a:ext>
                  </a:extLst>
                </p:cNvPr>
                <p:cNvGrpSpPr/>
                <p:nvPr/>
              </p:nvGrpSpPr>
              <p:grpSpPr>
                <a:xfrm>
                  <a:off x="1749287" y="5221357"/>
                  <a:ext cx="1175002" cy="1311965"/>
                  <a:chOff x="4426226" y="4479235"/>
                  <a:chExt cx="1175002" cy="1311965"/>
                </a:xfrm>
              </p:grpSpPr>
              <p:sp>
                <p:nvSpPr>
                  <p:cNvPr id="218" name="Rectangle 217">
                    <a:extLst>
                      <a:ext uri="{FF2B5EF4-FFF2-40B4-BE49-F238E27FC236}">
                        <a16:creationId xmlns:a16="http://schemas.microsoft.com/office/drawing/2014/main" id="{67652EB3-8E5E-124E-8E46-0E70E5F5EB07}"/>
                      </a:ext>
                    </a:extLst>
                  </p:cNvPr>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9" name="TextBox 218">
                    <a:extLst>
                      <a:ext uri="{FF2B5EF4-FFF2-40B4-BE49-F238E27FC236}">
                        <a16:creationId xmlns:a16="http://schemas.microsoft.com/office/drawing/2014/main" id="{1C717108-F21C-404D-BC48-34D7D27FDE9C}"/>
                      </a:ext>
                    </a:extLst>
                  </p:cNvPr>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6</a:t>
                    </a:r>
                  </a:p>
                </p:txBody>
              </p:sp>
            </p:grpSp>
            <p:sp>
              <p:nvSpPr>
                <p:cNvPr id="216" name="TextBox 215">
                  <a:extLst>
                    <a:ext uri="{FF2B5EF4-FFF2-40B4-BE49-F238E27FC236}">
                      <a16:creationId xmlns:a16="http://schemas.microsoft.com/office/drawing/2014/main" id="{B69D0A55-0506-A841-9161-089AD1E68DB7}"/>
                    </a:ext>
                  </a:extLst>
                </p:cNvPr>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sp>
              <p:nvSpPr>
                <p:cNvPr id="217" name="TextBox 216">
                  <a:extLst>
                    <a:ext uri="{FF2B5EF4-FFF2-40B4-BE49-F238E27FC236}">
                      <a16:creationId xmlns:a16="http://schemas.microsoft.com/office/drawing/2014/main" id="{A0CCAB8F-FD60-2243-B1B8-FF0A635D71D1}"/>
                    </a:ext>
                  </a:extLst>
                </p:cNvPr>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grpSp>
          <p:grpSp>
            <p:nvGrpSpPr>
              <p:cNvPr id="220" name="Group 219">
                <a:extLst>
                  <a:ext uri="{FF2B5EF4-FFF2-40B4-BE49-F238E27FC236}">
                    <a16:creationId xmlns:a16="http://schemas.microsoft.com/office/drawing/2014/main" id="{EBE05E73-D99E-C147-9716-828223599C40}"/>
                  </a:ext>
                </a:extLst>
              </p:cNvPr>
              <p:cNvGrpSpPr/>
              <p:nvPr/>
            </p:nvGrpSpPr>
            <p:grpSpPr>
              <a:xfrm>
                <a:off x="4199689" y="4452732"/>
                <a:ext cx="1687692" cy="1311965"/>
                <a:chOff x="1416732" y="5221357"/>
                <a:chExt cx="1687692" cy="1311965"/>
              </a:xfrm>
            </p:grpSpPr>
            <p:cxnSp>
              <p:nvCxnSpPr>
                <p:cNvPr id="221" name="Straight Connector 220">
                  <a:extLst>
                    <a:ext uri="{FF2B5EF4-FFF2-40B4-BE49-F238E27FC236}">
                      <a16:creationId xmlns:a16="http://schemas.microsoft.com/office/drawing/2014/main" id="{BD2E3933-9FCB-D54C-9E07-9014FBA4EECE}"/>
                    </a:ext>
                  </a:extLst>
                </p:cNvPr>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50DDC4D9-1AE1-124C-B7D3-5CBC537D97AC}"/>
                    </a:ext>
                  </a:extLst>
                </p:cNvPr>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90194CF0-8839-CC4F-99D8-3F3A37783E56}"/>
                    </a:ext>
                  </a:extLst>
                </p:cNvPr>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352B5416-5AAB-2D46-9B0E-CE3CA11D2ED9}"/>
                    </a:ext>
                  </a:extLst>
                </p:cNvPr>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2E2826A0-6585-5742-B3D7-72AC0D8B5703}"/>
                    </a:ext>
                  </a:extLst>
                </p:cNvPr>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985CEE96-F86A-3F45-A843-174A5CE01AEE}"/>
                    </a:ext>
                  </a:extLst>
                </p:cNvPr>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16F9E714-0E70-3C4B-995B-BA09A4319E0E}"/>
                    </a:ext>
                  </a:extLst>
                </p:cNvPr>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99A2B0DD-2B68-0345-8098-716D1C4E5C05}"/>
                    </a:ext>
                  </a:extLst>
                </p:cNvPr>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8" name="Group 247">
                  <a:extLst>
                    <a:ext uri="{FF2B5EF4-FFF2-40B4-BE49-F238E27FC236}">
                      <a16:creationId xmlns:a16="http://schemas.microsoft.com/office/drawing/2014/main" id="{E207C60C-2027-014E-ACA1-A8C5FECF1B84}"/>
                    </a:ext>
                  </a:extLst>
                </p:cNvPr>
                <p:cNvGrpSpPr/>
                <p:nvPr/>
              </p:nvGrpSpPr>
              <p:grpSpPr>
                <a:xfrm>
                  <a:off x="1749287" y="5221357"/>
                  <a:ext cx="1200970" cy="1311965"/>
                  <a:chOff x="4426226" y="4479235"/>
                  <a:chExt cx="1200970" cy="1311965"/>
                </a:xfrm>
              </p:grpSpPr>
              <p:sp>
                <p:nvSpPr>
                  <p:cNvPr id="251" name="Rectangle 250">
                    <a:extLst>
                      <a:ext uri="{FF2B5EF4-FFF2-40B4-BE49-F238E27FC236}">
                        <a16:creationId xmlns:a16="http://schemas.microsoft.com/office/drawing/2014/main" id="{08D55DB1-B076-A04E-8054-6804391003C5}"/>
                      </a:ext>
                    </a:extLst>
                  </p:cNvPr>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 name="TextBox 251">
                    <a:extLst>
                      <a:ext uri="{FF2B5EF4-FFF2-40B4-BE49-F238E27FC236}">
                        <a16:creationId xmlns:a16="http://schemas.microsoft.com/office/drawing/2014/main" id="{03F187CE-BFD2-954F-B4CF-08652524520B}"/>
                      </a:ext>
                    </a:extLst>
                  </p:cNvPr>
                  <p:cNvSpPr txBox="1"/>
                  <p:nvPr/>
                </p:nvSpPr>
                <p:spPr>
                  <a:xfrm>
                    <a:off x="4426226" y="4479235"/>
                    <a:ext cx="120097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7</a:t>
                    </a:r>
                  </a:p>
                </p:txBody>
              </p:sp>
            </p:grpSp>
            <p:sp>
              <p:nvSpPr>
                <p:cNvPr id="249" name="TextBox 248">
                  <a:extLst>
                    <a:ext uri="{FF2B5EF4-FFF2-40B4-BE49-F238E27FC236}">
                      <a16:creationId xmlns:a16="http://schemas.microsoft.com/office/drawing/2014/main" id="{B8F709DD-A4C9-964E-9369-DC9024B01328}"/>
                    </a:ext>
                  </a:extLst>
                </p:cNvPr>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sp>
              <p:nvSpPr>
                <p:cNvPr id="250" name="TextBox 249">
                  <a:extLst>
                    <a:ext uri="{FF2B5EF4-FFF2-40B4-BE49-F238E27FC236}">
                      <a16:creationId xmlns:a16="http://schemas.microsoft.com/office/drawing/2014/main" id="{0CB27A1C-1B33-8D47-A809-2A64EA9496C4}"/>
                    </a:ext>
                  </a:extLst>
                </p:cNvPr>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p>
              </p:txBody>
            </p:sp>
          </p:grpSp>
        </p:grpSp>
        <p:grpSp>
          <p:nvGrpSpPr>
            <p:cNvPr id="276" name="Group 148">
              <a:extLst>
                <a:ext uri="{FF2B5EF4-FFF2-40B4-BE49-F238E27FC236}">
                  <a16:creationId xmlns:a16="http://schemas.microsoft.com/office/drawing/2014/main" id="{2E570F32-B5FE-CB40-B069-AF1FD1544947}"/>
                </a:ext>
              </a:extLst>
            </p:cNvPr>
            <p:cNvGrpSpPr>
              <a:grpSpLocks/>
            </p:cNvGrpSpPr>
            <p:nvPr/>
          </p:nvGrpSpPr>
          <p:grpSpPr bwMode="auto">
            <a:xfrm>
              <a:off x="7458844" y="4535520"/>
              <a:ext cx="799405" cy="236966"/>
              <a:chOff x="453" y="3465"/>
              <a:chExt cx="561" cy="136"/>
            </a:xfrm>
          </p:grpSpPr>
          <p:sp>
            <p:nvSpPr>
              <p:cNvPr id="277" name="Rectangle 149">
                <a:extLst>
                  <a:ext uri="{FF2B5EF4-FFF2-40B4-BE49-F238E27FC236}">
                    <a16:creationId xmlns:a16="http://schemas.microsoft.com/office/drawing/2014/main" id="{FEA32228-96F7-134B-A34B-AB5502318465}"/>
                  </a:ext>
                </a:extLst>
              </p:cNvPr>
              <p:cNvSpPr>
                <a:spLocks noChangeArrowheads="1"/>
              </p:cNvSpPr>
              <p:nvPr/>
            </p:nvSpPr>
            <p:spPr bwMode="auto">
              <a:xfrm>
                <a:off x="496" y="3465"/>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8" name="Rectangle 150">
                <a:extLst>
                  <a:ext uri="{FF2B5EF4-FFF2-40B4-BE49-F238E27FC236}">
                    <a16:creationId xmlns:a16="http://schemas.microsoft.com/office/drawing/2014/main" id="{2365A856-1D41-F642-858D-16C20FD01E42}"/>
                  </a:ext>
                </a:extLst>
              </p:cNvPr>
              <p:cNvSpPr>
                <a:spLocks noChangeArrowheads="1"/>
              </p:cNvSpPr>
              <p:nvPr/>
            </p:nvSpPr>
            <p:spPr bwMode="auto">
              <a:xfrm>
                <a:off x="769" y="3504"/>
                <a:ext cx="132" cy="61"/>
              </a:xfrm>
              <a:prstGeom prst="rect">
                <a:avLst/>
              </a:prstGeom>
              <a:solidFill>
                <a:srgbClr val="FFFFFF"/>
              </a:solidFill>
              <a:ln w="158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9" name="Rectangle 151">
                <a:extLst>
                  <a:ext uri="{FF2B5EF4-FFF2-40B4-BE49-F238E27FC236}">
                    <a16:creationId xmlns:a16="http://schemas.microsoft.com/office/drawing/2014/main" id="{0B0BE8CF-B7C0-7947-BE53-3B146B8EC001}"/>
                  </a:ext>
                </a:extLst>
              </p:cNvPr>
              <p:cNvSpPr>
                <a:spLocks noChangeArrowheads="1"/>
              </p:cNvSpPr>
              <p:nvPr/>
            </p:nvSpPr>
            <p:spPr bwMode="auto">
              <a:xfrm>
                <a:off x="642" y="3481"/>
                <a:ext cx="108" cy="104"/>
              </a:xfrm>
              <a:prstGeom prst="rect">
                <a:avLst/>
              </a:prstGeom>
              <a:solidFill>
                <a:srgbClr val="FFFFFF"/>
              </a:solidFill>
              <a:ln w="15875">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0" name="Rectangle 152">
                <a:extLst>
                  <a:ext uri="{FF2B5EF4-FFF2-40B4-BE49-F238E27FC236}">
                    <a16:creationId xmlns:a16="http://schemas.microsoft.com/office/drawing/2014/main" id="{868D8C31-ED5A-E24D-8D93-00655F6384B0}"/>
                  </a:ext>
                </a:extLst>
              </p:cNvPr>
              <p:cNvSpPr>
                <a:spLocks noChangeArrowheads="1"/>
              </p:cNvSpPr>
              <p:nvPr/>
            </p:nvSpPr>
            <p:spPr bwMode="auto">
              <a:xfrm>
                <a:off x="515" y="3478"/>
                <a:ext cx="108" cy="105"/>
              </a:xfrm>
              <a:prstGeom prst="rect">
                <a:avLst/>
              </a:prstGeom>
              <a:solidFill>
                <a:srgbClr val="FFFFFF"/>
              </a:solidFill>
              <a:ln w="158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1" name="Line 153">
                <a:extLst>
                  <a:ext uri="{FF2B5EF4-FFF2-40B4-BE49-F238E27FC236}">
                    <a16:creationId xmlns:a16="http://schemas.microsoft.com/office/drawing/2014/main" id="{65D89C0F-33F9-8F40-A576-039AE5F2393F}"/>
                  </a:ext>
                </a:extLst>
              </p:cNvPr>
              <p:cNvSpPr>
                <a:spLocks noChangeShapeType="1"/>
              </p:cNvSpPr>
              <p:nvPr/>
            </p:nvSpPr>
            <p:spPr bwMode="auto">
              <a:xfrm flipV="1">
                <a:off x="453" y="3529"/>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cxnSp>
          <p:nvCxnSpPr>
            <p:cNvPr id="16" name="Straight Connector 15">
              <a:extLst>
                <a:ext uri="{FF2B5EF4-FFF2-40B4-BE49-F238E27FC236}">
                  <a16:creationId xmlns:a16="http://schemas.microsoft.com/office/drawing/2014/main" id="{AC5C06A7-CC33-B147-8CF7-72174E9EF51C}"/>
                </a:ext>
              </a:extLst>
            </p:cNvPr>
            <p:cNvCxnSpPr>
              <a:cxnSpLocks/>
            </p:cNvCxnSpPr>
            <p:nvPr/>
          </p:nvCxnSpPr>
          <p:spPr>
            <a:xfrm flipH="1">
              <a:off x="4374532" y="2250005"/>
              <a:ext cx="1064231" cy="292455"/>
            </a:xfrm>
            <a:prstGeom prst="line">
              <a:avLst/>
            </a:prstGeom>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F8E278EB-F529-0245-8909-19F0275C51F3}"/>
                </a:ext>
              </a:extLst>
            </p:cNvPr>
            <p:cNvCxnSpPr>
              <a:cxnSpLocks/>
            </p:cNvCxnSpPr>
            <p:nvPr/>
          </p:nvCxnSpPr>
          <p:spPr>
            <a:xfrm flipH="1">
              <a:off x="4379613" y="2473015"/>
              <a:ext cx="975008" cy="70021"/>
            </a:xfrm>
            <a:prstGeom prst="line">
              <a:avLst/>
            </a:prstGeom>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B52CBCAC-3051-6E4F-BE6E-0E188B5230EB}"/>
                </a:ext>
              </a:extLst>
            </p:cNvPr>
            <p:cNvCxnSpPr>
              <a:cxnSpLocks/>
            </p:cNvCxnSpPr>
            <p:nvPr/>
          </p:nvCxnSpPr>
          <p:spPr>
            <a:xfrm flipH="1" flipV="1">
              <a:off x="4374532" y="2542460"/>
              <a:ext cx="887706" cy="145327"/>
            </a:xfrm>
            <a:prstGeom prst="line">
              <a:avLst/>
            </a:prstGeom>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id="{7A1AA8BB-3481-5D4C-8AE1-96BF35A11907}"/>
                </a:ext>
              </a:extLst>
            </p:cNvPr>
            <p:cNvCxnSpPr>
              <a:cxnSpLocks/>
            </p:cNvCxnSpPr>
            <p:nvPr/>
          </p:nvCxnSpPr>
          <p:spPr>
            <a:xfrm flipH="1" flipV="1">
              <a:off x="4383143" y="2539506"/>
              <a:ext cx="803404" cy="3660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id="{A8EE266F-7F85-D745-9E59-EFAAD06842D2}"/>
                </a:ext>
              </a:extLst>
            </p:cNvPr>
            <p:cNvCxnSpPr>
              <a:cxnSpLocks/>
            </p:cNvCxnSpPr>
            <p:nvPr/>
          </p:nvCxnSpPr>
          <p:spPr>
            <a:xfrm flipH="1" flipV="1">
              <a:off x="4374532" y="2542460"/>
              <a:ext cx="721772" cy="58252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DA93283C-0C9E-8543-AF5F-81C9EADB16A9}"/>
                </a:ext>
              </a:extLst>
            </p:cNvPr>
            <p:cNvCxnSpPr>
              <a:cxnSpLocks/>
            </p:cNvCxnSpPr>
            <p:nvPr/>
          </p:nvCxnSpPr>
          <p:spPr>
            <a:xfrm flipH="1" flipV="1">
              <a:off x="4379613" y="2543036"/>
              <a:ext cx="630409" cy="79673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id="{AD9651E7-198A-4540-9EAA-6C1B85AACA3E}"/>
                </a:ext>
              </a:extLst>
            </p:cNvPr>
            <p:cNvCxnSpPr>
              <a:cxnSpLocks/>
            </p:cNvCxnSpPr>
            <p:nvPr/>
          </p:nvCxnSpPr>
          <p:spPr>
            <a:xfrm flipH="1" flipV="1">
              <a:off x="4374532" y="2542460"/>
              <a:ext cx="554878" cy="102384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82B32D18-45B7-A544-93F3-482D031376A5}"/>
                </a:ext>
              </a:extLst>
            </p:cNvPr>
            <p:cNvCxnSpPr>
              <a:cxnSpLocks/>
            </p:cNvCxnSpPr>
            <p:nvPr/>
          </p:nvCxnSpPr>
          <p:spPr>
            <a:xfrm flipH="1" flipV="1">
              <a:off x="4374532" y="2542460"/>
              <a:ext cx="463674" cy="123979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id="{60B2CCF9-7FBB-EB49-9BF3-CFE052378DB3}"/>
                </a:ext>
              </a:extLst>
            </p:cNvPr>
            <p:cNvCxnSpPr>
              <a:cxnSpLocks/>
            </p:cNvCxnSpPr>
            <p:nvPr/>
          </p:nvCxnSpPr>
          <p:spPr>
            <a:xfrm flipH="1" flipV="1">
              <a:off x="6814697" y="3196191"/>
              <a:ext cx="643514" cy="1458085"/>
            </a:xfrm>
            <a:prstGeom prst="line">
              <a:avLst/>
            </a:prstGeom>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F5AB2FF7-2FB7-E24A-9C38-598523278059}"/>
                </a:ext>
              </a:extLst>
            </p:cNvPr>
            <p:cNvCxnSpPr>
              <a:cxnSpLocks/>
              <a:stCxn id="281" idx="0"/>
            </p:cNvCxnSpPr>
            <p:nvPr/>
          </p:nvCxnSpPr>
          <p:spPr>
            <a:xfrm flipH="1" flipV="1">
              <a:off x="6730554" y="3415671"/>
              <a:ext cx="728290" cy="12383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8A0880C7-A15A-534A-90E6-FBF859429BDA}"/>
                </a:ext>
              </a:extLst>
            </p:cNvPr>
            <p:cNvCxnSpPr>
              <a:cxnSpLocks/>
              <a:stCxn id="281" idx="0"/>
            </p:cNvCxnSpPr>
            <p:nvPr/>
          </p:nvCxnSpPr>
          <p:spPr>
            <a:xfrm flipH="1" flipV="1">
              <a:off x="6653472" y="3638681"/>
              <a:ext cx="805372" cy="101532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id="{3E017690-EC6F-FB4F-A1FF-CAE71BABDE52}"/>
                </a:ext>
              </a:extLst>
            </p:cNvPr>
            <p:cNvCxnSpPr>
              <a:cxnSpLocks/>
              <a:stCxn id="281" idx="0"/>
            </p:cNvCxnSpPr>
            <p:nvPr/>
          </p:nvCxnSpPr>
          <p:spPr>
            <a:xfrm flipH="1" flipV="1">
              <a:off x="6569330" y="3858161"/>
              <a:ext cx="889514" cy="79584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id="{8412F5B1-1BE1-734A-B9C4-7E61DAACE56E}"/>
                </a:ext>
              </a:extLst>
            </p:cNvPr>
            <p:cNvCxnSpPr>
              <a:cxnSpLocks/>
              <a:stCxn id="281" idx="0"/>
            </p:cNvCxnSpPr>
            <p:nvPr/>
          </p:nvCxnSpPr>
          <p:spPr>
            <a:xfrm flipH="1" flipV="1">
              <a:off x="6478128" y="4074111"/>
              <a:ext cx="980716" cy="57989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B2D8881F-1594-4149-9DD1-52BC68531279}"/>
                </a:ext>
              </a:extLst>
            </p:cNvPr>
            <p:cNvCxnSpPr>
              <a:cxnSpLocks/>
              <a:stCxn id="281" idx="0"/>
            </p:cNvCxnSpPr>
            <p:nvPr/>
          </p:nvCxnSpPr>
          <p:spPr>
            <a:xfrm flipH="1" flipV="1">
              <a:off x="6390458" y="4290061"/>
              <a:ext cx="1068386" cy="36394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FB912C47-FFD4-2740-8D44-D2C1F2E1EFA0}"/>
                </a:ext>
              </a:extLst>
            </p:cNvPr>
            <p:cNvCxnSpPr>
              <a:cxnSpLocks/>
              <a:stCxn id="281" idx="0"/>
            </p:cNvCxnSpPr>
            <p:nvPr/>
          </p:nvCxnSpPr>
          <p:spPr>
            <a:xfrm flipH="1" flipV="1">
              <a:off x="6299258" y="4509543"/>
              <a:ext cx="1159586" cy="144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9F4EF984-B0C2-4946-A8C1-37C7146F8BC5}"/>
                </a:ext>
              </a:extLst>
            </p:cNvPr>
            <p:cNvCxnSpPr>
              <a:cxnSpLocks/>
            </p:cNvCxnSpPr>
            <p:nvPr/>
          </p:nvCxnSpPr>
          <p:spPr>
            <a:xfrm flipH="1">
              <a:off x="6218650" y="4657807"/>
              <a:ext cx="1228969" cy="78279"/>
            </a:xfrm>
            <a:prstGeom prst="line">
              <a:avLst/>
            </a:prstGeom>
          </p:spPr>
          <p:style>
            <a:lnRef idx="1">
              <a:schemeClr val="accent1"/>
            </a:lnRef>
            <a:fillRef idx="0">
              <a:schemeClr val="accent1"/>
            </a:fillRef>
            <a:effectRef idx="0">
              <a:schemeClr val="accent1"/>
            </a:effectRef>
            <a:fontRef idx="minor">
              <a:schemeClr val="tx1"/>
            </a:fontRef>
          </p:style>
        </p:cxnSp>
        <p:grpSp>
          <p:nvGrpSpPr>
            <p:cNvPr id="322" name="Group 118">
              <a:extLst>
                <a:ext uri="{FF2B5EF4-FFF2-40B4-BE49-F238E27FC236}">
                  <a16:creationId xmlns:a16="http://schemas.microsoft.com/office/drawing/2014/main" id="{8531BEC6-8E48-1745-9FD6-6DA75DC1C20E}"/>
                </a:ext>
              </a:extLst>
            </p:cNvPr>
            <p:cNvGrpSpPr>
              <a:grpSpLocks/>
            </p:cNvGrpSpPr>
            <p:nvPr/>
          </p:nvGrpSpPr>
          <p:grpSpPr bwMode="auto">
            <a:xfrm>
              <a:off x="2502527" y="4777410"/>
              <a:ext cx="977484" cy="193795"/>
              <a:chOff x="876" y="2800"/>
              <a:chExt cx="642" cy="175"/>
            </a:xfrm>
          </p:grpSpPr>
          <p:sp>
            <p:nvSpPr>
              <p:cNvPr id="323" name="Rectangle 119">
                <a:extLst>
                  <a:ext uri="{FF2B5EF4-FFF2-40B4-BE49-F238E27FC236}">
                    <a16:creationId xmlns:a16="http://schemas.microsoft.com/office/drawing/2014/main" id="{AD85F25B-088A-FF43-8996-713EAF236AE2}"/>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4" name="Rectangle 120">
                <a:extLst>
                  <a:ext uri="{FF2B5EF4-FFF2-40B4-BE49-F238E27FC236}">
                    <a16:creationId xmlns:a16="http://schemas.microsoft.com/office/drawing/2014/main" id="{881293D1-125C-CE4E-BDAC-ED5BE197B355}"/>
                  </a:ext>
                </a:extLst>
              </p:cNvPr>
              <p:cNvSpPr>
                <a:spLocks noChangeArrowheads="1"/>
              </p:cNvSpPr>
              <p:nvPr/>
            </p:nvSpPr>
            <p:spPr bwMode="auto">
              <a:xfrm>
                <a:off x="945" y="2849"/>
                <a:ext cx="151" cy="78"/>
              </a:xfrm>
              <a:prstGeom prst="rect">
                <a:avLst/>
              </a:prstGeom>
              <a:solidFill>
                <a:srgbClr val="FFFFFF"/>
              </a:solidFill>
              <a:ln w="1270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5" name="Rectangle 121">
                <a:extLst>
                  <a:ext uri="{FF2B5EF4-FFF2-40B4-BE49-F238E27FC236}">
                    <a16:creationId xmlns:a16="http://schemas.microsoft.com/office/drawing/2014/main" id="{512AFAA5-EC34-A742-993A-F06E45DCEA02}"/>
                  </a:ext>
                </a:extLst>
              </p:cNvPr>
              <p:cNvSpPr>
                <a:spLocks noChangeArrowheads="1"/>
              </p:cNvSpPr>
              <p:nvPr/>
            </p:nvSpPr>
            <p:spPr bwMode="auto">
              <a:xfrm>
                <a:off x="1117" y="2821"/>
                <a:ext cx="124" cy="134"/>
              </a:xfrm>
              <a:prstGeom prst="rect">
                <a:avLst/>
              </a:prstGeom>
              <a:solidFill>
                <a:srgbClr val="FFFFFF"/>
              </a:solidFill>
              <a:ln w="1270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6" name="Rectangle 122">
                <a:extLst>
                  <a:ext uri="{FF2B5EF4-FFF2-40B4-BE49-F238E27FC236}">
                    <a16:creationId xmlns:a16="http://schemas.microsoft.com/office/drawing/2014/main" id="{E5A9B695-D6BC-E646-8F7D-BABEDDBA0EDA}"/>
                  </a:ext>
                </a:extLst>
              </p:cNvPr>
              <p:cNvSpPr>
                <a:spLocks noChangeArrowheads="1"/>
              </p:cNvSpPr>
              <p:nvPr/>
            </p:nvSpPr>
            <p:spPr bwMode="auto">
              <a:xfrm>
                <a:off x="1263" y="2821"/>
                <a:ext cx="125" cy="135"/>
              </a:xfrm>
              <a:prstGeom prst="rect">
                <a:avLst/>
              </a:prstGeom>
              <a:solidFill>
                <a:srgbClr val="FFFFFF"/>
              </a:solidFill>
              <a:ln w="1270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7" name="Line 123">
                <a:extLst>
                  <a:ext uri="{FF2B5EF4-FFF2-40B4-BE49-F238E27FC236}">
                    <a16:creationId xmlns:a16="http://schemas.microsoft.com/office/drawing/2014/main" id="{E65D8F28-EA0F-2244-AA7B-70C137E80EAC}"/>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6" name="Group 35">
              <a:extLst>
                <a:ext uri="{FF2B5EF4-FFF2-40B4-BE49-F238E27FC236}">
                  <a16:creationId xmlns:a16="http://schemas.microsoft.com/office/drawing/2014/main" id="{2810B165-77EB-1340-AB6E-272C262E9452}"/>
                </a:ext>
              </a:extLst>
            </p:cNvPr>
            <p:cNvGrpSpPr/>
            <p:nvPr/>
          </p:nvGrpSpPr>
          <p:grpSpPr>
            <a:xfrm>
              <a:off x="3507269" y="2955235"/>
              <a:ext cx="216590" cy="413440"/>
              <a:chOff x="3507269" y="2955235"/>
              <a:chExt cx="216590" cy="413440"/>
            </a:xfrm>
          </p:grpSpPr>
          <p:sp>
            <p:nvSpPr>
              <p:cNvPr id="33" name="Oval 32">
                <a:extLst>
                  <a:ext uri="{FF2B5EF4-FFF2-40B4-BE49-F238E27FC236}">
                    <a16:creationId xmlns:a16="http://schemas.microsoft.com/office/drawing/2014/main" id="{CC1FC9A4-61A1-B14D-939C-A6CF2C62ABA5}"/>
                  </a:ext>
                </a:extLst>
              </p:cNvPr>
              <p:cNvSpPr/>
              <p:nvPr/>
            </p:nvSpPr>
            <p:spPr>
              <a:xfrm>
                <a:off x="3631094" y="2955235"/>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0" name="Oval 339">
                <a:extLst>
                  <a:ext uri="{FF2B5EF4-FFF2-40B4-BE49-F238E27FC236}">
                    <a16:creationId xmlns:a16="http://schemas.microsoft.com/office/drawing/2014/main" id="{AC8158DD-C79C-C24C-AD83-DDBAB99ED80C}"/>
                  </a:ext>
                </a:extLst>
              </p:cNvPr>
              <p:cNvSpPr/>
              <p:nvPr/>
            </p:nvSpPr>
            <p:spPr>
              <a:xfrm>
                <a:off x="3570769" y="311716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1" name="Oval 340">
                <a:extLst>
                  <a:ext uri="{FF2B5EF4-FFF2-40B4-BE49-F238E27FC236}">
                    <a16:creationId xmlns:a16="http://schemas.microsoft.com/office/drawing/2014/main" id="{8FF7AB88-E320-7840-9DA7-5197F446D998}"/>
                  </a:ext>
                </a:extLst>
              </p:cNvPr>
              <p:cNvSpPr/>
              <p:nvPr/>
            </p:nvSpPr>
            <p:spPr>
              <a:xfrm>
                <a:off x="3507269" y="327591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42" name="Group 341">
              <a:extLst>
                <a:ext uri="{FF2B5EF4-FFF2-40B4-BE49-F238E27FC236}">
                  <a16:creationId xmlns:a16="http://schemas.microsoft.com/office/drawing/2014/main" id="{799C3A75-BFC9-2E48-85C8-5B7EC7CCDAB9}"/>
                </a:ext>
              </a:extLst>
            </p:cNvPr>
            <p:cNvGrpSpPr/>
            <p:nvPr/>
          </p:nvGrpSpPr>
          <p:grpSpPr>
            <a:xfrm>
              <a:off x="3177069" y="3850585"/>
              <a:ext cx="216590" cy="413440"/>
              <a:chOff x="3507269" y="2955235"/>
              <a:chExt cx="216590" cy="413440"/>
            </a:xfrm>
          </p:grpSpPr>
          <p:sp>
            <p:nvSpPr>
              <p:cNvPr id="343" name="Oval 342">
                <a:extLst>
                  <a:ext uri="{FF2B5EF4-FFF2-40B4-BE49-F238E27FC236}">
                    <a16:creationId xmlns:a16="http://schemas.microsoft.com/office/drawing/2014/main" id="{72ABB4E7-CCDD-1048-8C9B-331093124F08}"/>
                  </a:ext>
                </a:extLst>
              </p:cNvPr>
              <p:cNvSpPr/>
              <p:nvPr/>
            </p:nvSpPr>
            <p:spPr>
              <a:xfrm>
                <a:off x="3631094" y="2955235"/>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4" name="Oval 343">
                <a:extLst>
                  <a:ext uri="{FF2B5EF4-FFF2-40B4-BE49-F238E27FC236}">
                    <a16:creationId xmlns:a16="http://schemas.microsoft.com/office/drawing/2014/main" id="{788BF5C4-FCBC-234C-A3AA-4A94BEC19621}"/>
                  </a:ext>
                </a:extLst>
              </p:cNvPr>
              <p:cNvSpPr/>
              <p:nvPr/>
            </p:nvSpPr>
            <p:spPr>
              <a:xfrm>
                <a:off x="3570769" y="311716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5" name="Oval 344">
                <a:extLst>
                  <a:ext uri="{FF2B5EF4-FFF2-40B4-BE49-F238E27FC236}">
                    <a16:creationId xmlns:a16="http://schemas.microsoft.com/office/drawing/2014/main" id="{81E03BF8-40AA-A14E-A442-E2FE179942C4}"/>
                  </a:ext>
                </a:extLst>
              </p:cNvPr>
              <p:cNvSpPr/>
              <p:nvPr/>
            </p:nvSpPr>
            <p:spPr>
              <a:xfrm>
                <a:off x="3507269" y="327591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46" name="Group 118">
              <a:extLst>
                <a:ext uri="{FF2B5EF4-FFF2-40B4-BE49-F238E27FC236}">
                  <a16:creationId xmlns:a16="http://schemas.microsoft.com/office/drawing/2014/main" id="{09A94EFC-0C6E-AB46-BB6D-B8EDD8753E87}"/>
                </a:ext>
              </a:extLst>
            </p:cNvPr>
            <p:cNvGrpSpPr>
              <a:grpSpLocks/>
            </p:cNvGrpSpPr>
            <p:nvPr/>
          </p:nvGrpSpPr>
          <p:grpSpPr bwMode="auto">
            <a:xfrm>
              <a:off x="3399128" y="2453587"/>
              <a:ext cx="977484" cy="193795"/>
              <a:chOff x="876" y="2800"/>
              <a:chExt cx="642" cy="175"/>
            </a:xfrm>
          </p:grpSpPr>
          <p:sp>
            <p:nvSpPr>
              <p:cNvPr id="347" name="Rectangle 119">
                <a:extLst>
                  <a:ext uri="{FF2B5EF4-FFF2-40B4-BE49-F238E27FC236}">
                    <a16:creationId xmlns:a16="http://schemas.microsoft.com/office/drawing/2014/main" id="{95557478-C808-0A49-99F3-AB762999C6DA}"/>
                  </a:ext>
                </a:extLst>
              </p:cNvPr>
              <p:cNvSpPr>
                <a:spLocks noChangeArrowheads="1"/>
              </p:cNvSpPr>
              <p:nvPr/>
            </p:nvSpPr>
            <p:spPr bwMode="auto">
              <a:xfrm>
                <a:off x="925" y="2800"/>
                <a:ext cx="485" cy="175"/>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8" name="Rectangle 120">
                <a:extLst>
                  <a:ext uri="{FF2B5EF4-FFF2-40B4-BE49-F238E27FC236}">
                    <a16:creationId xmlns:a16="http://schemas.microsoft.com/office/drawing/2014/main" id="{57DD8E6C-AE44-C246-A617-6D3940612041}"/>
                  </a:ext>
                </a:extLst>
              </p:cNvPr>
              <p:cNvSpPr>
                <a:spLocks noChangeArrowheads="1"/>
              </p:cNvSpPr>
              <p:nvPr/>
            </p:nvSpPr>
            <p:spPr bwMode="auto">
              <a:xfrm>
                <a:off x="945" y="2849"/>
                <a:ext cx="151" cy="78"/>
              </a:xfrm>
              <a:prstGeom prst="rect">
                <a:avLst/>
              </a:prstGeom>
              <a:solidFill>
                <a:srgbClr val="FFFFFF"/>
              </a:solidFill>
              <a:ln w="12700">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9" name="Rectangle 121">
                <a:extLst>
                  <a:ext uri="{FF2B5EF4-FFF2-40B4-BE49-F238E27FC236}">
                    <a16:creationId xmlns:a16="http://schemas.microsoft.com/office/drawing/2014/main" id="{EC25F33B-A2F2-E441-9E7F-31DC2E7A8A2A}"/>
                  </a:ext>
                </a:extLst>
              </p:cNvPr>
              <p:cNvSpPr>
                <a:spLocks noChangeArrowheads="1"/>
              </p:cNvSpPr>
              <p:nvPr/>
            </p:nvSpPr>
            <p:spPr bwMode="auto">
              <a:xfrm>
                <a:off x="1117" y="2821"/>
                <a:ext cx="124" cy="134"/>
              </a:xfrm>
              <a:prstGeom prst="rect">
                <a:avLst/>
              </a:prstGeom>
              <a:solidFill>
                <a:srgbClr val="FFFFFF"/>
              </a:solidFill>
              <a:ln w="1270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0" name="Rectangle 122">
                <a:extLst>
                  <a:ext uri="{FF2B5EF4-FFF2-40B4-BE49-F238E27FC236}">
                    <a16:creationId xmlns:a16="http://schemas.microsoft.com/office/drawing/2014/main" id="{43EDE764-1035-AE47-96B5-71878F878CA1}"/>
                  </a:ext>
                </a:extLst>
              </p:cNvPr>
              <p:cNvSpPr>
                <a:spLocks noChangeArrowheads="1"/>
              </p:cNvSpPr>
              <p:nvPr/>
            </p:nvSpPr>
            <p:spPr bwMode="auto">
              <a:xfrm>
                <a:off x="1263" y="2821"/>
                <a:ext cx="125" cy="135"/>
              </a:xfrm>
              <a:prstGeom prst="rect">
                <a:avLst/>
              </a:prstGeom>
              <a:solidFill>
                <a:srgbClr val="FFFFFF"/>
              </a:solidFill>
              <a:ln w="1270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1" name="Line 123">
                <a:extLst>
                  <a:ext uri="{FF2B5EF4-FFF2-40B4-BE49-F238E27FC236}">
                    <a16:creationId xmlns:a16="http://schemas.microsoft.com/office/drawing/2014/main" id="{6F7EBE29-77D5-1443-A62A-0BCECCF4B62B}"/>
                  </a:ext>
                </a:extLst>
              </p:cNvPr>
              <p:cNvSpPr>
                <a:spLocks noChangeShapeType="1"/>
              </p:cNvSpPr>
              <p:nvPr/>
            </p:nvSpPr>
            <p:spPr bwMode="auto">
              <a:xfrm flipV="1">
                <a:off x="876" y="2882"/>
                <a:ext cx="642" cy="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52" name="Group 351">
              <a:extLst>
                <a:ext uri="{FF2B5EF4-FFF2-40B4-BE49-F238E27FC236}">
                  <a16:creationId xmlns:a16="http://schemas.microsoft.com/office/drawing/2014/main" id="{190EAB13-BC95-254B-8BB7-4ECCA50E13F0}"/>
                </a:ext>
              </a:extLst>
            </p:cNvPr>
            <p:cNvGrpSpPr/>
            <p:nvPr/>
          </p:nvGrpSpPr>
          <p:grpSpPr>
            <a:xfrm>
              <a:off x="8205165" y="3160644"/>
              <a:ext cx="216590" cy="413440"/>
              <a:chOff x="3507269" y="2955235"/>
              <a:chExt cx="216590" cy="413440"/>
            </a:xfrm>
          </p:grpSpPr>
          <p:sp>
            <p:nvSpPr>
              <p:cNvPr id="353" name="Oval 352">
                <a:extLst>
                  <a:ext uri="{FF2B5EF4-FFF2-40B4-BE49-F238E27FC236}">
                    <a16:creationId xmlns:a16="http://schemas.microsoft.com/office/drawing/2014/main" id="{804BF0A2-3072-234A-8050-8FB74487C8DA}"/>
                  </a:ext>
                </a:extLst>
              </p:cNvPr>
              <p:cNvSpPr/>
              <p:nvPr/>
            </p:nvSpPr>
            <p:spPr>
              <a:xfrm>
                <a:off x="3631094" y="2955235"/>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4" name="Oval 353">
                <a:extLst>
                  <a:ext uri="{FF2B5EF4-FFF2-40B4-BE49-F238E27FC236}">
                    <a16:creationId xmlns:a16="http://schemas.microsoft.com/office/drawing/2014/main" id="{C413300F-0BEB-F24C-821D-DC72C49D43A3}"/>
                  </a:ext>
                </a:extLst>
              </p:cNvPr>
              <p:cNvSpPr/>
              <p:nvPr/>
            </p:nvSpPr>
            <p:spPr>
              <a:xfrm>
                <a:off x="3570769" y="311716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Oval 354">
                <a:extLst>
                  <a:ext uri="{FF2B5EF4-FFF2-40B4-BE49-F238E27FC236}">
                    <a16:creationId xmlns:a16="http://schemas.microsoft.com/office/drawing/2014/main" id="{31EB8237-FBF1-B04A-AB23-73699C8FBA07}"/>
                  </a:ext>
                </a:extLst>
              </p:cNvPr>
              <p:cNvSpPr/>
              <p:nvPr/>
            </p:nvSpPr>
            <p:spPr>
              <a:xfrm>
                <a:off x="3507269" y="327591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56" name="Group 355">
              <a:extLst>
                <a:ext uri="{FF2B5EF4-FFF2-40B4-BE49-F238E27FC236}">
                  <a16:creationId xmlns:a16="http://schemas.microsoft.com/office/drawing/2014/main" id="{96152ADC-604E-D743-A986-EE1E09F3192C}"/>
                </a:ext>
              </a:extLst>
            </p:cNvPr>
            <p:cNvGrpSpPr/>
            <p:nvPr/>
          </p:nvGrpSpPr>
          <p:grpSpPr>
            <a:xfrm>
              <a:off x="7874965" y="4055994"/>
              <a:ext cx="216590" cy="413440"/>
              <a:chOff x="3507269" y="2955235"/>
              <a:chExt cx="216590" cy="413440"/>
            </a:xfrm>
          </p:grpSpPr>
          <p:sp>
            <p:nvSpPr>
              <p:cNvPr id="357" name="Oval 356">
                <a:extLst>
                  <a:ext uri="{FF2B5EF4-FFF2-40B4-BE49-F238E27FC236}">
                    <a16:creationId xmlns:a16="http://schemas.microsoft.com/office/drawing/2014/main" id="{AD2413A3-D610-3A44-A8C9-D33C8445F06C}"/>
                  </a:ext>
                </a:extLst>
              </p:cNvPr>
              <p:cNvSpPr/>
              <p:nvPr/>
            </p:nvSpPr>
            <p:spPr>
              <a:xfrm>
                <a:off x="3631094" y="2955235"/>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8" name="Oval 357">
                <a:extLst>
                  <a:ext uri="{FF2B5EF4-FFF2-40B4-BE49-F238E27FC236}">
                    <a16:creationId xmlns:a16="http://schemas.microsoft.com/office/drawing/2014/main" id="{A236988D-798F-384E-8DDE-1AC0A77B3151}"/>
                  </a:ext>
                </a:extLst>
              </p:cNvPr>
              <p:cNvSpPr/>
              <p:nvPr/>
            </p:nvSpPr>
            <p:spPr>
              <a:xfrm>
                <a:off x="3570769" y="311716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9" name="Oval 358">
                <a:extLst>
                  <a:ext uri="{FF2B5EF4-FFF2-40B4-BE49-F238E27FC236}">
                    <a16:creationId xmlns:a16="http://schemas.microsoft.com/office/drawing/2014/main" id="{C4C673DD-75A7-5844-A4F5-64B9BEA27A98}"/>
                  </a:ext>
                </a:extLst>
              </p:cNvPr>
              <p:cNvSpPr/>
              <p:nvPr/>
            </p:nvSpPr>
            <p:spPr>
              <a:xfrm>
                <a:off x="3507269" y="327591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66" name="Group 148">
              <a:extLst>
                <a:ext uri="{FF2B5EF4-FFF2-40B4-BE49-F238E27FC236}">
                  <a16:creationId xmlns:a16="http://schemas.microsoft.com/office/drawing/2014/main" id="{F021FAE4-32E0-2144-BFDD-D6EFA8B276AE}"/>
                </a:ext>
              </a:extLst>
            </p:cNvPr>
            <p:cNvGrpSpPr>
              <a:grpSpLocks/>
            </p:cNvGrpSpPr>
            <p:nvPr/>
          </p:nvGrpSpPr>
          <p:grpSpPr bwMode="auto">
            <a:xfrm>
              <a:off x="8207592" y="2673589"/>
              <a:ext cx="799405" cy="236966"/>
              <a:chOff x="453" y="3465"/>
              <a:chExt cx="561" cy="136"/>
            </a:xfrm>
          </p:grpSpPr>
          <p:sp>
            <p:nvSpPr>
              <p:cNvPr id="367" name="Rectangle 149">
                <a:extLst>
                  <a:ext uri="{FF2B5EF4-FFF2-40B4-BE49-F238E27FC236}">
                    <a16:creationId xmlns:a16="http://schemas.microsoft.com/office/drawing/2014/main" id="{93B37654-0763-114F-AA2F-3A9E07388149}"/>
                  </a:ext>
                </a:extLst>
              </p:cNvPr>
              <p:cNvSpPr>
                <a:spLocks noChangeArrowheads="1"/>
              </p:cNvSpPr>
              <p:nvPr/>
            </p:nvSpPr>
            <p:spPr bwMode="auto">
              <a:xfrm>
                <a:off x="496" y="3465"/>
                <a:ext cx="424" cy="136"/>
              </a:xfrm>
              <a:prstGeom prst="rect">
                <a:avLst/>
              </a:prstGeom>
              <a:solidFill>
                <a:srgbClr val="FFFFFF"/>
              </a:solidFill>
              <a:ln w="19050">
                <a:solidFill>
                  <a:srgbClr val="5F5F5F"/>
                </a:solidFill>
                <a:miter lim="800000"/>
                <a:headEnd/>
                <a:tailEnd/>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8" name="Rectangle 150">
                <a:extLst>
                  <a:ext uri="{FF2B5EF4-FFF2-40B4-BE49-F238E27FC236}">
                    <a16:creationId xmlns:a16="http://schemas.microsoft.com/office/drawing/2014/main" id="{AABF2D8B-7487-0742-BA35-023E04B67A8C}"/>
                  </a:ext>
                </a:extLst>
              </p:cNvPr>
              <p:cNvSpPr>
                <a:spLocks noChangeArrowheads="1"/>
              </p:cNvSpPr>
              <p:nvPr/>
            </p:nvSpPr>
            <p:spPr bwMode="auto">
              <a:xfrm>
                <a:off x="769" y="3504"/>
                <a:ext cx="132" cy="61"/>
              </a:xfrm>
              <a:prstGeom prst="rect">
                <a:avLst/>
              </a:prstGeom>
              <a:solidFill>
                <a:srgbClr val="FFFFFF"/>
              </a:solidFill>
              <a:ln w="158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9" name="Rectangle 151">
                <a:extLst>
                  <a:ext uri="{FF2B5EF4-FFF2-40B4-BE49-F238E27FC236}">
                    <a16:creationId xmlns:a16="http://schemas.microsoft.com/office/drawing/2014/main" id="{D6D3CB67-9339-734B-AB0F-9E44535D56A1}"/>
                  </a:ext>
                </a:extLst>
              </p:cNvPr>
              <p:cNvSpPr>
                <a:spLocks noChangeArrowheads="1"/>
              </p:cNvSpPr>
              <p:nvPr/>
            </p:nvSpPr>
            <p:spPr bwMode="auto">
              <a:xfrm>
                <a:off x="642" y="3481"/>
                <a:ext cx="108" cy="104"/>
              </a:xfrm>
              <a:prstGeom prst="rect">
                <a:avLst/>
              </a:prstGeom>
              <a:solidFill>
                <a:srgbClr val="FFFFFF"/>
              </a:solidFill>
              <a:ln w="15875">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0" name="Rectangle 152">
                <a:extLst>
                  <a:ext uri="{FF2B5EF4-FFF2-40B4-BE49-F238E27FC236}">
                    <a16:creationId xmlns:a16="http://schemas.microsoft.com/office/drawing/2014/main" id="{D8AB43B3-3B77-B646-A401-FABAFFFA1642}"/>
                  </a:ext>
                </a:extLst>
              </p:cNvPr>
              <p:cNvSpPr>
                <a:spLocks noChangeArrowheads="1"/>
              </p:cNvSpPr>
              <p:nvPr/>
            </p:nvSpPr>
            <p:spPr bwMode="auto">
              <a:xfrm>
                <a:off x="515" y="3478"/>
                <a:ext cx="108" cy="105"/>
              </a:xfrm>
              <a:prstGeom prst="rect">
                <a:avLst/>
              </a:prstGeom>
              <a:solidFill>
                <a:srgbClr val="FFFFFF"/>
              </a:solidFill>
              <a:ln w="158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1" name="Line 153">
                <a:extLst>
                  <a:ext uri="{FF2B5EF4-FFF2-40B4-BE49-F238E27FC236}">
                    <a16:creationId xmlns:a16="http://schemas.microsoft.com/office/drawing/2014/main" id="{E6B2B676-EED8-CB4D-921C-F264E4A9D763}"/>
                  </a:ext>
                </a:extLst>
              </p:cNvPr>
              <p:cNvSpPr>
                <a:spLocks noChangeShapeType="1"/>
              </p:cNvSpPr>
              <p:nvPr/>
            </p:nvSpPr>
            <p:spPr bwMode="auto">
              <a:xfrm flipV="1">
                <a:off x="453" y="3529"/>
                <a:ext cx="561" cy="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372" name="Content Placeholder 2">
            <a:extLst>
              <a:ext uri="{FF2B5EF4-FFF2-40B4-BE49-F238E27FC236}">
                <a16:creationId xmlns:a16="http://schemas.microsoft.com/office/drawing/2014/main" id="{79568C0E-EF16-3C4B-8D37-DECD1B4863BB}"/>
              </a:ext>
            </a:extLst>
          </p:cNvPr>
          <p:cNvSpPr txBox="1">
            <a:spLocks/>
          </p:cNvSpPr>
          <p:nvPr/>
        </p:nvSpPr>
        <p:spPr>
          <a:xfrm>
            <a:off x="942537" y="2612461"/>
            <a:ext cx="4009292" cy="356817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33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Cisco CRS router:</a:t>
            </a:r>
          </a:p>
          <a:p>
            <a:pPr marL="695325" marR="0" lvl="1" indent="-287338" algn="l" defTabSz="914400" rtl="0" eaLnBrk="1" fontAlgn="auto" latinLnBrk="0" hangingPunct="1">
              <a:lnSpc>
                <a:spcPct val="90000"/>
              </a:lnSpc>
              <a:spcBef>
                <a:spcPts val="500"/>
              </a:spcBef>
              <a:spcAft>
                <a:spcPts val="0"/>
              </a:spcAft>
              <a:buClr>
                <a:srgbClr val="0000A8"/>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basic unit: 8 switching planes</a:t>
            </a:r>
          </a:p>
          <a:p>
            <a:pPr marL="695325" marR="0" lvl="1" indent="-287338" algn="l" defTabSz="914400" rtl="0" eaLnBrk="1" fontAlgn="auto" latinLnBrk="0" hangingPunct="1">
              <a:lnSpc>
                <a:spcPct val="90000"/>
              </a:lnSpc>
              <a:spcBef>
                <a:spcPts val="500"/>
              </a:spcBef>
              <a:spcAft>
                <a:spcPts val="0"/>
              </a:spcAft>
              <a:buClr>
                <a:srgbClr val="0000A8"/>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each plane: 3-stage interconnection network</a:t>
            </a:r>
          </a:p>
          <a:p>
            <a:pPr marL="695325" marR="0" lvl="1" indent="-287338" algn="l" defTabSz="914400" rtl="0" eaLnBrk="1" fontAlgn="auto" latinLnBrk="0" hangingPunct="1">
              <a:lnSpc>
                <a:spcPct val="90000"/>
              </a:lnSpc>
              <a:spcBef>
                <a:spcPts val="500"/>
              </a:spcBef>
              <a:spcAft>
                <a:spcPts val="0"/>
              </a:spcAft>
              <a:buClr>
                <a:srgbClr val="0000A8"/>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up to 100’s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Tbps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switching capacity</a:t>
            </a:r>
          </a:p>
        </p:txBody>
      </p:sp>
      <p:pic>
        <p:nvPicPr>
          <p:cNvPr id="4" name="Picture 3">
            <a:extLst>
              <a:ext uri="{FF2B5EF4-FFF2-40B4-BE49-F238E27FC236}">
                <a16:creationId xmlns:a16="http://schemas.microsoft.com/office/drawing/2014/main" id="{6FF52103-AEE1-3D43-8707-045D602860C7}"/>
              </a:ext>
            </a:extLst>
          </p:cNvPr>
          <p:cNvPicPr>
            <a:picLocks noChangeAspect="1"/>
          </p:cNvPicPr>
          <p:nvPr/>
        </p:nvPicPr>
        <p:blipFill>
          <a:blip r:embed="rId3"/>
          <a:stretch>
            <a:fillRect/>
          </a:stretch>
        </p:blipFill>
        <p:spPr>
          <a:xfrm>
            <a:off x="8036909" y="4890993"/>
            <a:ext cx="937683" cy="733606"/>
          </a:xfrm>
          <a:prstGeom prst="rect">
            <a:avLst/>
          </a:prstGeom>
        </p:spPr>
      </p:pic>
      <p:sp>
        <p:nvSpPr>
          <p:cNvPr id="223" name="Slide Number Placeholder 4">
            <a:extLst>
              <a:ext uri="{FF2B5EF4-FFF2-40B4-BE49-F238E27FC236}">
                <a16:creationId xmlns:a16="http://schemas.microsoft.com/office/drawing/2014/main" id="{E7A4998C-0527-1B40-A7CD-C664065D2109}"/>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28</a:t>
            </a:fld>
            <a:endParaRPr lang="en-US" dirty="0"/>
          </a:p>
        </p:txBody>
      </p:sp>
    </p:spTree>
    <p:extLst>
      <p:ext uri="{BB962C8B-B14F-4D97-AF65-F5344CB8AC3E}">
        <p14:creationId xmlns:p14="http://schemas.microsoft.com/office/powerpoint/2010/main" val="3382219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2"/>
                                        </p:tgtEl>
                                        <p:attrNameLst>
                                          <p:attrName>style.visibility</p:attrName>
                                        </p:attrNameLst>
                                      </p:cBhvr>
                                      <p:to>
                                        <p:strVal val="visible"/>
                                      </p:to>
                                    </p:set>
                                    <p:animEffect transition="in" filter="dissolve">
                                      <p:cBhvr>
                                        <p:cTn id="7" dur="500"/>
                                        <p:tgtEl>
                                          <p:spTgt spid="3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852267" y="1386402"/>
            <a:ext cx="10515600" cy="1356798"/>
          </a:xfrm>
        </p:spPr>
        <p:txBody>
          <a:bodyPr/>
          <a:lstStyle/>
          <a:p>
            <a:r>
              <a:rPr lang="en-US" altLang="en-US" dirty="0">
                <a:ea typeface="ＭＳ Ｐゴシック" panose="020B0600070205080204" pitchFamily="34" charset="-128"/>
                <a:cs typeface="ＭＳ Ｐゴシック" panose="020B0600070205080204" pitchFamily="34" charset="-128"/>
              </a:rPr>
              <a:t>If switch fabric slower than input ports combined -&gt; queueing may occur at input queues </a:t>
            </a:r>
          </a:p>
          <a:p>
            <a:pPr lvl="1"/>
            <a:r>
              <a:rPr lang="en-US" altLang="en-US" sz="2800" dirty="0">
                <a:ea typeface="ＭＳ Ｐゴシック" panose="020B0600070205080204" pitchFamily="34" charset="-128"/>
              </a:rPr>
              <a:t>queueing delay and loss due to input buffer overflow!</a:t>
            </a:r>
          </a:p>
          <a:p>
            <a:endParaRPr lang="en-US" dirty="0"/>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Input port queuing</a:t>
            </a:r>
            <a:endParaRPr lang="en-US" dirty="0"/>
          </a:p>
        </p:txBody>
      </p:sp>
      <p:sp>
        <p:nvSpPr>
          <p:cNvPr id="104" name="Text Box 62">
            <a:extLst>
              <a:ext uri="{FF2B5EF4-FFF2-40B4-BE49-F238E27FC236}">
                <a16:creationId xmlns:a16="http://schemas.microsoft.com/office/drawing/2014/main" id="{A61D6C7D-A6A0-2949-A958-E9C2A14B38D6}"/>
              </a:ext>
            </a:extLst>
          </p:cNvPr>
          <p:cNvSpPr txBox="1">
            <a:spLocks noChangeArrowheads="1"/>
          </p:cNvSpPr>
          <p:nvPr/>
        </p:nvSpPr>
        <p:spPr bwMode="auto">
          <a:xfrm>
            <a:off x="1800666" y="5728188"/>
            <a:ext cx="445945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output port contention: only one red datagram can be transferred. lower red packet is </a:t>
            </a:r>
            <a:r>
              <a:rPr kumimoji="0" lang="en-US" altLang="en-US" sz="20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blocked</a:t>
            </a:r>
          </a:p>
        </p:txBody>
      </p:sp>
      <p:grpSp>
        <p:nvGrpSpPr>
          <p:cNvPr id="141" name="Group 140">
            <a:extLst>
              <a:ext uri="{FF2B5EF4-FFF2-40B4-BE49-F238E27FC236}">
                <a16:creationId xmlns:a16="http://schemas.microsoft.com/office/drawing/2014/main" id="{A8B7A346-0262-A945-984D-C0F97E764874}"/>
              </a:ext>
            </a:extLst>
          </p:cNvPr>
          <p:cNvGrpSpPr/>
          <p:nvPr/>
        </p:nvGrpSpPr>
        <p:grpSpPr>
          <a:xfrm>
            <a:off x="2528548" y="3841801"/>
            <a:ext cx="3027362" cy="1817687"/>
            <a:chOff x="2908374" y="3743325"/>
            <a:chExt cx="3027362" cy="1817687"/>
          </a:xfrm>
        </p:grpSpPr>
        <p:grpSp>
          <p:nvGrpSpPr>
            <p:cNvPr id="73" name="Group 7">
              <a:extLst>
                <a:ext uri="{FF2B5EF4-FFF2-40B4-BE49-F238E27FC236}">
                  <a16:creationId xmlns:a16="http://schemas.microsoft.com/office/drawing/2014/main" id="{D164F740-85C3-9A46-A495-5762FFD54497}"/>
                </a:ext>
              </a:extLst>
            </p:cNvPr>
            <p:cNvGrpSpPr>
              <a:grpSpLocks/>
            </p:cNvGrpSpPr>
            <p:nvPr/>
          </p:nvGrpSpPr>
          <p:grpSpPr bwMode="auto">
            <a:xfrm>
              <a:off x="2908374" y="3751262"/>
              <a:ext cx="3027362" cy="1809750"/>
              <a:chOff x="523" y="976"/>
              <a:chExt cx="2099" cy="1356"/>
            </a:xfrm>
          </p:grpSpPr>
          <p:sp>
            <p:nvSpPr>
              <p:cNvPr id="74" name="Rectangle 8">
                <a:extLst>
                  <a:ext uri="{FF2B5EF4-FFF2-40B4-BE49-F238E27FC236}">
                    <a16:creationId xmlns:a16="http://schemas.microsoft.com/office/drawing/2014/main" id="{3D3FDDE5-E1D2-4741-B9DB-0E91DB81EADF}"/>
                  </a:ext>
                </a:extLst>
              </p:cNvPr>
              <p:cNvSpPr>
                <a:spLocks noChangeArrowheads="1"/>
              </p:cNvSpPr>
              <p:nvPr/>
            </p:nvSpPr>
            <p:spPr bwMode="auto">
              <a:xfrm>
                <a:off x="1208" y="976"/>
                <a:ext cx="745" cy="1356"/>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75" name="Group 9">
                <a:extLst>
                  <a:ext uri="{FF2B5EF4-FFF2-40B4-BE49-F238E27FC236}">
                    <a16:creationId xmlns:a16="http://schemas.microsoft.com/office/drawing/2014/main" id="{E04796AD-83ED-2C40-B3DD-6EE81FAF767E}"/>
                  </a:ext>
                </a:extLst>
              </p:cNvPr>
              <p:cNvGrpSpPr>
                <a:grpSpLocks/>
              </p:cNvGrpSpPr>
              <p:nvPr/>
            </p:nvGrpSpPr>
            <p:grpSpPr bwMode="auto">
              <a:xfrm>
                <a:off x="804" y="997"/>
                <a:ext cx="249" cy="1295"/>
                <a:chOff x="748" y="997"/>
                <a:chExt cx="249" cy="1295"/>
              </a:xfrm>
            </p:grpSpPr>
            <p:sp>
              <p:nvSpPr>
                <p:cNvPr id="94" name="Rectangle 10">
                  <a:extLst>
                    <a:ext uri="{FF2B5EF4-FFF2-40B4-BE49-F238E27FC236}">
                      <a16:creationId xmlns:a16="http://schemas.microsoft.com/office/drawing/2014/main" id="{43ED5184-D575-0248-A3F3-81B5349D9771}"/>
                    </a:ext>
                  </a:extLst>
                </p:cNvPr>
                <p:cNvSpPr>
                  <a:spLocks noChangeArrowheads="1"/>
                </p:cNvSpPr>
                <p:nvPr/>
              </p:nvSpPr>
              <p:spPr bwMode="auto">
                <a:xfrm>
                  <a:off x="759" y="997"/>
                  <a:ext cx="240"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Rectangle 11">
                  <a:extLst>
                    <a:ext uri="{FF2B5EF4-FFF2-40B4-BE49-F238E27FC236}">
                      <a16:creationId xmlns:a16="http://schemas.microsoft.com/office/drawing/2014/main" id="{2FA9BAD8-AE3E-DB45-B0FD-7FDA2BE93B67}"/>
                    </a:ext>
                  </a:extLst>
                </p:cNvPr>
                <p:cNvSpPr>
                  <a:spLocks noChangeArrowheads="1"/>
                </p:cNvSpPr>
                <p:nvPr/>
              </p:nvSpPr>
              <p:spPr bwMode="auto">
                <a:xfrm>
                  <a:off x="750" y="1472"/>
                  <a:ext cx="240"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 name="Rectangle 12">
                  <a:extLst>
                    <a:ext uri="{FF2B5EF4-FFF2-40B4-BE49-F238E27FC236}">
                      <a16:creationId xmlns:a16="http://schemas.microsoft.com/office/drawing/2014/main" id="{9F580657-7B0A-D44A-A81D-E4A1D6379EDD}"/>
                    </a:ext>
                  </a:extLst>
                </p:cNvPr>
                <p:cNvSpPr>
                  <a:spLocks noChangeArrowheads="1"/>
                </p:cNvSpPr>
                <p:nvPr/>
              </p:nvSpPr>
              <p:spPr bwMode="auto">
                <a:xfrm>
                  <a:off x="748" y="1938"/>
                  <a:ext cx="240"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76" name="Group 13">
                <a:extLst>
                  <a:ext uri="{FF2B5EF4-FFF2-40B4-BE49-F238E27FC236}">
                    <a16:creationId xmlns:a16="http://schemas.microsoft.com/office/drawing/2014/main" id="{056EE82A-FAB8-7249-BC14-6FFA66DA07F7}"/>
                  </a:ext>
                </a:extLst>
              </p:cNvPr>
              <p:cNvGrpSpPr>
                <a:grpSpLocks/>
              </p:cNvGrpSpPr>
              <p:nvPr/>
            </p:nvGrpSpPr>
            <p:grpSpPr bwMode="auto">
              <a:xfrm>
                <a:off x="2109" y="1002"/>
                <a:ext cx="249" cy="1295"/>
                <a:chOff x="748" y="997"/>
                <a:chExt cx="249" cy="1295"/>
              </a:xfrm>
            </p:grpSpPr>
            <p:sp>
              <p:nvSpPr>
                <p:cNvPr id="91" name="Rectangle 14">
                  <a:extLst>
                    <a:ext uri="{FF2B5EF4-FFF2-40B4-BE49-F238E27FC236}">
                      <a16:creationId xmlns:a16="http://schemas.microsoft.com/office/drawing/2014/main" id="{E5CA9310-6AD6-2146-9776-7012072315DB}"/>
                    </a:ext>
                  </a:extLst>
                </p:cNvPr>
                <p:cNvSpPr>
                  <a:spLocks noChangeArrowheads="1"/>
                </p:cNvSpPr>
                <p:nvPr/>
              </p:nvSpPr>
              <p:spPr bwMode="auto">
                <a:xfrm>
                  <a:off x="759" y="997"/>
                  <a:ext cx="238" cy="352"/>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2" name="Rectangle 15">
                  <a:extLst>
                    <a:ext uri="{FF2B5EF4-FFF2-40B4-BE49-F238E27FC236}">
                      <a16:creationId xmlns:a16="http://schemas.microsoft.com/office/drawing/2014/main" id="{8D066A34-9935-0949-9FF4-6C93094CBF75}"/>
                    </a:ext>
                  </a:extLst>
                </p:cNvPr>
                <p:cNvSpPr>
                  <a:spLocks noChangeArrowheads="1"/>
                </p:cNvSpPr>
                <p:nvPr/>
              </p:nvSpPr>
              <p:spPr bwMode="auto">
                <a:xfrm>
                  <a:off x="750" y="1472"/>
                  <a:ext cx="238" cy="352"/>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3" name="Rectangle 16">
                  <a:extLst>
                    <a:ext uri="{FF2B5EF4-FFF2-40B4-BE49-F238E27FC236}">
                      <a16:creationId xmlns:a16="http://schemas.microsoft.com/office/drawing/2014/main" id="{AEE24D80-D9B2-5E43-BE37-0732E26D5A01}"/>
                    </a:ext>
                  </a:extLst>
                </p:cNvPr>
                <p:cNvSpPr>
                  <a:spLocks noChangeArrowheads="1"/>
                </p:cNvSpPr>
                <p:nvPr/>
              </p:nvSpPr>
              <p:spPr bwMode="auto">
                <a:xfrm>
                  <a:off x="748" y="1940"/>
                  <a:ext cx="238" cy="352"/>
                </a:xfrm>
                <a:prstGeom prst="rect">
                  <a:avLst/>
                </a:prstGeom>
                <a:solidFill>
                  <a:srgbClr val="FFFFFF"/>
                </a:solidFill>
                <a:ln w="19050">
                  <a:solidFill>
                    <a:srgbClr val="008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77" name="Line 17">
                <a:extLst>
                  <a:ext uri="{FF2B5EF4-FFF2-40B4-BE49-F238E27FC236}">
                    <a16:creationId xmlns:a16="http://schemas.microsoft.com/office/drawing/2014/main" id="{E7EAA4E2-487B-894A-934C-8BED5D29A04B}"/>
                  </a:ext>
                </a:extLst>
              </p:cNvPr>
              <p:cNvSpPr>
                <a:spLocks noChangeShapeType="1"/>
              </p:cNvSpPr>
              <p:nvPr/>
            </p:nvSpPr>
            <p:spPr bwMode="auto">
              <a:xfrm>
                <a:off x="1946" y="1181"/>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8" name="Line 18">
                <a:extLst>
                  <a:ext uri="{FF2B5EF4-FFF2-40B4-BE49-F238E27FC236}">
                    <a16:creationId xmlns:a16="http://schemas.microsoft.com/office/drawing/2014/main" id="{F056DF5E-0636-A74F-AFC5-06DA708CC8FC}"/>
                  </a:ext>
                </a:extLst>
              </p:cNvPr>
              <p:cNvSpPr>
                <a:spLocks noChangeShapeType="1"/>
              </p:cNvSpPr>
              <p:nvPr/>
            </p:nvSpPr>
            <p:spPr bwMode="auto">
              <a:xfrm>
                <a:off x="1940" y="1644"/>
                <a:ext cx="163"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9" name="Line 19">
                <a:extLst>
                  <a:ext uri="{FF2B5EF4-FFF2-40B4-BE49-F238E27FC236}">
                    <a16:creationId xmlns:a16="http://schemas.microsoft.com/office/drawing/2014/main" id="{1A5F3287-940C-9740-86D0-1AB977CAFF9A}"/>
                  </a:ext>
                </a:extLst>
              </p:cNvPr>
              <p:cNvSpPr>
                <a:spLocks noChangeShapeType="1"/>
              </p:cNvSpPr>
              <p:nvPr/>
            </p:nvSpPr>
            <p:spPr bwMode="auto">
              <a:xfrm>
                <a:off x="1940" y="2119"/>
                <a:ext cx="163"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0" name="Line 20">
                <a:extLst>
                  <a:ext uri="{FF2B5EF4-FFF2-40B4-BE49-F238E27FC236}">
                    <a16:creationId xmlns:a16="http://schemas.microsoft.com/office/drawing/2014/main" id="{F520F608-8F8B-EE4D-AB7D-4587DC70B484}"/>
                  </a:ext>
                </a:extLst>
              </p:cNvPr>
              <p:cNvSpPr>
                <a:spLocks noChangeShapeType="1"/>
              </p:cNvSpPr>
              <p:nvPr/>
            </p:nvSpPr>
            <p:spPr bwMode="auto">
              <a:xfrm>
                <a:off x="1044" y="1164"/>
                <a:ext cx="163"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1" name="Line 21">
                <a:extLst>
                  <a:ext uri="{FF2B5EF4-FFF2-40B4-BE49-F238E27FC236}">
                    <a16:creationId xmlns:a16="http://schemas.microsoft.com/office/drawing/2014/main" id="{5D5075D4-1165-4C4C-AF51-B90ABAD1F9B4}"/>
                  </a:ext>
                </a:extLst>
              </p:cNvPr>
              <p:cNvSpPr>
                <a:spLocks noChangeShapeType="1"/>
              </p:cNvSpPr>
              <p:nvPr/>
            </p:nvSpPr>
            <p:spPr bwMode="auto">
              <a:xfrm>
                <a:off x="1038" y="1629"/>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2" name="Line 22">
                <a:extLst>
                  <a:ext uri="{FF2B5EF4-FFF2-40B4-BE49-F238E27FC236}">
                    <a16:creationId xmlns:a16="http://schemas.microsoft.com/office/drawing/2014/main" id="{C10787ED-2529-B644-9C51-F8157D8A6B97}"/>
                  </a:ext>
                </a:extLst>
              </p:cNvPr>
              <p:cNvSpPr>
                <a:spLocks noChangeShapeType="1"/>
              </p:cNvSpPr>
              <p:nvPr/>
            </p:nvSpPr>
            <p:spPr bwMode="auto">
              <a:xfrm>
                <a:off x="1038" y="2102"/>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3" name="Group 23">
                <a:extLst>
                  <a:ext uri="{FF2B5EF4-FFF2-40B4-BE49-F238E27FC236}">
                    <a16:creationId xmlns:a16="http://schemas.microsoft.com/office/drawing/2014/main" id="{971E0D16-1F7C-F048-8258-EDA2CB10DD1F}"/>
                  </a:ext>
                </a:extLst>
              </p:cNvPr>
              <p:cNvGrpSpPr>
                <a:grpSpLocks/>
              </p:cNvGrpSpPr>
              <p:nvPr/>
            </p:nvGrpSpPr>
            <p:grpSpPr bwMode="auto">
              <a:xfrm>
                <a:off x="523" y="1169"/>
                <a:ext cx="288" cy="939"/>
                <a:chOff x="-60" y="1148"/>
                <a:chExt cx="168" cy="939"/>
              </a:xfrm>
            </p:grpSpPr>
            <p:sp>
              <p:nvSpPr>
                <p:cNvPr id="88" name="Line 24">
                  <a:extLst>
                    <a:ext uri="{FF2B5EF4-FFF2-40B4-BE49-F238E27FC236}">
                      <a16:creationId xmlns:a16="http://schemas.microsoft.com/office/drawing/2014/main" id="{A7F9F178-4046-3247-B2E2-AE134DC9BBA2}"/>
                    </a:ext>
                  </a:extLst>
                </p:cNvPr>
                <p:cNvSpPr>
                  <a:spLocks noChangeShapeType="1"/>
                </p:cNvSpPr>
                <p:nvPr/>
              </p:nvSpPr>
              <p:spPr bwMode="auto">
                <a:xfrm>
                  <a:off x="-54" y="1148"/>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9" name="Line 25">
                  <a:extLst>
                    <a:ext uri="{FF2B5EF4-FFF2-40B4-BE49-F238E27FC236}">
                      <a16:creationId xmlns:a16="http://schemas.microsoft.com/office/drawing/2014/main" id="{C8CD8FEE-FC96-3A43-8409-D693193AE512}"/>
                    </a:ext>
                  </a:extLst>
                </p:cNvPr>
                <p:cNvSpPr>
                  <a:spLocks noChangeShapeType="1"/>
                </p:cNvSpPr>
                <p:nvPr/>
              </p:nvSpPr>
              <p:spPr bwMode="auto">
                <a:xfrm>
                  <a:off x="-60" y="1613"/>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0" name="Line 26">
                  <a:extLst>
                    <a:ext uri="{FF2B5EF4-FFF2-40B4-BE49-F238E27FC236}">
                      <a16:creationId xmlns:a16="http://schemas.microsoft.com/office/drawing/2014/main" id="{4CBECCBD-CFD3-764F-887C-FED5405A0A3E}"/>
                    </a:ext>
                  </a:extLst>
                </p:cNvPr>
                <p:cNvSpPr>
                  <a:spLocks noChangeShapeType="1"/>
                </p:cNvSpPr>
                <p:nvPr/>
              </p:nvSpPr>
              <p:spPr bwMode="auto">
                <a:xfrm>
                  <a:off x="-60" y="2087"/>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4" name="Group 27">
                <a:extLst>
                  <a:ext uri="{FF2B5EF4-FFF2-40B4-BE49-F238E27FC236}">
                    <a16:creationId xmlns:a16="http://schemas.microsoft.com/office/drawing/2014/main" id="{1DA00A78-49E3-534E-A704-59927A764178}"/>
                  </a:ext>
                </a:extLst>
              </p:cNvPr>
              <p:cNvGrpSpPr>
                <a:grpSpLocks/>
              </p:cNvGrpSpPr>
              <p:nvPr/>
            </p:nvGrpSpPr>
            <p:grpSpPr bwMode="auto">
              <a:xfrm>
                <a:off x="2334" y="1173"/>
                <a:ext cx="288" cy="939"/>
                <a:chOff x="-60" y="1148"/>
                <a:chExt cx="168" cy="939"/>
              </a:xfrm>
            </p:grpSpPr>
            <p:sp>
              <p:nvSpPr>
                <p:cNvPr id="85" name="Line 28">
                  <a:extLst>
                    <a:ext uri="{FF2B5EF4-FFF2-40B4-BE49-F238E27FC236}">
                      <a16:creationId xmlns:a16="http://schemas.microsoft.com/office/drawing/2014/main" id="{61838874-A5DC-7947-8DA7-12A88836EA34}"/>
                    </a:ext>
                  </a:extLst>
                </p:cNvPr>
                <p:cNvSpPr>
                  <a:spLocks noChangeShapeType="1"/>
                </p:cNvSpPr>
                <p:nvPr/>
              </p:nvSpPr>
              <p:spPr bwMode="auto">
                <a:xfrm>
                  <a:off x="-54" y="1148"/>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6" name="Line 29">
                  <a:extLst>
                    <a:ext uri="{FF2B5EF4-FFF2-40B4-BE49-F238E27FC236}">
                      <a16:creationId xmlns:a16="http://schemas.microsoft.com/office/drawing/2014/main" id="{5372ECE9-A44D-9040-8B03-CA9D88C7D71A}"/>
                    </a:ext>
                  </a:extLst>
                </p:cNvPr>
                <p:cNvSpPr>
                  <a:spLocks noChangeShapeType="1"/>
                </p:cNvSpPr>
                <p:nvPr/>
              </p:nvSpPr>
              <p:spPr bwMode="auto">
                <a:xfrm>
                  <a:off x="-60" y="1615"/>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 name="Line 30">
                  <a:extLst>
                    <a:ext uri="{FF2B5EF4-FFF2-40B4-BE49-F238E27FC236}">
                      <a16:creationId xmlns:a16="http://schemas.microsoft.com/office/drawing/2014/main" id="{FA2DA940-73AA-D447-84F1-95C932F532DC}"/>
                    </a:ext>
                  </a:extLst>
                </p:cNvPr>
                <p:cNvSpPr>
                  <a:spLocks noChangeShapeType="1"/>
                </p:cNvSpPr>
                <p:nvPr/>
              </p:nvSpPr>
              <p:spPr bwMode="auto">
                <a:xfrm>
                  <a:off x="-60" y="2087"/>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97" name="Rectangle 55">
              <a:extLst>
                <a:ext uri="{FF2B5EF4-FFF2-40B4-BE49-F238E27FC236}">
                  <a16:creationId xmlns:a16="http://schemas.microsoft.com/office/drawing/2014/main" id="{DC8735CA-28A8-9844-8915-2B52D5644D3C}"/>
                </a:ext>
              </a:extLst>
            </p:cNvPr>
            <p:cNvSpPr>
              <a:spLocks noChangeArrowheads="1"/>
            </p:cNvSpPr>
            <p:nvPr/>
          </p:nvSpPr>
          <p:spPr bwMode="auto">
            <a:xfrm>
              <a:off x="3360811" y="3748087"/>
              <a:ext cx="252413" cy="130175"/>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 name="Rectangle 56">
              <a:extLst>
                <a:ext uri="{FF2B5EF4-FFF2-40B4-BE49-F238E27FC236}">
                  <a16:creationId xmlns:a16="http://schemas.microsoft.com/office/drawing/2014/main" id="{583B70AF-74AA-594D-B7DD-CD358704562B}"/>
                </a:ext>
              </a:extLst>
            </p:cNvPr>
            <p:cNvSpPr>
              <a:spLocks noChangeArrowheads="1"/>
            </p:cNvSpPr>
            <p:nvPr/>
          </p:nvSpPr>
          <p:spPr bwMode="auto">
            <a:xfrm>
              <a:off x="3346524" y="4479925"/>
              <a:ext cx="252412" cy="131762"/>
            </a:xfrm>
            <a:prstGeom prst="rect">
              <a:avLst/>
            </a:prstGeom>
            <a:solidFill>
              <a:srgbClr val="3333CC"/>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9" name="Rectangle 57">
              <a:extLst>
                <a:ext uri="{FF2B5EF4-FFF2-40B4-BE49-F238E27FC236}">
                  <a16:creationId xmlns:a16="http://schemas.microsoft.com/office/drawing/2014/main" id="{7B6BE014-EC1B-4245-8E39-262F9C15550C}"/>
                </a:ext>
              </a:extLst>
            </p:cNvPr>
            <p:cNvSpPr>
              <a:spLocks noChangeArrowheads="1"/>
            </p:cNvSpPr>
            <p:nvPr/>
          </p:nvSpPr>
          <p:spPr bwMode="auto">
            <a:xfrm>
              <a:off x="3344936" y="5114925"/>
              <a:ext cx="252413" cy="130175"/>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 name="Rectangle 58">
              <a:extLst>
                <a:ext uri="{FF2B5EF4-FFF2-40B4-BE49-F238E27FC236}">
                  <a16:creationId xmlns:a16="http://schemas.microsoft.com/office/drawing/2014/main" id="{5727D261-4FAD-9C40-8357-59F2BB7AE5CF}"/>
                </a:ext>
              </a:extLst>
            </p:cNvPr>
            <p:cNvSpPr>
              <a:spLocks noChangeArrowheads="1"/>
            </p:cNvSpPr>
            <p:nvPr/>
          </p:nvSpPr>
          <p:spPr bwMode="auto">
            <a:xfrm>
              <a:off x="3002036" y="3743325"/>
              <a:ext cx="252413" cy="131762"/>
            </a:xfrm>
            <a:prstGeom prst="rect">
              <a:avLst/>
            </a:prstGeom>
            <a:solidFill>
              <a:srgbClr val="3333CC"/>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1" name="Rectangle 59">
              <a:extLst>
                <a:ext uri="{FF2B5EF4-FFF2-40B4-BE49-F238E27FC236}">
                  <a16:creationId xmlns:a16="http://schemas.microsoft.com/office/drawing/2014/main" id="{1194EC16-CE8F-8D4B-A795-C4A17F3FEE9C}"/>
                </a:ext>
              </a:extLst>
            </p:cNvPr>
            <p:cNvSpPr>
              <a:spLocks noChangeArrowheads="1"/>
            </p:cNvSpPr>
            <p:nvPr/>
          </p:nvSpPr>
          <p:spPr bwMode="auto">
            <a:xfrm>
              <a:off x="2997274" y="5103812"/>
              <a:ext cx="252412" cy="131763"/>
            </a:xfrm>
            <a:prstGeom prst="rect">
              <a:avLst/>
            </a:prstGeom>
            <a:solidFill>
              <a:srgbClr val="00CC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2" name="Line 60">
              <a:extLst>
                <a:ext uri="{FF2B5EF4-FFF2-40B4-BE49-F238E27FC236}">
                  <a16:creationId xmlns:a16="http://schemas.microsoft.com/office/drawing/2014/main" id="{67621AA8-BE0E-7F4B-BC70-5D6A01E48F83}"/>
                </a:ext>
              </a:extLst>
            </p:cNvPr>
            <p:cNvSpPr>
              <a:spLocks noChangeShapeType="1"/>
            </p:cNvSpPr>
            <p:nvPr/>
          </p:nvSpPr>
          <p:spPr bwMode="auto">
            <a:xfrm>
              <a:off x="3652911" y="3803650"/>
              <a:ext cx="1479550" cy="1587"/>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3" name="Freeform 61">
              <a:extLst>
                <a:ext uri="{FF2B5EF4-FFF2-40B4-BE49-F238E27FC236}">
                  <a16:creationId xmlns:a16="http://schemas.microsoft.com/office/drawing/2014/main" id="{63B03E4B-DC34-6549-9693-9E2101F3E2F9}"/>
                </a:ext>
              </a:extLst>
            </p:cNvPr>
            <p:cNvSpPr>
              <a:spLocks/>
            </p:cNvSpPr>
            <p:nvPr/>
          </p:nvSpPr>
          <p:spPr bwMode="auto">
            <a:xfrm>
              <a:off x="3697361" y="4202112"/>
              <a:ext cx="1395413" cy="979488"/>
            </a:xfrm>
            <a:custGeom>
              <a:avLst/>
              <a:gdLst>
                <a:gd name="T0" fmla="*/ 0 w 967"/>
                <a:gd name="T1" fmla="*/ 2147483647 h 735"/>
                <a:gd name="T2" fmla="*/ 2147483647 w 967"/>
                <a:gd name="T3" fmla="*/ 2147483647 h 735"/>
                <a:gd name="T4" fmla="*/ 2147483647 w 967"/>
                <a:gd name="T5" fmla="*/ 0 h 735"/>
                <a:gd name="T6" fmla="*/ 0 60000 65536"/>
                <a:gd name="T7" fmla="*/ 0 60000 65536"/>
                <a:gd name="T8" fmla="*/ 0 60000 65536"/>
                <a:gd name="T9" fmla="*/ 0 w 967"/>
                <a:gd name="T10" fmla="*/ 0 h 735"/>
                <a:gd name="T11" fmla="*/ 967 w 967"/>
                <a:gd name="T12" fmla="*/ 735 h 735"/>
              </a:gdLst>
              <a:ahLst/>
              <a:cxnLst>
                <a:cxn ang="T6">
                  <a:pos x="T0" y="T1"/>
                </a:cxn>
                <a:cxn ang="T7">
                  <a:pos x="T2" y="T3"/>
                </a:cxn>
                <a:cxn ang="T8">
                  <a:pos x="T4" y="T5"/>
                </a:cxn>
              </a:cxnLst>
              <a:rect l="T9" t="T10" r="T11" b="T12"/>
              <a:pathLst>
                <a:path w="967" h="735">
                  <a:moveTo>
                    <a:pt x="0" y="733"/>
                  </a:moveTo>
                  <a:lnTo>
                    <a:pt x="522" y="735"/>
                  </a:lnTo>
                  <a:lnTo>
                    <a:pt x="967" y="0"/>
                  </a:lnTo>
                </a:path>
              </a:pathLst>
            </a:custGeom>
            <a:noFill/>
            <a:ln w="28575" cap="flat" cmpd="sng">
              <a:solidFill>
                <a:srgbClr val="FF0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5" name="Text Box 64">
              <a:extLst>
                <a:ext uri="{FF2B5EF4-FFF2-40B4-BE49-F238E27FC236}">
                  <a16:creationId xmlns:a16="http://schemas.microsoft.com/office/drawing/2014/main" id="{CB734319-6832-8C4E-B16D-A545895BCBC1}"/>
                </a:ext>
              </a:extLst>
            </p:cNvPr>
            <p:cNvSpPr txBox="1">
              <a:spLocks noChangeArrowheads="1"/>
            </p:cNvSpPr>
            <p:nvPr/>
          </p:nvSpPr>
          <p:spPr bwMode="auto">
            <a:xfrm>
              <a:off x="4046611" y="4548187"/>
              <a:ext cx="747713"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switch</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fabric</a:t>
              </a:r>
            </a:p>
          </p:txBody>
        </p:sp>
        <p:sp>
          <p:nvSpPr>
            <p:cNvPr id="106" name="Line 73">
              <a:extLst>
                <a:ext uri="{FF2B5EF4-FFF2-40B4-BE49-F238E27FC236}">
                  <a16:creationId xmlns:a16="http://schemas.microsoft.com/office/drawing/2014/main" id="{5550252A-B930-0747-B713-DACF5B30A867}"/>
                </a:ext>
              </a:extLst>
            </p:cNvPr>
            <p:cNvSpPr>
              <a:spLocks noChangeShapeType="1"/>
            </p:cNvSpPr>
            <p:nvPr/>
          </p:nvSpPr>
          <p:spPr bwMode="auto">
            <a:xfrm>
              <a:off x="3643386" y="4548187"/>
              <a:ext cx="1458913" cy="19050"/>
            </a:xfrm>
            <a:prstGeom prst="line">
              <a:avLst/>
            </a:prstGeom>
            <a:noFill/>
            <a:ln w="28575">
              <a:solidFill>
                <a:srgbClr val="000099"/>
              </a:solidFill>
              <a:prstDash val="dash"/>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07" name="Group 79">
            <a:extLst>
              <a:ext uri="{FF2B5EF4-FFF2-40B4-BE49-F238E27FC236}">
                <a16:creationId xmlns:a16="http://schemas.microsoft.com/office/drawing/2014/main" id="{C5196E2D-6A1D-9849-8A2B-31C0EF009838}"/>
              </a:ext>
            </a:extLst>
          </p:cNvPr>
          <p:cNvGrpSpPr>
            <a:grpSpLocks/>
          </p:cNvGrpSpPr>
          <p:nvPr/>
        </p:nvGrpSpPr>
        <p:grpSpPr bwMode="auto">
          <a:xfrm>
            <a:off x="7144970" y="3842241"/>
            <a:ext cx="3587750" cy="2570163"/>
            <a:chOff x="2950" y="2025"/>
            <a:chExt cx="2260" cy="1619"/>
          </a:xfrm>
        </p:grpSpPr>
        <p:grpSp>
          <p:nvGrpSpPr>
            <p:cNvPr id="108" name="Group 31">
              <a:extLst>
                <a:ext uri="{FF2B5EF4-FFF2-40B4-BE49-F238E27FC236}">
                  <a16:creationId xmlns:a16="http://schemas.microsoft.com/office/drawing/2014/main" id="{961F130E-3A11-5044-A5C6-98D394F90B30}"/>
                </a:ext>
              </a:extLst>
            </p:cNvPr>
            <p:cNvGrpSpPr>
              <a:grpSpLocks/>
            </p:cNvGrpSpPr>
            <p:nvPr/>
          </p:nvGrpSpPr>
          <p:grpSpPr bwMode="auto">
            <a:xfrm>
              <a:off x="3074" y="2047"/>
              <a:ext cx="1907" cy="1140"/>
              <a:chOff x="523" y="976"/>
              <a:chExt cx="2099" cy="1356"/>
            </a:xfrm>
          </p:grpSpPr>
          <p:sp>
            <p:nvSpPr>
              <p:cNvPr id="118" name="Rectangle 32">
                <a:extLst>
                  <a:ext uri="{FF2B5EF4-FFF2-40B4-BE49-F238E27FC236}">
                    <a16:creationId xmlns:a16="http://schemas.microsoft.com/office/drawing/2014/main" id="{72F70161-3D6F-B147-8A8F-41A13F54E1D6}"/>
                  </a:ext>
                </a:extLst>
              </p:cNvPr>
              <p:cNvSpPr>
                <a:spLocks noChangeArrowheads="1"/>
              </p:cNvSpPr>
              <p:nvPr/>
            </p:nvSpPr>
            <p:spPr bwMode="auto">
              <a:xfrm>
                <a:off x="1208" y="976"/>
                <a:ext cx="745" cy="1356"/>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19" name="Group 33">
                <a:extLst>
                  <a:ext uri="{FF2B5EF4-FFF2-40B4-BE49-F238E27FC236}">
                    <a16:creationId xmlns:a16="http://schemas.microsoft.com/office/drawing/2014/main" id="{E1D22FF4-168D-4C4A-9242-A4710729BBB9}"/>
                  </a:ext>
                </a:extLst>
              </p:cNvPr>
              <p:cNvGrpSpPr>
                <a:grpSpLocks/>
              </p:cNvGrpSpPr>
              <p:nvPr/>
            </p:nvGrpSpPr>
            <p:grpSpPr bwMode="auto">
              <a:xfrm>
                <a:off x="804" y="997"/>
                <a:ext cx="249" cy="1295"/>
                <a:chOff x="748" y="997"/>
                <a:chExt cx="249" cy="1295"/>
              </a:xfrm>
            </p:grpSpPr>
            <p:sp>
              <p:nvSpPr>
                <p:cNvPr id="138" name="Rectangle 34">
                  <a:extLst>
                    <a:ext uri="{FF2B5EF4-FFF2-40B4-BE49-F238E27FC236}">
                      <a16:creationId xmlns:a16="http://schemas.microsoft.com/office/drawing/2014/main" id="{90EE215A-C3AE-254D-88D8-6E5E1C625304}"/>
                    </a:ext>
                  </a:extLst>
                </p:cNvPr>
                <p:cNvSpPr>
                  <a:spLocks noChangeArrowheads="1"/>
                </p:cNvSpPr>
                <p:nvPr/>
              </p:nvSpPr>
              <p:spPr bwMode="auto">
                <a:xfrm>
                  <a:off x="759" y="997"/>
                  <a:ext cx="240"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9" name="Rectangle 35">
                  <a:extLst>
                    <a:ext uri="{FF2B5EF4-FFF2-40B4-BE49-F238E27FC236}">
                      <a16:creationId xmlns:a16="http://schemas.microsoft.com/office/drawing/2014/main" id="{B87EB84E-1DCB-6747-983D-A91A87C6BA50}"/>
                    </a:ext>
                  </a:extLst>
                </p:cNvPr>
                <p:cNvSpPr>
                  <a:spLocks noChangeArrowheads="1"/>
                </p:cNvSpPr>
                <p:nvPr/>
              </p:nvSpPr>
              <p:spPr bwMode="auto">
                <a:xfrm>
                  <a:off x="750" y="1472"/>
                  <a:ext cx="240"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0" name="Rectangle 36">
                  <a:extLst>
                    <a:ext uri="{FF2B5EF4-FFF2-40B4-BE49-F238E27FC236}">
                      <a16:creationId xmlns:a16="http://schemas.microsoft.com/office/drawing/2014/main" id="{13842296-C860-1A4C-94BA-0C09F8E543A4}"/>
                    </a:ext>
                  </a:extLst>
                </p:cNvPr>
                <p:cNvSpPr>
                  <a:spLocks noChangeArrowheads="1"/>
                </p:cNvSpPr>
                <p:nvPr/>
              </p:nvSpPr>
              <p:spPr bwMode="auto">
                <a:xfrm>
                  <a:off x="748" y="1938"/>
                  <a:ext cx="240"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0" name="Group 37">
                <a:extLst>
                  <a:ext uri="{FF2B5EF4-FFF2-40B4-BE49-F238E27FC236}">
                    <a16:creationId xmlns:a16="http://schemas.microsoft.com/office/drawing/2014/main" id="{20C7A379-A501-F04B-A31A-66AAB7D4ABA9}"/>
                  </a:ext>
                </a:extLst>
              </p:cNvPr>
              <p:cNvGrpSpPr>
                <a:grpSpLocks/>
              </p:cNvGrpSpPr>
              <p:nvPr/>
            </p:nvGrpSpPr>
            <p:grpSpPr bwMode="auto">
              <a:xfrm>
                <a:off x="2109" y="1002"/>
                <a:ext cx="249" cy="1295"/>
                <a:chOff x="748" y="997"/>
                <a:chExt cx="249" cy="1295"/>
              </a:xfrm>
            </p:grpSpPr>
            <p:sp>
              <p:nvSpPr>
                <p:cNvPr id="135" name="Rectangle 38">
                  <a:extLst>
                    <a:ext uri="{FF2B5EF4-FFF2-40B4-BE49-F238E27FC236}">
                      <a16:creationId xmlns:a16="http://schemas.microsoft.com/office/drawing/2014/main" id="{9AE46CFA-B305-FE44-AB5C-0CCBC6BAF91B}"/>
                    </a:ext>
                  </a:extLst>
                </p:cNvPr>
                <p:cNvSpPr>
                  <a:spLocks noChangeArrowheads="1"/>
                </p:cNvSpPr>
                <p:nvPr/>
              </p:nvSpPr>
              <p:spPr bwMode="auto">
                <a:xfrm>
                  <a:off x="759" y="997"/>
                  <a:ext cx="238" cy="352"/>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6" name="Rectangle 39">
                  <a:extLst>
                    <a:ext uri="{FF2B5EF4-FFF2-40B4-BE49-F238E27FC236}">
                      <a16:creationId xmlns:a16="http://schemas.microsoft.com/office/drawing/2014/main" id="{06D7163C-5A06-6144-AF1D-9BE7DECCB8B7}"/>
                    </a:ext>
                  </a:extLst>
                </p:cNvPr>
                <p:cNvSpPr>
                  <a:spLocks noChangeArrowheads="1"/>
                </p:cNvSpPr>
                <p:nvPr/>
              </p:nvSpPr>
              <p:spPr bwMode="auto">
                <a:xfrm>
                  <a:off x="750" y="1472"/>
                  <a:ext cx="238" cy="352"/>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7" name="Rectangle 40">
                  <a:extLst>
                    <a:ext uri="{FF2B5EF4-FFF2-40B4-BE49-F238E27FC236}">
                      <a16:creationId xmlns:a16="http://schemas.microsoft.com/office/drawing/2014/main" id="{06F54AE9-52AF-6E46-8BE7-EDEF5EBD718A}"/>
                    </a:ext>
                  </a:extLst>
                </p:cNvPr>
                <p:cNvSpPr>
                  <a:spLocks noChangeArrowheads="1"/>
                </p:cNvSpPr>
                <p:nvPr/>
              </p:nvSpPr>
              <p:spPr bwMode="auto">
                <a:xfrm>
                  <a:off x="748" y="1940"/>
                  <a:ext cx="238" cy="352"/>
                </a:xfrm>
                <a:prstGeom prst="rect">
                  <a:avLst/>
                </a:prstGeom>
                <a:solidFill>
                  <a:srgbClr val="FFFFFF"/>
                </a:solidFill>
                <a:ln w="19050">
                  <a:solidFill>
                    <a:srgbClr val="008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21" name="Line 41">
                <a:extLst>
                  <a:ext uri="{FF2B5EF4-FFF2-40B4-BE49-F238E27FC236}">
                    <a16:creationId xmlns:a16="http://schemas.microsoft.com/office/drawing/2014/main" id="{DBC39202-C178-0345-82BD-7B039DC4DAAF}"/>
                  </a:ext>
                </a:extLst>
              </p:cNvPr>
              <p:cNvSpPr>
                <a:spLocks noChangeShapeType="1"/>
              </p:cNvSpPr>
              <p:nvPr/>
            </p:nvSpPr>
            <p:spPr bwMode="auto">
              <a:xfrm>
                <a:off x="1946" y="1181"/>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2" name="Line 42">
                <a:extLst>
                  <a:ext uri="{FF2B5EF4-FFF2-40B4-BE49-F238E27FC236}">
                    <a16:creationId xmlns:a16="http://schemas.microsoft.com/office/drawing/2014/main" id="{7204CF78-4E3E-4646-91B1-ADD2AF615C5C}"/>
                  </a:ext>
                </a:extLst>
              </p:cNvPr>
              <p:cNvSpPr>
                <a:spLocks noChangeShapeType="1"/>
              </p:cNvSpPr>
              <p:nvPr/>
            </p:nvSpPr>
            <p:spPr bwMode="auto">
              <a:xfrm>
                <a:off x="1940" y="1644"/>
                <a:ext cx="163"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3" name="Line 43">
                <a:extLst>
                  <a:ext uri="{FF2B5EF4-FFF2-40B4-BE49-F238E27FC236}">
                    <a16:creationId xmlns:a16="http://schemas.microsoft.com/office/drawing/2014/main" id="{1055BDC1-D40C-E34D-8FC0-FEC34E65B74A}"/>
                  </a:ext>
                </a:extLst>
              </p:cNvPr>
              <p:cNvSpPr>
                <a:spLocks noChangeShapeType="1"/>
              </p:cNvSpPr>
              <p:nvPr/>
            </p:nvSpPr>
            <p:spPr bwMode="auto">
              <a:xfrm>
                <a:off x="1940" y="2119"/>
                <a:ext cx="163"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4" name="Line 44">
                <a:extLst>
                  <a:ext uri="{FF2B5EF4-FFF2-40B4-BE49-F238E27FC236}">
                    <a16:creationId xmlns:a16="http://schemas.microsoft.com/office/drawing/2014/main" id="{ED714F6D-8C7C-B141-9C39-2A02E5F58775}"/>
                  </a:ext>
                </a:extLst>
              </p:cNvPr>
              <p:cNvSpPr>
                <a:spLocks noChangeShapeType="1"/>
              </p:cNvSpPr>
              <p:nvPr/>
            </p:nvSpPr>
            <p:spPr bwMode="auto">
              <a:xfrm>
                <a:off x="1044" y="1164"/>
                <a:ext cx="163"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5" name="Line 45">
                <a:extLst>
                  <a:ext uri="{FF2B5EF4-FFF2-40B4-BE49-F238E27FC236}">
                    <a16:creationId xmlns:a16="http://schemas.microsoft.com/office/drawing/2014/main" id="{933F11AA-9C89-1D46-94C9-F6A2C2D75F3D}"/>
                  </a:ext>
                </a:extLst>
              </p:cNvPr>
              <p:cNvSpPr>
                <a:spLocks noChangeShapeType="1"/>
              </p:cNvSpPr>
              <p:nvPr/>
            </p:nvSpPr>
            <p:spPr bwMode="auto">
              <a:xfrm>
                <a:off x="1038" y="1629"/>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6" name="Line 46">
                <a:extLst>
                  <a:ext uri="{FF2B5EF4-FFF2-40B4-BE49-F238E27FC236}">
                    <a16:creationId xmlns:a16="http://schemas.microsoft.com/office/drawing/2014/main" id="{24DAFD3A-BCAA-494F-BFF3-4DD6E41FEE98}"/>
                  </a:ext>
                </a:extLst>
              </p:cNvPr>
              <p:cNvSpPr>
                <a:spLocks noChangeShapeType="1"/>
              </p:cNvSpPr>
              <p:nvPr/>
            </p:nvSpPr>
            <p:spPr bwMode="auto">
              <a:xfrm>
                <a:off x="1038" y="2102"/>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27" name="Group 47">
                <a:extLst>
                  <a:ext uri="{FF2B5EF4-FFF2-40B4-BE49-F238E27FC236}">
                    <a16:creationId xmlns:a16="http://schemas.microsoft.com/office/drawing/2014/main" id="{727F9349-D858-B041-AFEF-0AA192390617}"/>
                  </a:ext>
                </a:extLst>
              </p:cNvPr>
              <p:cNvGrpSpPr>
                <a:grpSpLocks/>
              </p:cNvGrpSpPr>
              <p:nvPr/>
            </p:nvGrpSpPr>
            <p:grpSpPr bwMode="auto">
              <a:xfrm>
                <a:off x="523" y="1169"/>
                <a:ext cx="288" cy="939"/>
                <a:chOff x="-60" y="1148"/>
                <a:chExt cx="168" cy="939"/>
              </a:xfrm>
            </p:grpSpPr>
            <p:sp>
              <p:nvSpPr>
                <p:cNvPr id="132" name="Line 48">
                  <a:extLst>
                    <a:ext uri="{FF2B5EF4-FFF2-40B4-BE49-F238E27FC236}">
                      <a16:creationId xmlns:a16="http://schemas.microsoft.com/office/drawing/2014/main" id="{92DDAA32-1BC7-F341-9DF3-8F292F94E486}"/>
                    </a:ext>
                  </a:extLst>
                </p:cNvPr>
                <p:cNvSpPr>
                  <a:spLocks noChangeShapeType="1"/>
                </p:cNvSpPr>
                <p:nvPr/>
              </p:nvSpPr>
              <p:spPr bwMode="auto">
                <a:xfrm>
                  <a:off x="-54" y="1148"/>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3" name="Line 49">
                  <a:extLst>
                    <a:ext uri="{FF2B5EF4-FFF2-40B4-BE49-F238E27FC236}">
                      <a16:creationId xmlns:a16="http://schemas.microsoft.com/office/drawing/2014/main" id="{E1CF388A-0B46-9045-8B1B-9EFE86E92625}"/>
                    </a:ext>
                  </a:extLst>
                </p:cNvPr>
                <p:cNvSpPr>
                  <a:spLocks noChangeShapeType="1"/>
                </p:cNvSpPr>
                <p:nvPr/>
              </p:nvSpPr>
              <p:spPr bwMode="auto">
                <a:xfrm>
                  <a:off x="-60" y="1613"/>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4" name="Line 50">
                  <a:extLst>
                    <a:ext uri="{FF2B5EF4-FFF2-40B4-BE49-F238E27FC236}">
                      <a16:creationId xmlns:a16="http://schemas.microsoft.com/office/drawing/2014/main" id="{8098E830-FF85-B942-A58C-7073F1ABDACD}"/>
                    </a:ext>
                  </a:extLst>
                </p:cNvPr>
                <p:cNvSpPr>
                  <a:spLocks noChangeShapeType="1"/>
                </p:cNvSpPr>
                <p:nvPr/>
              </p:nvSpPr>
              <p:spPr bwMode="auto">
                <a:xfrm>
                  <a:off x="-60" y="2087"/>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8" name="Group 51">
                <a:extLst>
                  <a:ext uri="{FF2B5EF4-FFF2-40B4-BE49-F238E27FC236}">
                    <a16:creationId xmlns:a16="http://schemas.microsoft.com/office/drawing/2014/main" id="{3BE0EB8F-2722-8840-9E9E-42692DC4ECD5}"/>
                  </a:ext>
                </a:extLst>
              </p:cNvPr>
              <p:cNvGrpSpPr>
                <a:grpSpLocks/>
              </p:cNvGrpSpPr>
              <p:nvPr/>
            </p:nvGrpSpPr>
            <p:grpSpPr bwMode="auto">
              <a:xfrm>
                <a:off x="2334" y="1173"/>
                <a:ext cx="288" cy="939"/>
                <a:chOff x="-60" y="1148"/>
                <a:chExt cx="168" cy="939"/>
              </a:xfrm>
            </p:grpSpPr>
            <p:sp>
              <p:nvSpPr>
                <p:cNvPr id="129" name="Line 52">
                  <a:extLst>
                    <a:ext uri="{FF2B5EF4-FFF2-40B4-BE49-F238E27FC236}">
                      <a16:creationId xmlns:a16="http://schemas.microsoft.com/office/drawing/2014/main" id="{1471ECA8-52E2-7B48-B1D0-0E3A3FC8CCDB}"/>
                    </a:ext>
                  </a:extLst>
                </p:cNvPr>
                <p:cNvSpPr>
                  <a:spLocks noChangeShapeType="1"/>
                </p:cNvSpPr>
                <p:nvPr/>
              </p:nvSpPr>
              <p:spPr bwMode="auto">
                <a:xfrm>
                  <a:off x="-54" y="1148"/>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0" name="Line 53">
                  <a:extLst>
                    <a:ext uri="{FF2B5EF4-FFF2-40B4-BE49-F238E27FC236}">
                      <a16:creationId xmlns:a16="http://schemas.microsoft.com/office/drawing/2014/main" id="{5E4485D6-A44E-9F41-A60B-F118E84451BF}"/>
                    </a:ext>
                  </a:extLst>
                </p:cNvPr>
                <p:cNvSpPr>
                  <a:spLocks noChangeShapeType="1"/>
                </p:cNvSpPr>
                <p:nvPr/>
              </p:nvSpPr>
              <p:spPr bwMode="auto">
                <a:xfrm>
                  <a:off x="-60" y="1615"/>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1" name="Line 54">
                  <a:extLst>
                    <a:ext uri="{FF2B5EF4-FFF2-40B4-BE49-F238E27FC236}">
                      <a16:creationId xmlns:a16="http://schemas.microsoft.com/office/drawing/2014/main" id="{76683E62-74AF-A340-8049-71651532D7CF}"/>
                    </a:ext>
                  </a:extLst>
                </p:cNvPr>
                <p:cNvSpPr>
                  <a:spLocks noChangeShapeType="1"/>
                </p:cNvSpPr>
                <p:nvPr/>
              </p:nvSpPr>
              <p:spPr bwMode="auto">
                <a:xfrm>
                  <a:off x="-60" y="2087"/>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109" name="Text Box 63">
              <a:extLst>
                <a:ext uri="{FF2B5EF4-FFF2-40B4-BE49-F238E27FC236}">
                  <a16:creationId xmlns:a16="http://schemas.microsoft.com/office/drawing/2014/main" id="{BB81457D-DD34-A44B-8BDA-064DBFE04D32}"/>
                </a:ext>
              </a:extLst>
            </p:cNvPr>
            <p:cNvSpPr txBox="1">
              <a:spLocks noChangeArrowheads="1"/>
            </p:cNvSpPr>
            <p:nvPr/>
          </p:nvSpPr>
          <p:spPr bwMode="auto">
            <a:xfrm>
              <a:off x="2950" y="3237"/>
              <a:ext cx="2260"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one packet time later: green packet experiences HOL blocking</a:t>
              </a:r>
              <a:endParaRPr kumimoji="0" lang="en-US" altLang="en-US" sz="2000" b="0" i="1"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10" name="Text Box 65">
              <a:extLst>
                <a:ext uri="{FF2B5EF4-FFF2-40B4-BE49-F238E27FC236}">
                  <a16:creationId xmlns:a16="http://schemas.microsoft.com/office/drawing/2014/main" id="{07D40F57-D66B-F444-8FCA-AFEAF69F0D14}"/>
                </a:ext>
              </a:extLst>
            </p:cNvPr>
            <p:cNvSpPr txBox="1">
              <a:spLocks noChangeArrowheads="1"/>
            </p:cNvSpPr>
            <p:nvPr/>
          </p:nvSpPr>
          <p:spPr bwMode="auto">
            <a:xfrm>
              <a:off x="3778" y="2507"/>
              <a:ext cx="471"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switch</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fabric</a:t>
              </a:r>
            </a:p>
          </p:txBody>
        </p:sp>
        <p:sp>
          <p:nvSpPr>
            <p:cNvPr id="111" name="Rectangle 66">
              <a:extLst>
                <a:ext uri="{FF2B5EF4-FFF2-40B4-BE49-F238E27FC236}">
                  <a16:creationId xmlns:a16="http://schemas.microsoft.com/office/drawing/2014/main" id="{CF7111F1-74EA-1F48-AF61-C3DDC0EAC0AE}"/>
                </a:ext>
              </a:extLst>
            </p:cNvPr>
            <p:cNvSpPr>
              <a:spLocks noChangeArrowheads="1"/>
            </p:cNvSpPr>
            <p:nvPr/>
          </p:nvSpPr>
          <p:spPr bwMode="auto">
            <a:xfrm>
              <a:off x="4551" y="2025"/>
              <a:ext cx="159" cy="83"/>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2" name="Rectangle 69">
              <a:extLst>
                <a:ext uri="{FF2B5EF4-FFF2-40B4-BE49-F238E27FC236}">
                  <a16:creationId xmlns:a16="http://schemas.microsoft.com/office/drawing/2014/main" id="{C338CC7B-B194-3243-B60D-75BEFA01C177}"/>
                </a:ext>
              </a:extLst>
            </p:cNvPr>
            <p:cNvSpPr>
              <a:spLocks noChangeArrowheads="1"/>
            </p:cNvSpPr>
            <p:nvPr/>
          </p:nvSpPr>
          <p:spPr bwMode="auto">
            <a:xfrm>
              <a:off x="3363" y="2050"/>
              <a:ext cx="159" cy="82"/>
            </a:xfrm>
            <a:prstGeom prst="rect">
              <a:avLst/>
            </a:prstGeom>
            <a:solidFill>
              <a:srgbClr val="3333CC"/>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3" name="Rectangle 70">
              <a:extLst>
                <a:ext uri="{FF2B5EF4-FFF2-40B4-BE49-F238E27FC236}">
                  <a16:creationId xmlns:a16="http://schemas.microsoft.com/office/drawing/2014/main" id="{CD0DF6A5-8591-FF4A-B8B0-1D6E21620201}"/>
                </a:ext>
              </a:extLst>
            </p:cNvPr>
            <p:cNvSpPr>
              <a:spLocks noChangeArrowheads="1"/>
            </p:cNvSpPr>
            <p:nvPr/>
          </p:nvSpPr>
          <p:spPr bwMode="auto">
            <a:xfrm>
              <a:off x="3360" y="2916"/>
              <a:ext cx="159" cy="83"/>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4" name="Freeform 71">
              <a:extLst>
                <a:ext uri="{FF2B5EF4-FFF2-40B4-BE49-F238E27FC236}">
                  <a16:creationId xmlns:a16="http://schemas.microsoft.com/office/drawing/2014/main" id="{D86522CF-FBA5-EA4F-A7F3-97C45B0DB909}"/>
                </a:ext>
              </a:extLst>
            </p:cNvPr>
            <p:cNvSpPr>
              <a:spLocks/>
            </p:cNvSpPr>
            <p:nvPr/>
          </p:nvSpPr>
          <p:spPr bwMode="auto">
            <a:xfrm>
              <a:off x="3585" y="2324"/>
              <a:ext cx="878" cy="618"/>
            </a:xfrm>
            <a:custGeom>
              <a:avLst/>
              <a:gdLst>
                <a:gd name="T0" fmla="*/ 0 w 967"/>
                <a:gd name="T1" fmla="*/ 65 h 735"/>
                <a:gd name="T2" fmla="*/ 134 w 967"/>
                <a:gd name="T3" fmla="*/ 65 h 735"/>
                <a:gd name="T4" fmla="*/ 251 w 967"/>
                <a:gd name="T5" fmla="*/ 0 h 735"/>
                <a:gd name="T6" fmla="*/ 0 60000 65536"/>
                <a:gd name="T7" fmla="*/ 0 60000 65536"/>
                <a:gd name="T8" fmla="*/ 0 60000 65536"/>
                <a:gd name="T9" fmla="*/ 0 w 967"/>
                <a:gd name="T10" fmla="*/ 0 h 735"/>
                <a:gd name="T11" fmla="*/ 967 w 967"/>
                <a:gd name="T12" fmla="*/ 735 h 735"/>
              </a:gdLst>
              <a:ahLst/>
              <a:cxnLst>
                <a:cxn ang="T6">
                  <a:pos x="T0" y="T1"/>
                </a:cxn>
                <a:cxn ang="T7">
                  <a:pos x="T2" y="T3"/>
                </a:cxn>
                <a:cxn ang="T8">
                  <a:pos x="T4" y="T5"/>
                </a:cxn>
              </a:cxnLst>
              <a:rect l="T9" t="T10" r="T11" b="T12"/>
              <a:pathLst>
                <a:path w="967" h="735">
                  <a:moveTo>
                    <a:pt x="0" y="733"/>
                  </a:moveTo>
                  <a:lnTo>
                    <a:pt x="522" y="735"/>
                  </a:lnTo>
                  <a:lnTo>
                    <a:pt x="967" y="0"/>
                  </a:lnTo>
                </a:path>
              </a:pathLst>
            </a:custGeom>
            <a:noFill/>
            <a:ln w="28575" cap="flat" cmpd="sng">
              <a:solidFill>
                <a:srgbClr val="FF0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 name="Freeform 72">
              <a:extLst>
                <a:ext uri="{FF2B5EF4-FFF2-40B4-BE49-F238E27FC236}">
                  <a16:creationId xmlns:a16="http://schemas.microsoft.com/office/drawing/2014/main" id="{F3DEE41D-FD9A-D049-8B83-8B6A31265C7F}"/>
                </a:ext>
              </a:extLst>
            </p:cNvPr>
            <p:cNvSpPr>
              <a:spLocks/>
            </p:cNvSpPr>
            <p:nvPr/>
          </p:nvSpPr>
          <p:spPr bwMode="auto">
            <a:xfrm>
              <a:off x="3573" y="2134"/>
              <a:ext cx="860" cy="437"/>
            </a:xfrm>
            <a:custGeom>
              <a:avLst/>
              <a:gdLst>
                <a:gd name="T0" fmla="*/ 0 w 860"/>
                <a:gd name="T1" fmla="*/ 3 h 437"/>
                <a:gd name="T2" fmla="*/ 468 w 860"/>
                <a:gd name="T3" fmla="*/ 0 h 437"/>
                <a:gd name="T4" fmla="*/ 860 w 860"/>
                <a:gd name="T5" fmla="*/ 437 h 437"/>
                <a:gd name="T6" fmla="*/ 0 60000 65536"/>
                <a:gd name="T7" fmla="*/ 0 60000 65536"/>
                <a:gd name="T8" fmla="*/ 0 60000 65536"/>
                <a:gd name="T9" fmla="*/ 0 w 860"/>
                <a:gd name="T10" fmla="*/ 0 h 437"/>
                <a:gd name="T11" fmla="*/ 860 w 860"/>
                <a:gd name="T12" fmla="*/ 437 h 437"/>
              </a:gdLst>
              <a:ahLst/>
              <a:cxnLst>
                <a:cxn ang="T6">
                  <a:pos x="T0" y="T1"/>
                </a:cxn>
                <a:cxn ang="T7">
                  <a:pos x="T2" y="T3"/>
                </a:cxn>
                <a:cxn ang="T8">
                  <a:pos x="T4" y="T5"/>
                </a:cxn>
              </a:cxnLst>
              <a:rect l="T9" t="T10" r="T11" b="T12"/>
              <a:pathLst>
                <a:path w="860" h="437">
                  <a:moveTo>
                    <a:pt x="0" y="3"/>
                  </a:moveTo>
                  <a:lnTo>
                    <a:pt x="468" y="0"/>
                  </a:lnTo>
                  <a:lnTo>
                    <a:pt x="860" y="437"/>
                  </a:lnTo>
                </a:path>
              </a:pathLst>
            </a:custGeom>
            <a:noFill/>
            <a:ln w="28575" cap="flat" cmpd="sng">
              <a:solidFill>
                <a:srgbClr val="000099"/>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6" name="Rectangle 76">
              <a:extLst>
                <a:ext uri="{FF2B5EF4-FFF2-40B4-BE49-F238E27FC236}">
                  <a16:creationId xmlns:a16="http://schemas.microsoft.com/office/drawing/2014/main" id="{CC9EB8FA-449A-AD48-B0D0-F22B0CB1DCA2}"/>
                </a:ext>
              </a:extLst>
            </p:cNvPr>
            <p:cNvSpPr>
              <a:spLocks noChangeArrowheads="1"/>
            </p:cNvSpPr>
            <p:nvPr/>
          </p:nvSpPr>
          <p:spPr bwMode="auto">
            <a:xfrm>
              <a:off x="3141" y="2890"/>
              <a:ext cx="159" cy="83"/>
            </a:xfrm>
            <a:prstGeom prst="rect">
              <a:avLst/>
            </a:prstGeom>
            <a:solidFill>
              <a:srgbClr val="00CC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7" name="Rectangle 77">
              <a:extLst>
                <a:ext uri="{FF2B5EF4-FFF2-40B4-BE49-F238E27FC236}">
                  <a16:creationId xmlns:a16="http://schemas.microsoft.com/office/drawing/2014/main" id="{ED96AE20-CFC4-C449-96F2-A1836A8ADFC9}"/>
                </a:ext>
              </a:extLst>
            </p:cNvPr>
            <p:cNvSpPr>
              <a:spLocks noChangeArrowheads="1"/>
            </p:cNvSpPr>
            <p:nvPr/>
          </p:nvSpPr>
          <p:spPr bwMode="auto">
            <a:xfrm>
              <a:off x="4542" y="2518"/>
              <a:ext cx="159" cy="83"/>
            </a:xfrm>
            <a:prstGeom prst="rect">
              <a:avLst/>
            </a:prstGeom>
            <a:solidFill>
              <a:srgbClr val="3333CC"/>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42" name="Content Placeholder 1">
            <a:extLst>
              <a:ext uri="{FF2B5EF4-FFF2-40B4-BE49-F238E27FC236}">
                <a16:creationId xmlns:a16="http://schemas.microsoft.com/office/drawing/2014/main" id="{427FA225-82DF-964C-86B6-E9C527239F0C}"/>
              </a:ext>
            </a:extLst>
          </p:cNvPr>
          <p:cNvSpPr txBox="1">
            <a:spLocks/>
          </p:cNvSpPr>
          <p:nvPr/>
        </p:nvSpPr>
        <p:spPr>
          <a:xfrm>
            <a:off x="835334" y="2690269"/>
            <a:ext cx="10515600" cy="98426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Head-of-the-Line (HOL) blocking: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queued datagram at front of queue prevents others in queue from moving forward</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3" name="Slide Number Placeholder 4">
            <a:extLst>
              <a:ext uri="{FF2B5EF4-FFF2-40B4-BE49-F238E27FC236}">
                <a16:creationId xmlns:a16="http://schemas.microsoft.com/office/drawing/2014/main" id="{27DA9828-E8AA-634F-A5D6-E2BC44AAFB57}"/>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29</a:t>
            </a:fld>
            <a:endParaRPr lang="en-US" dirty="0"/>
          </a:p>
        </p:txBody>
      </p:sp>
    </p:spTree>
    <p:extLst>
      <p:ext uri="{BB962C8B-B14F-4D97-AF65-F5344CB8AC3E}">
        <p14:creationId xmlns:p14="http://schemas.microsoft.com/office/powerpoint/2010/main" val="3723944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dissolve">
                                      <p:cBhvr>
                                        <p:cTn id="7" dur="500"/>
                                        <p:tgtEl>
                                          <p:spTgt spid="10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42"/>
                                        </p:tgtEl>
                                        <p:attrNameLst>
                                          <p:attrName>style.visibility</p:attrName>
                                        </p:attrNameLst>
                                      </p:cBhvr>
                                      <p:to>
                                        <p:strVal val="visible"/>
                                      </p:to>
                                    </p:set>
                                    <p:animEffect transition="in" filter="dissolve">
                                      <p:cBhvr>
                                        <p:cTn id="10"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70089" y="1428299"/>
            <a:ext cx="6618109" cy="5001077"/>
          </a:xfrm>
        </p:spPr>
        <p:txBody>
          <a:bodyPr>
            <a:noAutofit/>
          </a:bodyPr>
          <a:lstStyle/>
          <a:p>
            <a:pPr marL="407988" indent="-277813">
              <a:spcBef>
                <a:spcPts val="600"/>
              </a:spcBef>
            </a:pPr>
            <a:r>
              <a:rPr lang="en-US" altLang="en-US" sz="3200" dirty="0">
                <a:solidFill>
                  <a:srgbClr val="CC0000"/>
                </a:solidFill>
                <a:ea typeface="ＭＳ Ｐゴシック" panose="020B0600070205080204" pitchFamily="34" charset="-128"/>
                <a:cs typeface="Arial" panose="020B0604020202020204" pitchFamily="34" charset="0"/>
              </a:rPr>
              <a:t>Network layer: overview</a:t>
            </a:r>
          </a:p>
          <a:p>
            <a:pPr lvl="1">
              <a:spcBef>
                <a:spcPts val="0"/>
              </a:spcBef>
            </a:pPr>
            <a:r>
              <a:rPr lang="en-US" altLang="en-US" sz="2800" dirty="0">
                <a:solidFill>
                  <a:srgbClr val="CC0000"/>
                </a:solidFill>
                <a:ea typeface="ＭＳ Ｐゴシック" panose="020B0600070205080204" pitchFamily="34" charset="-128"/>
                <a:cs typeface="Arial" panose="020B0604020202020204" pitchFamily="34" charset="0"/>
              </a:rPr>
              <a:t>data plane</a:t>
            </a:r>
          </a:p>
          <a:p>
            <a:pPr lvl="1">
              <a:spcBef>
                <a:spcPts val="0"/>
              </a:spcBef>
            </a:pPr>
            <a:r>
              <a:rPr lang="en-US" altLang="en-US" sz="2800" dirty="0">
                <a:solidFill>
                  <a:srgbClr val="CC0000"/>
                </a:solidFill>
                <a:ea typeface="ＭＳ Ｐゴシック" panose="020B0600070205080204" pitchFamily="34" charset="-128"/>
                <a:cs typeface="Arial" panose="020B0604020202020204" pitchFamily="34" charset="0"/>
              </a:rPr>
              <a:t>control plane</a:t>
            </a:r>
          </a:p>
        </p:txBody>
      </p:sp>
      <p:pic>
        <p:nvPicPr>
          <p:cNvPr id="6" name="Picture 5" descr="A train crossing a bridge over a body of water&#10;&#10;Description automatically generated">
            <a:extLst>
              <a:ext uri="{FF2B5EF4-FFF2-40B4-BE49-F238E27FC236}">
                <a16:creationId xmlns:a16="http://schemas.microsoft.com/office/drawing/2014/main" id="{8B05C88C-8150-3A41-8E34-0D407B652F32}"/>
              </a:ext>
            </a:extLst>
          </p:cNvPr>
          <p:cNvPicPr>
            <a:picLocks noChangeAspect="1"/>
          </p:cNvPicPr>
          <p:nvPr/>
        </p:nvPicPr>
        <p:blipFill>
          <a:blip r:embed="rId3"/>
          <a:stretch>
            <a:fillRect/>
          </a:stretch>
        </p:blipFill>
        <p:spPr>
          <a:xfrm>
            <a:off x="8015288" y="1379196"/>
            <a:ext cx="3102316" cy="2326737"/>
          </a:xfrm>
          <a:prstGeom prst="rect">
            <a:avLst/>
          </a:prstGeom>
        </p:spPr>
      </p:pic>
      <p:sp>
        <p:nvSpPr>
          <p:cNvPr id="7" name="Rectangle 4">
            <a:extLst>
              <a:ext uri="{FF2B5EF4-FFF2-40B4-BE49-F238E27FC236}">
                <a16:creationId xmlns:a16="http://schemas.microsoft.com/office/drawing/2014/main" id="{F3A4FBDA-F3DE-F640-AAEE-CE557E67DD69}"/>
              </a:ext>
            </a:extLst>
          </p:cNvPr>
          <p:cNvSpPr txBox="1">
            <a:spLocks noChangeArrowheads="1"/>
          </p:cNvSpPr>
          <p:nvPr/>
        </p:nvSpPr>
        <p:spPr>
          <a:xfrm>
            <a:off x="6186488" y="4277300"/>
            <a:ext cx="6005512" cy="193776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indent="-277813"/>
            <a:r>
              <a:rPr lang="en-US" altLang="en-US" sz="3200" dirty="0">
                <a:ea typeface="ＭＳ Ｐゴシック" panose="020B0600070205080204" pitchFamily="34" charset="-128"/>
                <a:cs typeface="ＭＳ Ｐゴシック" panose="020B0600070205080204" pitchFamily="34" charset="-128"/>
              </a:rPr>
              <a:t>Generalized Forwarding, SDN</a:t>
            </a:r>
          </a:p>
          <a:p>
            <a:pPr lvl="1">
              <a:spcBef>
                <a:spcPts val="0"/>
              </a:spcBef>
            </a:pPr>
            <a:r>
              <a:rPr lang="en-US" altLang="en-US" sz="2800" dirty="0" err="1">
                <a:ea typeface="ＭＳ Ｐゴシック" panose="020B0600070205080204" pitchFamily="34" charset="-128"/>
              </a:rPr>
              <a:t>Match+action</a:t>
            </a:r>
            <a:endParaRPr lang="en-US" altLang="en-US" sz="2800" dirty="0">
              <a:ea typeface="ＭＳ Ｐゴシック" panose="020B0600070205080204" pitchFamily="34" charset="-128"/>
            </a:endParaRPr>
          </a:p>
          <a:p>
            <a:pPr lvl="1">
              <a:spcBef>
                <a:spcPts val="0"/>
              </a:spcBef>
            </a:pPr>
            <a:r>
              <a:rPr lang="en-US" altLang="en-US" sz="2800" dirty="0">
                <a:ea typeface="ＭＳ Ｐゴシック" panose="020B0600070205080204" pitchFamily="34" charset="-128"/>
              </a:rPr>
              <a:t>OpenFlow: </a:t>
            </a:r>
            <a:r>
              <a:rPr lang="en-US" altLang="en-US" sz="2800" dirty="0" err="1">
                <a:ea typeface="ＭＳ Ｐゴシック" panose="020B0600070205080204" pitchFamily="34" charset="-128"/>
              </a:rPr>
              <a:t>match+action</a:t>
            </a:r>
            <a:r>
              <a:rPr lang="en-US" altLang="en-US" sz="2800" dirty="0">
                <a:ea typeface="ＭＳ Ｐゴシック" panose="020B0600070205080204" pitchFamily="34" charset="-128"/>
              </a:rPr>
              <a:t> in action</a:t>
            </a:r>
          </a:p>
          <a:p>
            <a:pPr marL="407988" indent="-277813">
              <a:spcBef>
                <a:spcPts val="600"/>
              </a:spcBef>
            </a:pPr>
            <a:r>
              <a:rPr lang="en-US" altLang="en-US" sz="3200" dirty="0">
                <a:ea typeface="ＭＳ Ｐゴシック" panose="020B0600070205080204" pitchFamily="34" charset="-128"/>
              </a:rPr>
              <a:t>Middleboxes</a:t>
            </a:r>
          </a:p>
          <a:p>
            <a:pPr lvl="1"/>
            <a:endParaRPr lang="en-US" altLang="en-US" dirty="0"/>
          </a:p>
        </p:txBody>
      </p:sp>
      <p:sp>
        <p:nvSpPr>
          <p:cNvPr id="8" name="Slide Number Placeholder 4">
            <a:extLst>
              <a:ext uri="{FF2B5EF4-FFF2-40B4-BE49-F238E27FC236}">
                <a16:creationId xmlns:a16="http://schemas.microsoft.com/office/drawing/2014/main" id="{F4D04E88-D653-0249-9F2C-45CB993BCE4C}"/>
              </a:ext>
            </a:extLst>
          </p:cNvPr>
          <p:cNvSpPr>
            <a:spLocks noGrp="1"/>
          </p:cNvSpPr>
          <p:nvPr>
            <p:ph type="sldNum" sz="quarter" idx="4"/>
          </p:nvPr>
        </p:nvSpPr>
        <p:spPr>
          <a:xfrm>
            <a:off x="9219616" y="6465391"/>
            <a:ext cx="2743200" cy="365125"/>
          </a:xfrm>
        </p:spPr>
        <p:txBody>
          <a:bodyPr/>
          <a:lstStyle/>
          <a:p>
            <a:r>
              <a:rPr lang="en-US" dirty="0"/>
              <a:t>Network Layer: 4-</a:t>
            </a:r>
            <a:fld id="{C4204591-24BD-A542-B9D5-F8D8A88D2FEE}" type="slidenum">
              <a:rPr lang="en-US" smtClean="0"/>
              <a:pPr/>
              <a:t>3</a:t>
            </a:fld>
            <a:endParaRPr lang="en-US" dirty="0"/>
          </a:p>
        </p:txBody>
      </p:sp>
      <p:sp>
        <p:nvSpPr>
          <p:cNvPr id="10" name="Rectangle 4">
            <a:extLst>
              <a:ext uri="{FF2B5EF4-FFF2-40B4-BE49-F238E27FC236}">
                <a16:creationId xmlns:a16="http://schemas.microsoft.com/office/drawing/2014/main" id="{2935D8EE-730D-3846-8ED3-CF147CA4A373}"/>
              </a:ext>
            </a:extLst>
          </p:cNvPr>
          <p:cNvSpPr txBox="1">
            <a:spLocks noChangeArrowheads="1"/>
          </p:cNvSpPr>
          <p:nvPr/>
        </p:nvSpPr>
        <p:spPr>
          <a:xfrm>
            <a:off x="563462" y="2806957"/>
            <a:ext cx="6618109" cy="3461321"/>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indent="-277813">
              <a:spcBef>
                <a:spcPts val="600"/>
              </a:spcBef>
            </a:pPr>
            <a:r>
              <a:rPr lang="en-US" altLang="en-US" sz="3200" dirty="0">
                <a:ea typeface="ＭＳ Ｐゴシック" panose="020B0600070205080204" pitchFamily="34" charset="-128"/>
                <a:cs typeface="Arial" panose="020B0604020202020204" pitchFamily="34" charset="0"/>
              </a:rPr>
              <a:t>What</a:t>
            </a:r>
            <a:r>
              <a:rPr lang="en-US" altLang="ja-JP" sz="3200" dirty="0">
                <a:ea typeface="ＭＳ Ｐゴシック" panose="020B0600070205080204" pitchFamily="34" charset="-128"/>
                <a:cs typeface="Arial" panose="020B0604020202020204" pitchFamily="34" charset="0"/>
              </a:rPr>
              <a:t>’s inside a router</a:t>
            </a:r>
          </a:p>
          <a:p>
            <a:pPr lvl="1">
              <a:spcBef>
                <a:spcPts val="0"/>
              </a:spcBef>
            </a:pPr>
            <a:r>
              <a:rPr lang="en-US" altLang="ja-JP" sz="2800" dirty="0">
                <a:ea typeface="ＭＳ Ｐゴシック" panose="020B0600070205080204" pitchFamily="34" charset="-128"/>
                <a:cs typeface="Arial" panose="020B0604020202020204" pitchFamily="34" charset="0"/>
              </a:rPr>
              <a:t>input ports, switching, output ports</a:t>
            </a:r>
          </a:p>
          <a:p>
            <a:pPr lvl="1">
              <a:spcBef>
                <a:spcPts val="0"/>
              </a:spcBef>
            </a:pPr>
            <a:r>
              <a:rPr lang="en-US" altLang="ja-JP" sz="2800" dirty="0">
                <a:ea typeface="ＭＳ Ｐゴシック" panose="020B0600070205080204" pitchFamily="34" charset="-128"/>
                <a:cs typeface="Arial" panose="020B0604020202020204" pitchFamily="34" charset="0"/>
              </a:rPr>
              <a:t>buffer management, scheduling</a:t>
            </a:r>
          </a:p>
          <a:p>
            <a:pPr marL="407988" indent="-277813">
              <a:spcBef>
                <a:spcPts val="600"/>
              </a:spcBef>
            </a:pPr>
            <a:r>
              <a:rPr lang="en-US" altLang="en-US" sz="3200" dirty="0">
                <a:ea typeface="ＭＳ Ｐゴシック" panose="020B0600070205080204" pitchFamily="34" charset="-128"/>
                <a:cs typeface="Arial" panose="020B0604020202020204" pitchFamily="34" charset="0"/>
              </a:rPr>
              <a:t>IP: the Internet Protocol</a:t>
            </a:r>
          </a:p>
          <a:p>
            <a:pPr lvl="1">
              <a:spcBef>
                <a:spcPts val="0"/>
              </a:spcBef>
            </a:pPr>
            <a:r>
              <a:rPr lang="en-US" altLang="en-US" sz="2800" dirty="0">
                <a:ea typeface="ＭＳ Ｐゴシック" panose="020B0600070205080204" pitchFamily="34" charset="-128"/>
                <a:cs typeface="Arial" panose="020B0604020202020204" pitchFamily="34" charset="0"/>
              </a:rPr>
              <a:t>datagram format</a:t>
            </a:r>
          </a:p>
          <a:p>
            <a:pPr lvl="1">
              <a:spcBef>
                <a:spcPts val="0"/>
              </a:spcBef>
            </a:pPr>
            <a:r>
              <a:rPr lang="en-US" altLang="en-US" sz="2800" dirty="0">
                <a:ea typeface="ＭＳ Ｐゴシック" panose="020B0600070205080204" pitchFamily="34" charset="-128"/>
                <a:cs typeface="Arial" panose="020B0604020202020204" pitchFamily="34" charset="0"/>
              </a:rPr>
              <a:t>addressing</a:t>
            </a:r>
          </a:p>
          <a:p>
            <a:pPr lvl="1">
              <a:spcBef>
                <a:spcPts val="0"/>
              </a:spcBef>
            </a:pPr>
            <a:r>
              <a:rPr lang="en-US" altLang="en-US" sz="2800" dirty="0">
                <a:ea typeface="ＭＳ Ｐゴシック" panose="020B0600070205080204" pitchFamily="34" charset="-128"/>
                <a:cs typeface="Arial" panose="020B0604020202020204" pitchFamily="34" charset="0"/>
              </a:rPr>
              <a:t>network address translation</a:t>
            </a:r>
          </a:p>
          <a:p>
            <a:pPr lvl="1">
              <a:spcBef>
                <a:spcPts val="0"/>
              </a:spcBef>
            </a:pPr>
            <a:r>
              <a:rPr lang="en-US" altLang="en-US" sz="2800" dirty="0">
                <a:ea typeface="ＭＳ Ｐゴシック" panose="020B0600070205080204" pitchFamily="34" charset="-128"/>
                <a:cs typeface="Arial" panose="020B0604020202020204" pitchFamily="34" charset="0"/>
              </a:rPr>
              <a:t>IPv6</a:t>
            </a:r>
          </a:p>
        </p:txBody>
      </p:sp>
    </p:spTree>
    <p:extLst>
      <p:ext uri="{BB962C8B-B14F-4D97-AF65-F5344CB8AC3E}">
        <p14:creationId xmlns:p14="http://schemas.microsoft.com/office/powerpoint/2010/main" val="385107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dissolve">
                                      <p:cBhvr>
                                        <p:cTn id="7" dur="500"/>
                                        <p:tgtEl>
                                          <p:spTgt spid="10">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dissolve">
                                      <p:cBhvr>
                                        <p:cTn id="10" dur="500"/>
                                        <p:tgtEl>
                                          <p:spTgt spid="10">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animEffect transition="in" filter="dissolve">
                                      <p:cBhvr>
                                        <p:cTn id="13" dur="500"/>
                                        <p:tgtEl>
                                          <p:spTgt spid="10">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0">
                                            <p:txEl>
                                              <p:pRg st="3" end="3"/>
                                            </p:txEl>
                                          </p:spTgt>
                                        </p:tgtEl>
                                        <p:attrNameLst>
                                          <p:attrName>style.visibility</p:attrName>
                                        </p:attrNameLst>
                                      </p:cBhvr>
                                      <p:to>
                                        <p:strVal val="visible"/>
                                      </p:to>
                                    </p:set>
                                    <p:animEffect transition="in" filter="dissolve">
                                      <p:cBhvr>
                                        <p:cTn id="18" dur="500"/>
                                        <p:tgtEl>
                                          <p:spTgt spid="10">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0">
                                            <p:txEl>
                                              <p:pRg st="4" end="4"/>
                                            </p:txEl>
                                          </p:spTgt>
                                        </p:tgtEl>
                                        <p:attrNameLst>
                                          <p:attrName>style.visibility</p:attrName>
                                        </p:attrNameLst>
                                      </p:cBhvr>
                                      <p:to>
                                        <p:strVal val="visible"/>
                                      </p:to>
                                    </p:set>
                                    <p:animEffect transition="in" filter="dissolve">
                                      <p:cBhvr>
                                        <p:cTn id="21" dur="500"/>
                                        <p:tgtEl>
                                          <p:spTgt spid="10">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10">
                                            <p:txEl>
                                              <p:pRg st="5" end="5"/>
                                            </p:txEl>
                                          </p:spTgt>
                                        </p:tgtEl>
                                        <p:attrNameLst>
                                          <p:attrName>style.visibility</p:attrName>
                                        </p:attrNameLst>
                                      </p:cBhvr>
                                      <p:to>
                                        <p:strVal val="visible"/>
                                      </p:to>
                                    </p:set>
                                    <p:animEffect transition="in" filter="dissolve">
                                      <p:cBhvr>
                                        <p:cTn id="24" dur="500"/>
                                        <p:tgtEl>
                                          <p:spTgt spid="10">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0">
                                            <p:txEl>
                                              <p:pRg st="6" end="6"/>
                                            </p:txEl>
                                          </p:spTgt>
                                        </p:tgtEl>
                                        <p:attrNameLst>
                                          <p:attrName>style.visibility</p:attrName>
                                        </p:attrNameLst>
                                      </p:cBhvr>
                                      <p:to>
                                        <p:strVal val="visible"/>
                                      </p:to>
                                    </p:set>
                                    <p:animEffect transition="in" filter="dissolve">
                                      <p:cBhvr>
                                        <p:cTn id="27" dur="500"/>
                                        <p:tgtEl>
                                          <p:spTgt spid="10">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10">
                                            <p:txEl>
                                              <p:pRg st="7" end="7"/>
                                            </p:txEl>
                                          </p:spTgt>
                                        </p:tgtEl>
                                        <p:attrNameLst>
                                          <p:attrName>style.visibility</p:attrName>
                                        </p:attrNameLst>
                                      </p:cBhvr>
                                      <p:to>
                                        <p:strVal val="visible"/>
                                      </p:to>
                                    </p:set>
                                    <p:animEffect transition="in" filter="dissolve">
                                      <p:cBhvr>
                                        <p:cTn id="30" dur="500"/>
                                        <p:tgtEl>
                                          <p:spTgt spid="10">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dissolve">
                                      <p:cBhvr>
                                        <p:cTn id="3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Output port queuing</a:t>
            </a:r>
            <a:endParaRPr lang="en-US" dirty="0"/>
          </a:p>
        </p:txBody>
      </p:sp>
      <p:sp>
        <p:nvSpPr>
          <p:cNvPr id="142" name="Rectangle 3">
            <a:extLst>
              <a:ext uri="{FF2B5EF4-FFF2-40B4-BE49-F238E27FC236}">
                <a16:creationId xmlns:a16="http://schemas.microsoft.com/office/drawing/2014/main" id="{913FC5A4-1E19-7B47-9F20-2A2FD0E7A215}"/>
              </a:ext>
            </a:extLst>
          </p:cNvPr>
          <p:cNvSpPr txBox="1">
            <a:spLocks noChangeArrowheads="1"/>
          </p:cNvSpPr>
          <p:nvPr/>
        </p:nvSpPr>
        <p:spPr>
          <a:xfrm>
            <a:off x="888773" y="3417068"/>
            <a:ext cx="5977544" cy="1413266"/>
          </a:xfrm>
          <a:prstGeom prst="rect">
            <a:avLst/>
          </a:prstGeom>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Pct val="100000"/>
              <a:buFont typeface="Wingdings" pitchFamily="2" charset="2"/>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Buffering</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required when datagrams arrive from fabric faster than link transmission rate.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Drop policy: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which datagrams to drop if no free buffers?</a:t>
            </a:r>
          </a:p>
        </p:txBody>
      </p:sp>
      <p:sp>
        <p:nvSpPr>
          <p:cNvPr id="191" name="Rectangle 3">
            <a:extLst>
              <a:ext uri="{FF2B5EF4-FFF2-40B4-BE49-F238E27FC236}">
                <a16:creationId xmlns:a16="http://schemas.microsoft.com/office/drawing/2014/main" id="{655E40F4-C569-5647-83A5-4E4AC0D12CE4}"/>
              </a:ext>
            </a:extLst>
          </p:cNvPr>
          <p:cNvSpPr txBox="1">
            <a:spLocks noChangeArrowheads="1"/>
          </p:cNvSpPr>
          <p:nvPr/>
        </p:nvSpPr>
        <p:spPr>
          <a:xfrm>
            <a:off x="938650" y="5182135"/>
            <a:ext cx="5131875" cy="1289003"/>
          </a:xfrm>
          <a:prstGeom prst="rect">
            <a:avLst/>
          </a:prstGeom>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Pct val="100000"/>
              <a:buFont typeface="Wingdings" charset="2"/>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Scheduling discipline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chooses among queued datagrams for transmission</a:t>
            </a:r>
          </a:p>
        </p:txBody>
      </p:sp>
      <p:grpSp>
        <p:nvGrpSpPr>
          <p:cNvPr id="14" name="Group 13">
            <a:extLst>
              <a:ext uri="{FF2B5EF4-FFF2-40B4-BE49-F238E27FC236}">
                <a16:creationId xmlns:a16="http://schemas.microsoft.com/office/drawing/2014/main" id="{CEACDE6A-9FE9-BD4D-9835-19E2A389BF2D}"/>
              </a:ext>
            </a:extLst>
          </p:cNvPr>
          <p:cNvGrpSpPr/>
          <p:nvPr/>
        </p:nvGrpSpPr>
        <p:grpSpPr>
          <a:xfrm>
            <a:off x="6900841" y="3768360"/>
            <a:ext cx="5036234" cy="1255728"/>
            <a:chOff x="6302327" y="3768360"/>
            <a:chExt cx="5036234" cy="1255728"/>
          </a:xfrm>
        </p:grpSpPr>
        <p:sp>
          <p:nvSpPr>
            <p:cNvPr id="143" name="TextBox 142">
              <a:extLst>
                <a:ext uri="{FF2B5EF4-FFF2-40B4-BE49-F238E27FC236}">
                  <a16:creationId xmlns:a16="http://schemas.microsoft.com/office/drawing/2014/main" id="{30FDEEE0-B9AF-9D4C-ACC2-98B5C103795E}"/>
                </a:ext>
              </a:extLst>
            </p:cNvPr>
            <p:cNvSpPr txBox="1">
              <a:spLocks noChangeArrowheads="1"/>
            </p:cNvSpPr>
            <p:nvPr/>
          </p:nvSpPr>
          <p:spPr bwMode="auto">
            <a:xfrm>
              <a:off x="7385539" y="3768360"/>
              <a:ext cx="3953022" cy="1255728"/>
            </a:xfrm>
            <a:prstGeom prst="rect">
              <a:avLst/>
            </a:prstGeom>
            <a:solidFill>
              <a:schemeClr val="bg1"/>
            </a:solidFill>
            <a:ln w="25400">
              <a:noFill/>
              <a:miter lim="800000"/>
              <a:headEnd/>
              <a:tailEnd/>
            </a:ln>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Datagrams can be lost due to congestion, lack of buffers</a:t>
              </a:r>
            </a:p>
          </p:txBody>
        </p:sp>
        <p:sp>
          <p:nvSpPr>
            <p:cNvPr id="7" name="Right Arrow 6">
              <a:extLst>
                <a:ext uri="{FF2B5EF4-FFF2-40B4-BE49-F238E27FC236}">
                  <a16:creationId xmlns:a16="http://schemas.microsoft.com/office/drawing/2014/main" id="{2B8D69F4-7226-5D4D-A695-DB1CC7F30950}"/>
                </a:ext>
              </a:extLst>
            </p:cNvPr>
            <p:cNvSpPr/>
            <p:nvPr/>
          </p:nvSpPr>
          <p:spPr>
            <a:xfrm>
              <a:off x="6302327" y="4135902"/>
              <a:ext cx="978408" cy="484632"/>
            </a:xfrm>
            <a:prstGeom prst="rightArrow">
              <a:avLst/>
            </a:prstGeom>
            <a:gradFill>
              <a:gsLst>
                <a:gs pos="0">
                  <a:srgbClr val="C00000"/>
                </a:gs>
                <a:gs pos="100000">
                  <a:srgbClr val="FFFFFF"/>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5" name="Group 14">
            <a:extLst>
              <a:ext uri="{FF2B5EF4-FFF2-40B4-BE49-F238E27FC236}">
                <a16:creationId xmlns:a16="http://schemas.microsoft.com/office/drawing/2014/main" id="{F388476A-12F9-364B-B461-B0624DF38E97}"/>
              </a:ext>
            </a:extLst>
          </p:cNvPr>
          <p:cNvGrpSpPr/>
          <p:nvPr/>
        </p:nvGrpSpPr>
        <p:grpSpPr>
          <a:xfrm>
            <a:off x="6875475" y="5201260"/>
            <a:ext cx="5319932" cy="1255728"/>
            <a:chOff x="6243711" y="5201260"/>
            <a:chExt cx="5319932" cy="1255728"/>
          </a:xfrm>
        </p:grpSpPr>
        <p:sp>
          <p:nvSpPr>
            <p:cNvPr id="144" name="TextBox 143">
              <a:extLst>
                <a:ext uri="{FF2B5EF4-FFF2-40B4-BE49-F238E27FC236}">
                  <a16:creationId xmlns:a16="http://schemas.microsoft.com/office/drawing/2014/main" id="{5EC532F3-AD2F-834B-A210-0023284DAED3}"/>
                </a:ext>
              </a:extLst>
            </p:cNvPr>
            <p:cNvSpPr txBox="1">
              <a:spLocks noChangeArrowheads="1"/>
            </p:cNvSpPr>
            <p:nvPr/>
          </p:nvSpPr>
          <p:spPr bwMode="auto">
            <a:xfrm>
              <a:off x="7371470" y="5201260"/>
              <a:ext cx="4192173" cy="1255728"/>
            </a:xfrm>
            <a:prstGeom prst="rect">
              <a:avLst/>
            </a:prstGeom>
            <a:solidFill>
              <a:schemeClr val="bg1"/>
            </a:solidFill>
            <a:ln w="25400">
              <a:noFill/>
              <a:miter lim="800000"/>
              <a:headEnd/>
              <a:tailEnd/>
            </a:ln>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Priority scheduling – who gets best performance, network neutrality</a:t>
              </a:r>
            </a:p>
          </p:txBody>
        </p:sp>
        <p:sp>
          <p:nvSpPr>
            <p:cNvPr id="192" name="Right Arrow 191">
              <a:extLst>
                <a:ext uri="{FF2B5EF4-FFF2-40B4-BE49-F238E27FC236}">
                  <a16:creationId xmlns:a16="http://schemas.microsoft.com/office/drawing/2014/main" id="{0BB35D2A-3275-9A47-BFA6-3685C1F9CA7F}"/>
                </a:ext>
              </a:extLst>
            </p:cNvPr>
            <p:cNvSpPr/>
            <p:nvPr/>
          </p:nvSpPr>
          <p:spPr>
            <a:xfrm>
              <a:off x="6243711" y="5512190"/>
              <a:ext cx="978408" cy="484632"/>
            </a:xfrm>
            <a:prstGeom prst="rightArrow">
              <a:avLst/>
            </a:prstGeom>
            <a:gradFill>
              <a:gsLst>
                <a:gs pos="0">
                  <a:srgbClr val="C00000"/>
                </a:gs>
                <a:gs pos="100000">
                  <a:srgbClr val="FFFFFF"/>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 name="Group 15">
            <a:extLst>
              <a:ext uri="{FF2B5EF4-FFF2-40B4-BE49-F238E27FC236}">
                <a16:creationId xmlns:a16="http://schemas.microsoft.com/office/drawing/2014/main" id="{A53CB450-3600-DF45-8C8B-A1E7209621EE}"/>
              </a:ext>
            </a:extLst>
          </p:cNvPr>
          <p:cNvGrpSpPr/>
          <p:nvPr/>
        </p:nvGrpSpPr>
        <p:grpSpPr>
          <a:xfrm>
            <a:off x="8496886" y="307717"/>
            <a:ext cx="2967544" cy="1552790"/>
            <a:chOff x="8496886" y="307717"/>
            <a:chExt cx="2967544" cy="1552790"/>
          </a:xfrm>
        </p:grpSpPr>
        <p:pic>
          <p:nvPicPr>
            <p:cNvPr id="69634" name="Picture 2">
              <a:extLst>
                <a:ext uri="{FF2B5EF4-FFF2-40B4-BE49-F238E27FC236}">
                  <a16:creationId xmlns:a16="http://schemas.microsoft.com/office/drawing/2014/main" id="{D370C23A-8A5C-F640-8169-0F65AF0A8C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14340" y="307717"/>
              <a:ext cx="1359144" cy="119049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96589BDD-BACE-1743-A635-00D64D17E14C}"/>
                </a:ext>
              </a:extLst>
            </p:cNvPr>
            <p:cNvSpPr txBox="1"/>
            <p:nvPr/>
          </p:nvSpPr>
          <p:spPr>
            <a:xfrm>
              <a:off x="8496886" y="1491175"/>
              <a:ext cx="29675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This is a really important slide</a:t>
              </a:r>
            </a:p>
          </p:txBody>
        </p:sp>
      </p:grpSp>
      <p:grpSp>
        <p:nvGrpSpPr>
          <p:cNvPr id="10" name="Group 9">
            <a:extLst>
              <a:ext uri="{FF2B5EF4-FFF2-40B4-BE49-F238E27FC236}">
                <a16:creationId xmlns:a16="http://schemas.microsoft.com/office/drawing/2014/main" id="{89D5CAC8-4273-BF4C-A720-130BA9B77F38}"/>
              </a:ext>
            </a:extLst>
          </p:cNvPr>
          <p:cNvGrpSpPr/>
          <p:nvPr/>
        </p:nvGrpSpPr>
        <p:grpSpPr>
          <a:xfrm>
            <a:off x="1178949" y="1396538"/>
            <a:ext cx="7113685" cy="1695796"/>
            <a:chOff x="763318" y="1529542"/>
            <a:chExt cx="7113685" cy="1695796"/>
          </a:xfrm>
        </p:grpSpPr>
        <p:sp>
          <p:nvSpPr>
            <p:cNvPr id="168" name="Rectangle 5">
              <a:extLst>
                <a:ext uri="{FF2B5EF4-FFF2-40B4-BE49-F238E27FC236}">
                  <a16:creationId xmlns:a16="http://schemas.microsoft.com/office/drawing/2014/main" id="{9B163D0F-CA1A-3E4C-BF5C-777B168A4EEA}"/>
                </a:ext>
              </a:extLst>
            </p:cNvPr>
            <p:cNvSpPr>
              <a:spLocks noChangeArrowheads="1"/>
            </p:cNvSpPr>
            <p:nvPr/>
          </p:nvSpPr>
          <p:spPr bwMode="auto">
            <a:xfrm>
              <a:off x="2505123" y="1529542"/>
              <a:ext cx="4568825" cy="1679171"/>
            </a:xfrm>
            <a:prstGeom prst="rect">
              <a:avLst/>
            </a:prstGeom>
            <a:solidFill>
              <a:srgbClr val="FFFFFF"/>
            </a:solidFill>
            <a:ln w="19050">
              <a:solidFill>
                <a:srgbClr val="5F5F5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9" name="Rectangle 6">
              <a:extLst>
                <a:ext uri="{FF2B5EF4-FFF2-40B4-BE49-F238E27FC236}">
                  <a16:creationId xmlns:a16="http://schemas.microsoft.com/office/drawing/2014/main" id="{D9ABA473-56A4-9140-B810-39DA1BF9AA4C}"/>
                </a:ext>
              </a:extLst>
            </p:cNvPr>
            <p:cNvSpPr>
              <a:spLocks noChangeArrowheads="1"/>
            </p:cNvSpPr>
            <p:nvPr/>
          </p:nvSpPr>
          <p:spPr bwMode="auto">
            <a:xfrm>
              <a:off x="5427711" y="1946056"/>
              <a:ext cx="1417637" cy="828675"/>
            </a:xfrm>
            <a:prstGeom prst="rect">
              <a:avLst/>
            </a:prstGeom>
            <a:solidFill>
              <a:srgbClr val="FFFFFF"/>
            </a:solidFill>
            <a:ln w="285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termination</a:t>
              </a:r>
            </a:p>
          </p:txBody>
        </p:sp>
        <p:sp>
          <p:nvSpPr>
            <p:cNvPr id="170" name="Rectangle 7">
              <a:extLst>
                <a:ext uri="{FF2B5EF4-FFF2-40B4-BE49-F238E27FC236}">
                  <a16:creationId xmlns:a16="http://schemas.microsoft.com/office/drawing/2014/main" id="{A93445FD-0A38-824D-AD5C-D69A392C9E2F}"/>
                </a:ext>
              </a:extLst>
            </p:cNvPr>
            <p:cNvSpPr>
              <a:spLocks noChangeArrowheads="1"/>
            </p:cNvSpPr>
            <p:nvPr/>
          </p:nvSpPr>
          <p:spPr bwMode="auto">
            <a:xfrm>
              <a:off x="4118023" y="1673006"/>
              <a:ext cx="1152525" cy="1409700"/>
            </a:xfrm>
            <a:prstGeom prst="rect">
              <a:avLst/>
            </a:prstGeom>
            <a:solidFill>
              <a:srgbClr val="FFFFFF"/>
            </a:solidFill>
            <a:ln w="28575">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1" name="Line 10">
              <a:extLst>
                <a:ext uri="{FF2B5EF4-FFF2-40B4-BE49-F238E27FC236}">
                  <a16:creationId xmlns:a16="http://schemas.microsoft.com/office/drawing/2014/main" id="{F251D37A-1EA2-C048-A7C5-11851E5541EA}"/>
                </a:ext>
              </a:extLst>
            </p:cNvPr>
            <p:cNvSpPr>
              <a:spLocks noChangeShapeType="1"/>
            </p:cNvSpPr>
            <p:nvPr/>
          </p:nvSpPr>
          <p:spPr bwMode="auto">
            <a:xfrm>
              <a:off x="3940223" y="2392143"/>
              <a:ext cx="190500" cy="1588"/>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2" name="Line 11">
              <a:extLst>
                <a:ext uri="{FF2B5EF4-FFF2-40B4-BE49-F238E27FC236}">
                  <a16:creationId xmlns:a16="http://schemas.microsoft.com/office/drawing/2014/main" id="{E70C16AE-A78C-2644-ACA1-5A2B601BF119}"/>
                </a:ext>
              </a:extLst>
            </p:cNvPr>
            <p:cNvSpPr>
              <a:spLocks noChangeShapeType="1"/>
            </p:cNvSpPr>
            <p:nvPr/>
          </p:nvSpPr>
          <p:spPr bwMode="auto">
            <a:xfrm>
              <a:off x="5273723" y="2349281"/>
              <a:ext cx="190500" cy="1587"/>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4" name="Rectangle 13">
              <a:extLst>
                <a:ext uri="{FF2B5EF4-FFF2-40B4-BE49-F238E27FC236}">
                  <a16:creationId xmlns:a16="http://schemas.microsoft.com/office/drawing/2014/main" id="{A66255F7-4CD5-DF46-8B83-7D17A05654C5}"/>
                </a:ext>
              </a:extLst>
            </p:cNvPr>
            <p:cNvSpPr>
              <a:spLocks noChangeArrowheads="1"/>
            </p:cNvSpPr>
            <p:nvPr/>
          </p:nvSpPr>
          <p:spPr bwMode="auto">
            <a:xfrm>
              <a:off x="4151361" y="1982568"/>
              <a:ext cx="1055687" cy="8286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layer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protocol</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(send)</a:t>
              </a:r>
            </a:p>
          </p:txBody>
        </p:sp>
        <p:sp>
          <p:nvSpPr>
            <p:cNvPr id="175" name="Rectangle 16">
              <a:extLst>
                <a:ext uri="{FF2B5EF4-FFF2-40B4-BE49-F238E27FC236}">
                  <a16:creationId xmlns:a16="http://schemas.microsoft.com/office/drawing/2014/main" id="{DDB93494-97A6-8A4A-91E9-BC29A5AE37AC}"/>
                </a:ext>
              </a:extLst>
            </p:cNvPr>
            <p:cNvSpPr>
              <a:spLocks noChangeArrowheads="1"/>
            </p:cNvSpPr>
            <p:nvPr/>
          </p:nvSpPr>
          <p:spPr bwMode="auto">
            <a:xfrm>
              <a:off x="763318" y="1925822"/>
              <a:ext cx="1055688" cy="8286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switch</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f</a:t>
              </a:r>
              <a:r>
                <a:rPr kumimoji="0" lang="en-US" altLang="en-US" sz="20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abric</a:t>
              </a:r>
              <a:endPar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en-US" sz="18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rate: </a:t>
              </a: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NR)</a:t>
              </a:r>
            </a:p>
          </p:txBody>
        </p:sp>
        <p:grpSp>
          <p:nvGrpSpPr>
            <p:cNvPr id="176" name="Group 28">
              <a:extLst>
                <a:ext uri="{FF2B5EF4-FFF2-40B4-BE49-F238E27FC236}">
                  <a16:creationId xmlns:a16="http://schemas.microsoft.com/office/drawing/2014/main" id="{D9BF0A2B-C5F9-A740-8460-7E121162451A}"/>
                </a:ext>
              </a:extLst>
            </p:cNvPr>
            <p:cNvGrpSpPr>
              <a:grpSpLocks/>
            </p:cNvGrpSpPr>
            <p:nvPr/>
          </p:nvGrpSpPr>
          <p:grpSpPr bwMode="auto">
            <a:xfrm>
              <a:off x="2657523" y="1623793"/>
              <a:ext cx="1247775" cy="1504950"/>
              <a:chOff x="3180" y="909"/>
              <a:chExt cx="786" cy="948"/>
            </a:xfrm>
          </p:grpSpPr>
          <p:sp>
            <p:nvSpPr>
              <p:cNvPr id="177" name="Rectangle 8">
                <a:extLst>
                  <a:ext uri="{FF2B5EF4-FFF2-40B4-BE49-F238E27FC236}">
                    <a16:creationId xmlns:a16="http://schemas.microsoft.com/office/drawing/2014/main" id="{DD4D9539-6E74-FE4C-939B-205C9E71D416}"/>
                  </a:ext>
                </a:extLst>
              </p:cNvPr>
              <p:cNvSpPr>
                <a:spLocks noChangeArrowheads="1"/>
              </p:cNvSpPr>
              <p:nvPr/>
            </p:nvSpPr>
            <p:spPr bwMode="auto">
              <a:xfrm>
                <a:off x="3180" y="909"/>
                <a:ext cx="786" cy="948"/>
              </a:xfrm>
              <a:prstGeom prst="rect">
                <a:avLst/>
              </a:prstGeom>
              <a:solidFill>
                <a:srgbClr val="FFFFFF"/>
              </a:solid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8" name="Text Box 14">
                <a:extLst>
                  <a:ext uri="{FF2B5EF4-FFF2-40B4-BE49-F238E27FC236}">
                    <a16:creationId xmlns:a16="http://schemas.microsoft.com/office/drawing/2014/main" id="{AE54DBDF-A7F9-704B-B392-E2740194AA62}"/>
                  </a:ext>
                </a:extLst>
              </p:cNvPr>
              <p:cNvSpPr txBox="1">
                <a:spLocks noChangeArrowheads="1"/>
              </p:cNvSpPr>
              <p:nvPr/>
            </p:nvSpPr>
            <p:spPr bwMode="auto">
              <a:xfrm>
                <a:off x="3232" y="917"/>
                <a:ext cx="724" cy="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datagram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buffer</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queueing</a:t>
                </a:r>
              </a:p>
            </p:txBody>
          </p:sp>
          <p:grpSp>
            <p:nvGrpSpPr>
              <p:cNvPr id="179" name="Group 17">
                <a:extLst>
                  <a:ext uri="{FF2B5EF4-FFF2-40B4-BE49-F238E27FC236}">
                    <a16:creationId xmlns:a16="http://schemas.microsoft.com/office/drawing/2014/main" id="{06F8403D-BA10-5144-A155-19FE3754BE36}"/>
                  </a:ext>
                </a:extLst>
              </p:cNvPr>
              <p:cNvGrpSpPr>
                <a:grpSpLocks/>
              </p:cNvGrpSpPr>
              <p:nvPr/>
            </p:nvGrpSpPr>
            <p:grpSpPr bwMode="auto">
              <a:xfrm>
                <a:off x="3260" y="1299"/>
                <a:ext cx="626" cy="295"/>
                <a:chOff x="310" y="3526"/>
                <a:chExt cx="1040" cy="457"/>
              </a:xfrm>
            </p:grpSpPr>
            <p:sp>
              <p:nvSpPr>
                <p:cNvPr id="180" name="Rectangle 18">
                  <a:extLst>
                    <a:ext uri="{FF2B5EF4-FFF2-40B4-BE49-F238E27FC236}">
                      <a16:creationId xmlns:a16="http://schemas.microsoft.com/office/drawing/2014/main" id="{9A795CC1-826F-4C44-9993-319F64F49FC2}"/>
                    </a:ext>
                  </a:extLst>
                </p:cNvPr>
                <p:cNvSpPr>
                  <a:spLocks noChangeArrowheads="1"/>
                </p:cNvSpPr>
                <p:nvPr/>
              </p:nvSpPr>
              <p:spPr bwMode="auto">
                <a:xfrm>
                  <a:off x="310" y="3526"/>
                  <a:ext cx="1040" cy="457"/>
                </a:xfrm>
                <a:prstGeom prst="rect">
                  <a:avLst/>
                </a:prstGeom>
                <a:solidFill>
                  <a:srgbClr val="FF0000"/>
                </a:solidFill>
                <a:ln w="38100">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19">
                  <a:extLst>
                    <a:ext uri="{FF2B5EF4-FFF2-40B4-BE49-F238E27FC236}">
                      <a16:creationId xmlns:a16="http://schemas.microsoft.com/office/drawing/2014/main" id="{4731A973-BD75-D041-B879-015ABFDDD7EB}"/>
                    </a:ext>
                  </a:extLst>
                </p:cNvPr>
                <p:cNvSpPr>
                  <a:spLocks noChangeShapeType="1"/>
                </p:cNvSpPr>
                <p:nvPr/>
              </p:nvSpPr>
              <p:spPr bwMode="auto">
                <a:xfrm>
                  <a:off x="446"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2" name="Line 20">
                  <a:extLst>
                    <a:ext uri="{FF2B5EF4-FFF2-40B4-BE49-F238E27FC236}">
                      <a16:creationId xmlns:a16="http://schemas.microsoft.com/office/drawing/2014/main" id="{E25B9F25-22CB-0447-9AC4-9FC92218F432}"/>
                    </a:ext>
                  </a:extLst>
                </p:cNvPr>
                <p:cNvSpPr>
                  <a:spLocks noChangeShapeType="1"/>
                </p:cNvSpPr>
                <p:nvPr/>
              </p:nvSpPr>
              <p:spPr bwMode="auto">
                <a:xfrm>
                  <a:off x="558" y="3538"/>
                  <a:ext cx="2" cy="435"/>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3" name="Line 21">
                  <a:extLst>
                    <a:ext uri="{FF2B5EF4-FFF2-40B4-BE49-F238E27FC236}">
                      <a16:creationId xmlns:a16="http://schemas.microsoft.com/office/drawing/2014/main" id="{91851468-4893-D34C-9AE7-1771C894A65C}"/>
                    </a:ext>
                  </a:extLst>
                </p:cNvPr>
                <p:cNvSpPr>
                  <a:spLocks noChangeShapeType="1"/>
                </p:cNvSpPr>
                <p:nvPr/>
              </p:nvSpPr>
              <p:spPr bwMode="auto">
                <a:xfrm>
                  <a:off x="671"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4" name="Line 22">
                  <a:extLst>
                    <a:ext uri="{FF2B5EF4-FFF2-40B4-BE49-F238E27FC236}">
                      <a16:creationId xmlns:a16="http://schemas.microsoft.com/office/drawing/2014/main" id="{24979CFA-E6E8-6443-8031-1C8E87B15CF5}"/>
                    </a:ext>
                  </a:extLst>
                </p:cNvPr>
                <p:cNvSpPr>
                  <a:spLocks noChangeShapeType="1"/>
                </p:cNvSpPr>
                <p:nvPr/>
              </p:nvSpPr>
              <p:spPr bwMode="auto">
                <a:xfrm>
                  <a:off x="782"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5" name="Line 23">
                  <a:extLst>
                    <a:ext uri="{FF2B5EF4-FFF2-40B4-BE49-F238E27FC236}">
                      <a16:creationId xmlns:a16="http://schemas.microsoft.com/office/drawing/2014/main" id="{DD3375EE-F46C-7845-8A16-1C39FA3943F4}"/>
                    </a:ext>
                  </a:extLst>
                </p:cNvPr>
                <p:cNvSpPr>
                  <a:spLocks noChangeShapeType="1"/>
                </p:cNvSpPr>
                <p:nvPr/>
              </p:nvSpPr>
              <p:spPr bwMode="auto">
                <a:xfrm>
                  <a:off x="895"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6" name="Line 24">
                  <a:extLst>
                    <a:ext uri="{FF2B5EF4-FFF2-40B4-BE49-F238E27FC236}">
                      <a16:creationId xmlns:a16="http://schemas.microsoft.com/office/drawing/2014/main" id="{2CF7F543-916F-574B-9CF5-E75F82B8E662}"/>
                    </a:ext>
                  </a:extLst>
                </p:cNvPr>
                <p:cNvSpPr>
                  <a:spLocks noChangeShapeType="1"/>
                </p:cNvSpPr>
                <p:nvPr/>
              </p:nvSpPr>
              <p:spPr bwMode="auto">
                <a:xfrm>
                  <a:off x="1006"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7" name="Line 25">
                  <a:extLst>
                    <a:ext uri="{FF2B5EF4-FFF2-40B4-BE49-F238E27FC236}">
                      <a16:creationId xmlns:a16="http://schemas.microsoft.com/office/drawing/2014/main" id="{5571B680-4F31-6A43-B505-CB421081C050}"/>
                    </a:ext>
                  </a:extLst>
                </p:cNvPr>
                <p:cNvSpPr>
                  <a:spLocks noChangeShapeType="1"/>
                </p:cNvSpPr>
                <p:nvPr/>
              </p:nvSpPr>
              <p:spPr bwMode="auto">
                <a:xfrm>
                  <a:off x="1121"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8" name="Line 26">
                  <a:extLst>
                    <a:ext uri="{FF2B5EF4-FFF2-40B4-BE49-F238E27FC236}">
                      <a16:creationId xmlns:a16="http://schemas.microsoft.com/office/drawing/2014/main" id="{87E5063B-F80B-F542-9BC3-D9BE9AAED9D2}"/>
                    </a:ext>
                  </a:extLst>
                </p:cNvPr>
                <p:cNvSpPr>
                  <a:spLocks noChangeShapeType="1"/>
                </p:cNvSpPr>
                <p:nvPr/>
              </p:nvSpPr>
              <p:spPr bwMode="auto">
                <a:xfrm>
                  <a:off x="1229" y="3538"/>
                  <a:ext cx="2" cy="435"/>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189" name="Line 27">
              <a:extLst>
                <a:ext uri="{FF2B5EF4-FFF2-40B4-BE49-F238E27FC236}">
                  <a16:creationId xmlns:a16="http://schemas.microsoft.com/office/drawing/2014/main" id="{AC914BE7-EF9D-D444-B3B1-4333D5182D93}"/>
                </a:ext>
              </a:extLst>
            </p:cNvPr>
            <p:cNvSpPr>
              <a:spLocks noChangeShapeType="1"/>
            </p:cNvSpPr>
            <p:nvPr/>
          </p:nvSpPr>
          <p:spPr bwMode="auto">
            <a:xfrm>
              <a:off x="1878016" y="1579418"/>
              <a:ext cx="0" cy="164592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0" name="Line 9">
              <a:extLst>
                <a:ext uri="{FF2B5EF4-FFF2-40B4-BE49-F238E27FC236}">
                  <a16:creationId xmlns:a16="http://schemas.microsoft.com/office/drawing/2014/main" id="{CBD25FB7-BD31-354A-B607-0A105E81B218}"/>
                </a:ext>
              </a:extLst>
            </p:cNvPr>
            <p:cNvSpPr>
              <a:spLocks noChangeShapeType="1"/>
            </p:cNvSpPr>
            <p:nvPr/>
          </p:nvSpPr>
          <p:spPr bwMode="auto">
            <a:xfrm flipV="1">
              <a:off x="1860598" y="2435006"/>
              <a:ext cx="925513" cy="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8" name="Straight Arrow Connector 7">
              <a:extLst>
                <a:ext uri="{FF2B5EF4-FFF2-40B4-BE49-F238E27FC236}">
                  <a16:creationId xmlns:a16="http://schemas.microsoft.com/office/drawing/2014/main" id="{12077A03-5191-4C4E-9229-0F4C5ED20B83}"/>
                </a:ext>
              </a:extLst>
            </p:cNvPr>
            <p:cNvCxnSpPr/>
            <p:nvPr/>
          </p:nvCxnSpPr>
          <p:spPr>
            <a:xfrm>
              <a:off x="6846225" y="2394066"/>
              <a:ext cx="1030778" cy="0"/>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C49EDB8-5525-2E4A-8DBC-6D03E6692746}"/>
                </a:ext>
              </a:extLst>
            </p:cNvPr>
            <p:cNvSpPr txBox="1"/>
            <p:nvPr/>
          </p:nvSpPr>
          <p:spPr>
            <a:xfrm flipH="1">
              <a:off x="7215448" y="2377441"/>
              <a:ext cx="3158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grpSp>
      <p:sp>
        <p:nvSpPr>
          <p:cNvPr id="39" name="Slide Number Placeholder 4">
            <a:extLst>
              <a:ext uri="{FF2B5EF4-FFF2-40B4-BE49-F238E27FC236}">
                <a16:creationId xmlns:a16="http://schemas.microsoft.com/office/drawing/2014/main" id="{00A3717F-1F0F-FC43-A1DA-5E87871F0596}"/>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30</a:t>
            </a:fld>
            <a:endParaRPr lang="en-US" dirty="0"/>
          </a:p>
        </p:txBody>
      </p:sp>
    </p:spTree>
    <p:extLst>
      <p:ext uri="{BB962C8B-B14F-4D97-AF65-F5344CB8AC3E}">
        <p14:creationId xmlns:p14="http://schemas.microsoft.com/office/powerpoint/2010/main" val="1722737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91"/>
                                        </p:tgtEl>
                                        <p:attrNameLst>
                                          <p:attrName>style.visibility</p:attrName>
                                        </p:attrNameLst>
                                      </p:cBhvr>
                                      <p:to>
                                        <p:strVal val="visible"/>
                                      </p:to>
                                    </p:set>
                                    <p:animEffect transition="in" filter="dissolve">
                                      <p:cBhvr>
                                        <p:cTn id="12" dur="500"/>
                                        <p:tgtEl>
                                          <p:spTgt spid="19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dissolv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Output port queuing</a:t>
            </a:r>
            <a:endParaRPr lang="en-US" dirty="0"/>
          </a:p>
        </p:txBody>
      </p:sp>
      <p:grpSp>
        <p:nvGrpSpPr>
          <p:cNvPr id="109" name="Group 78">
            <a:extLst>
              <a:ext uri="{FF2B5EF4-FFF2-40B4-BE49-F238E27FC236}">
                <a16:creationId xmlns:a16="http://schemas.microsoft.com/office/drawing/2014/main" id="{082D51D0-D1D3-A942-9BB2-2D4682B56DD8}"/>
              </a:ext>
            </a:extLst>
          </p:cNvPr>
          <p:cNvGrpSpPr>
            <a:grpSpLocks/>
          </p:cNvGrpSpPr>
          <p:nvPr/>
        </p:nvGrpSpPr>
        <p:grpSpPr bwMode="auto">
          <a:xfrm>
            <a:off x="2375414" y="1576437"/>
            <a:ext cx="7412037" cy="2870200"/>
            <a:chOff x="550" y="931"/>
            <a:chExt cx="4669" cy="1808"/>
          </a:xfrm>
        </p:grpSpPr>
        <p:grpSp>
          <p:nvGrpSpPr>
            <p:cNvPr id="110" name="Group 29">
              <a:extLst>
                <a:ext uri="{FF2B5EF4-FFF2-40B4-BE49-F238E27FC236}">
                  <a16:creationId xmlns:a16="http://schemas.microsoft.com/office/drawing/2014/main" id="{A3EB5D9E-72A3-7745-8A3E-36D91FF392DE}"/>
                </a:ext>
              </a:extLst>
            </p:cNvPr>
            <p:cNvGrpSpPr>
              <a:grpSpLocks/>
            </p:cNvGrpSpPr>
            <p:nvPr/>
          </p:nvGrpSpPr>
          <p:grpSpPr bwMode="auto">
            <a:xfrm>
              <a:off x="699" y="948"/>
              <a:ext cx="2099" cy="1356"/>
              <a:chOff x="523" y="976"/>
              <a:chExt cx="2099" cy="1356"/>
            </a:xfrm>
          </p:grpSpPr>
          <p:sp>
            <p:nvSpPr>
              <p:cNvPr id="159" name="Rectangle 6">
                <a:extLst>
                  <a:ext uri="{FF2B5EF4-FFF2-40B4-BE49-F238E27FC236}">
                    <a16:creationId xmlns:a16="http://schemas.microsoft.com/office/drawing/2014/main" id="{D8B6A1DB-471C-CC4C-A15D-8F1744B84968}"/>
                  </a:ext>
                </a:extLst>
              </p:cNvPr>
              <p:cNvSpPr>
                <a:spLocks noChangeArrowheads="1"/>
              </p:cNvSpPr>
              <p:nvPr/>
            </p:nvSpPr>
            <p:spPr bwMode="auto">
              <a:xfrm>
                <a:off x="1208" y="976"/>
                <a:ext cx="745" cy="1356"/>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60" name="Group 10">
                <a:extLst>
                  <a:ext uri="{FF2B5EF4-FFF2-40B4-BE49-F238E27FC236}">
                    <a16:creationId xmlns:a16="http://schemas.microsoft.com/office/drawing/2014/main" id="{CF011BEC-3BD8-724A-930F-DF1BD144E0F3}"/>
                  </a:ext>
                </a:extLst>
              </p:cNvPr>
              <p:cNvGrpSpPr>
                <a:grpSpLocks/>
              </p:cNvGrpSpPr>
              <p:nvPr/>
            </p:nvGrpSpPr>
            <p:grpSpPr bwMode="auto">
              <a:xfrm>
                <a:off x="804" y="997"/>
                <a:ext cx="249" cy="1295"/>
                <a:chOff x="748" y="997"/>
                <a:chExt cx="249" cy="1295"/>
              </a:xfrm>
            </p:grpSpPr>
            <p:sp>
              <p:nvSpPr>
                <p:cNvPr id="204" name="Rectangle 7">
                  <a:extLst>
                    <a:ext uri="{FF2B5EF4-FFF2-40B4-BE49-F238E27FC236}">
                      <a16:creationId xmlns:a16="http://schemas.microsoft.com/office/drawing/2014/main" id="{0ECFBAAE-DF3A-A940-A3AE-05CA1F501F0F}"/>
                    </a:ext>
                  </a:extLst>
                </p:cNvPr>
                <p:cNvSpPr>
                  <a:spLocks noChangeArrowheads="1"/>
                </p:cNvSpPr>
                <p:nvPr/>
              </p:nvSpPr>
              <p:spPr bwMode="auto">
                <a:xfrm>
                  <a:off x="759" y="997"/>
                  <a:ext cx="238"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5" name="Rectangle 8">
                  <a:extLst>
                    <a:ext uri="{FF2B5EF4-FFF2-40B4-BE49-F238E27FC236}">
                      <a16:creationId xmlns:a16="http://schemas.microsoft.com/office/drawing/2014/main" id="{E7A662AD-6DCF-F34A-A047-07F4B580C18A}"/>
                    </a:ext>
                  </a:extLst>
                </p:cNvPr>
                <p:cNvSpPr>
                  <a:spLocks noChangeArrowheads="1"/>
                </p:cNvSpPr>
                <p:nvPr/>
              </p:nvSpPr>
              <p:spPr bwMode="auto">
                <a:xfrm>
                  <a:off x="750" y="1472"/>
                  <a:ext cx="238"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6" name="Rectangle 9">
                  <a:extLst>
                    <a:ext uri="{FF2B5EF4-FFF2-40B4-BE49-F238E27FC236}">
                      <a16:creationId xmlns:a16="http://schemas.microsoft.com/office/drawing/2014/main" id="{9926E030-FA12-C74C-949A-473AE1056F2D}"/>
                    </a:ext>
                  </a:extLst>
                </p:cNvPr>
                <p:cNvSpPr>
                  <a:spLocks noChangeArrowheads="1"/>
                </p:cNvSpPr>
                <p:nvPr/>
              </p:nvSpPr>
              <p:spPr bwMode="auto">
                <a:xfrm>
                  <a:off x="748" y="1940"/>
                  <a:ext cx="238"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61" name="Group 11">
                <a:extLst>
                  <a:ext uri="{FF2B5EF4-FFF2-40B4-BE49-F238E27FC236}">
                    <a16:creationId xmlns:a16="http://schemas.microsoft.com/office/drawing/2014/main" id="{2DAF4907-42BF-A548-B33A-D2FBEF2C97AB}"/>
                  </a:ext>
                </a:extLst>
              </p:cNvPr>
              <p:cNvGrpSpPr>
                <a:grpSpLocks/>
              </p:cNvGrpSpPr>
              <p:nvPr/>
            </p:nvGrpSpPr>
            <p:grpSpPr bwMode="auto">
              <a:xfrm>
                <a:off x="2109" y="1002"/>
                <a:ext cx="249" cy="1295"/>
                <a:chOff x="748" y="997"/>
                <a:chExt cx="249" cy="1295"/>
              </a:xfrm>
            </p:grpSpPr>
            <p:sp>
              <p:nvSpPr>
                <p:cNvPr id="201" name="Rectangle 12">
                  <a:extLst>
                    <a:ext uri="{FF2B5EF4-FFF2-40B4-BE49-F238E27FC236}">
                      <a16:creationId xmlns:a16="http://schemas.microsoft.com/office/drawing/2014/main" id="{CD600951-D32E-2F4A-8B8D-2BC1898E47E2}"/>
                    </a:ext>
                  </a:extLst>
                </p:cNvPr>
                <p:cNvSpPr>
                  <a:spLocks noChangeArrowheads="1"/>
                </p:cNvSpPr>
                <p:nvPr/>
              </p:nvSpPr>
              <p:spPr bwMode="auto">
                <a:xfrm>
                  <a:off x="759" y="997"/>
                  <a:ext cx="238" cy="352"/>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2" name="Rectangle 13">
                  <a:extLst>
                    <a:ext uri="{FF2B5EF4-FFF2-40B4-BE49-F238E27FC236}">
                      <a16:creationId xmlns:a16="http://schemas.microsoft.com/office/drawing/2014/main" id="{349846DD-5315-9F46-A3D4-630D59325ADA}"/>
                    </a:ext>
                  </a:extLst>
                </p:cNvPr>
                <p:cNvSpPr>
                  <a:spLocks noChangeArrowheads="1"/>
                </p:cNvSpPr>
                <p:nvPr/>
              </p:nvSpPr>
              <p:spPr bwMode="auto">
                <a:xfrm>
                  <a:off x="750" y="1472"/>
                  <a:ext cx="238" cy="352"/>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3" name="Rectangle 14">
                  <a:extLst>
                    <a:ext uri="{FF2B5EF4-FFF2-40B4-BE49-F238E27FC236}">
                      <a16:creationId xmlns:a16="http://schemas.microsoft.com/office/drawing/2014/main" id="{AE0A909B-B320-604A-89A1-1760A69BDA86}"/>
                    </a:ext>
                  </a:extLst>
                </p:cNvPr>
                <p:cNvSpPr>
                  <a:spLocks noChangeArrowheads="1"/>
                </p:cNvSpPr>
                <p:nvPr/>
              </p:nvSpPr>
              <p:spPr bwMode="auto">
                <a:xfrm>
                  <a:off x="748" y="1940"/>
                  <a:ext cx="238" cy="352"/>
                </a:xfrm>
                <a:prstGeom prst="rect">
                  <a:avLst/>
                </a:prstGeom>
                <a:solidFill>
                  <a:srgbClr val="FFFFFF"/>
                </a:solidFill>
                <a:ln w="19050">
                  <a:solidFill>
                    <a:srgbClr val="008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62" name="Line 15">
                <a:extLst>
                  <a:ext uri="{FF2B5EF4-FFF2-40B4-BE49-F238E27FC236}">
                    <a16:creationId xmlns:a16="http://schemas.microsoft.com/office/drawing/2014/main" id="{B4E57E31-441A-7241-9895-1E601460DF16}"/>
                  </a:ext>
                </a:extLst>
              </p:cNvPr>
              <p:cNvSpPr>
                <a:spLocks noChangeShapeType="1"/>
              </p:cNvSpPr>
              <p:nvPr/>
            </p:nvSpPr>
            <p:spPr bwMode="auto">
              <a:xfrm>
                <a:off x="1946" y="1180"/>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63" name="Line 16">
                <a:extLst>
                  <a:ext uri="{FF2B5EF4-FFF2-40B4-BE49-F238E27FC236}">
                    <a16:creationId xmlns:a16="http://schemas.microsoft.com/office/drawing/2014/main" id="{51B07D47-E6CB-8D41-85B6-448EE5F8FF59}"/>
                  </a:ext>
                </a:extLst>
              </p:cNvPr>
              <p:cNvSpPr>
                <a:spLocks noChangeShapeType="1"/>
              </p:cNvSpPr>
              <p:nvPr/>
            </p:nvSpPr>
            <p:spPr bwMode="auto">
              <a:xfrm>
                <a:off x="1940" y="1645"/>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64" name="Line 17">
                <a:extLst>
                  <a:ext uri="{FF2B5EF4-FFF2-40B4-BE49-F238E27FC236}">
                    <a16:creationId xmlns:a16="http://schemas.microsoft.com/office/drawing/2014/main" id="{1BA71812-14CA-334D-B6DE-FC0BBC8501AF}"/>
                  </a:ext>
                </a:extLst>
              </p:cNvPr>
              <p:cNvSpPr>
                <a:spLocks noChangeShapeType="1"/>
              </p:cNvSpPr>
              <p:nvPr/>
            </p:nvSpPr>
            <p:spPr bwMode="auto">
              <a:xfrm>
                <a:off x="1940" y="2119"/>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65" name="Line 18">
                <a:extLst>
                  <a:ext uri="{FF2B5EF4-FFF2-40B4-BE49-F238E27FC236}">
                    <a16:creationId xmlns:a16="http://schemas.microsoft.com/office/drawing/2014/main" id="{87EC818D-2CED-6445-96A3-B864E22C9CAA}"/>
                  </a:ext>
                </a:extLst>
              </p:cNvPr>
              <p:cNvSpPr>
                <a:spLocks noChangeShapeType="1"/>
              </p:cNvSpPr>
              <p:nvPr/>
            </p:nvSpPr>
            <p:spPr bwMode="auto">
              <a:xfrm>
                <a:off x="1044" y="1164"/>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66" name="Line 19">
                <a:extLst>
                  <a:ext uri="{FF2B5EF4-FFF2-40B4-BE49-F238E27FC236}">
                    <a16:creationId xmlns:a16="http://schemas.microsoft.com/office/drawing/2014/main" id="{3FC82DB6-CD3B-1043-B270-4880E4F38C1C}"/>
                  </a:ext>
                </a:extLst>
              </p:cNvPr>
              <p:cNvSpPr>
                <a:spLocks noChangeShapeType="1"/>
              </p:cNvSpPr>
              <p:nvPr/>
            </p:nvSpPr>
            <p:spPr bwMode="auto">
              <a:xfrm>
                <a:off x="1038" y="1629"/>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67" name="Line 20">
                <a:extLst>
                  <a:ext uri="{FF2B5EF4-FFF2-40B4-BE49-F238E27FC236}">
                    <a16:creationId xmlns:a16="http://schemas.microsoft.com/office/drawing/2014/main" id="{291916CC-CF8D-0C43-904A-57618DC524AB}"/>
                  </a:ext>
                </a:extLst>
              </p:cNvPr>
              <p:cNvSpPr>
                <a:spLocks noChangeShapeType="1"/>
              </p:cNvSpPr>
              <p:nvPr/>
            </p:nvSpPr>
            <p:spPr bwMode="auto">
              <a:xfrm>
                <a:off x="1038" y="2103"/>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93" name="Group 24">
                <a:extLst>
                  <a:ext uri="{FF2B5EF4-FFF2-40B4-BE49-F238E27FC236}">
                    <a16:creationId xmlns:a16="http://schemas.microsoft.com/office/drawing/2014/main" id="{8685B4BD-95B3-D548-8A50-02AB19D73F70}"/>
                  </a:ext>
                </a:extLst>
              </p:cNvPr>
              <p:cNvGrpSpPr>
                <a:grpSpLocks/>
              </p:cNvGrpSpPr>
              <p:nvPr/>
            </p:nvGrpSpPr>
            <p:grpSpPr bwMode="auto">
              <a:xfrm>
                <a:off x="523" y="1169"/>
                <a:ext cx="288" cy="939"/>
                <a:chOff x="-60" y="1148"/>
                <a:chExt cx="168" cy="939"/>
              </a:xfrm>
            </p:grpSpPr>
            <p:sp>
              <p:nvSpPr>
                <p:cNvPr id="198" name="Line 21">
                  <a:extLst>
                    <a:ext uri="{FF2B5EF4-FFF2-40B4-BE49-F238E27FC236}">
                      <a16:creationId xmlns:a16="http://schemas.microsoft.com/office/drawing/2014/main" id="{695AD499-8E12-5F4D-B492-77637F16E768}"/>
                    </a:ext>
                  </a:extLst>
                </p:cNvPr>
                <p:cNvSpPr>
                  <a:spLocks noChangeShapeType="1"/>
                </p:cNvSpPr>
                <p:nvPr/>
              </p:nvSpPr>
              <p:spPr bwMode="auto">
                <a:xfrm>
                  <a:off x="-54" y="1148"/>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9" name="Line 22">
                  <a:extLst>
                    <a:ext uri="{FF2B5EF4-FFF2-40B4-BE49-F238E27FC236}">
                      <a16:creationId xmlns:a16="http://schemas.microsoft.com/office/drawing/2014/main" id="{6D509BF4-A289-5848-B0EC-FF37900D6850}"/>
                    </a:ext>
                  </a:extLst>
                </p:cNvPr>
                <p:cNvSpPr>
                  <a:spLocks noChangeShapeType="1"/>
                </p:cNvSpPr>
                <p:nvPr/>
              </p:nvSpPr>
              <p:spPr bwMode="auto">
                <a:xfrm>
                  <a:off x="-60" y="1613"/>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0" name="Line 23">
                  <a:extLst>
                    <a:ext uri="{FF2B5EF4-FFF2-40B4-BE49-F238E27FC236}">
                      <a16:creationId xmlns:a16="http://schemas.microsoft.com/office/drawing/2014/main" id="{77D1F46B-8487-0443-B204-6D39A32CACEB}"/>
                    </a:ext>
                  </a:extLst>
                </p:cNvPr>
                <p:cNvSpPr>
                  <a:spLocks noChangeShapeType="1"/>
                </p:cNvSpPr>
                <p:nvPr/>
              </p:nvSpPr>
              <p:spPr bwMode="auto">
                <a:xfrm>
                  <a:off x="-60" y="2087"/>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94" name="Group 25">
                <a:extLst>
                  <a:ext uri="{FF2B5EF4-FFF2-40B4-BE49-F238E27FC236}">
                    <a16:creationId xmlns:a16="http://schemas.microsoft.com/office/drawing/2014/main" id="{8CC26DE9-2259-C249-BCBA-49FB43CFADBA}"/>
                  </a:ext>
                </a:extLst>
              </p:cNvPr>
              <p:cNvGrpSpPr>
                <a:grpSpLocks/>
              </p:cNvGrpSpPr>
              <p:nvPr/>
            </p:nvGrpSpPr>
            <p:grpSpPr bwMode="auto">
              <a:xfrm>
                <a:off x="2334" y="1173"/>
                <a:ext cx="288" cy="939"/>
                <a:chOff x="-60" y="1148"/>
                <a:chExt cx="168" cy="939"/>
              </a:xfrm>
            </p:grpSpPr>
            <p:sp>
              <p:nvSpPr>
                <p:cNvPr id="195" name="Line 26">
                  <a:extLst>
                    <a:ext uri="{FF2B5EF4-FFF2-40B4-BE49-F238E27FC236}">
                      <a16:creationId xmlns:a16="http://schemas.microsoft.com/office/drawing/2014/main" id="{CAC9505F-8DFC-D849-A39D-F3F19EF2D5FA}"/>
                    </a:ext>
                  </a:extLst>
                </p:cNvPr>
                <p:cNvSpPr>
                  <a:spLocks noChangeShapeType="1"/>
                </p:cNvSpPr>
                <p:nvPr/>
              </p:nvSpPr>
              <p:spPr bwMode="auto">
                <a:xfrm>
                  <a:off x="-54" y="1148"/>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6" name="Line 27">
                  <a:extLst>
                    <a:ext uri="{FF2B5EF4-FFF2-40B4-BE49-F238E27FC236}">
                      <a16:creationId xmlns:a16="http://schemas.microsoft.com/office/drawing/2014/main" id="{55359C2D-B6B3-3344-987F-A1ADCD12D9F3}"/>
                    </a:ext>
                  </a:extLst>
                </p:cNvPr>
                <p:cNvSpPr>
                  <a:spLocks noChangeShapeType="1"/>
                </p:cNvSpPr>
                <p:nvPr/>
              </p:nvSpPr>
              <p:spPr bwMode="auto">
                <a:xfrm>
                  <a:off x="-60" y="1613"/>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7" name="Line 28">
                  <a:extLst>
                    <a:ext uri="{FF2B5EF4-FFF2-40B4-BE49-F238E27FC236}">
                      <a16:creationId xmlns:a16="http://schemas.microsoft.com/office/drawing/2014/main" id="{5F30395D-D362-F345-A3BD-DBCBEAE6AE6F}"/>
                    </a:ext>
                  </a:extLst>
                </p:cNvPr>
                <p:cNvSpPr>
                  <a:spLocks noChangeShapeType="1"/>
                </p:cNvSpPr>
                <p:nvPr/>
              </p:nvSpPr>
              <p:spPr bwMode="auto">
                <a:xfrm>
                  <a:off x="-60" y="2087"/>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111" name="Group 30">
              <a:extLst>
                <a:ext uri="{FF2B5EF4-FFF2-40B4-BE49-F238E27FC236}">
                  <a16:creationId xmlns:a16="http://schemas.microsoft.com/office/drawing/2014/main" id="{87B52D43-752A-3147-8555-38567E7FADD6}"/>
                </a:ext>
              </a:extLst>
            </p:cNvPr>
            <p:cNvGrpSpPr>
              <a:grpSpLocks/>
            </p:cNvGrpSpPr>
            <p:nvPr/>
          </p:nvGrpSpPr>
          <p:grpSpPr bwMode="auto">
            <a:xfrm>
              <a:off x="3120" y="931"/>
              <a:ext cx="2099" cy="1356"/>
              <a:chOff x="523" y="976"/>
              <a:chExt cx="2099" cy="1356"/>
            </a:xfrm>
          </p:grpSpPr>
          <p:sp>
            <p:nvSpPr>
              <p:cNvPr id="133" name="Rectangle 31">
                <a:extLst>
                  <a:ext uri="{FF2B5EF4-FFF2-40B4-BE49-F238E27FC236}">
                    <a16:creationId xmlns:a16="http://schemas.microsoft.com/office/drawing/2014/main" id="{01131CB9-416C-BC46-84D2-855A2BA959F5}"/>
                  </a:ext>
                </a:extLst>
              </p:cNvPr>
              <p:cNvSpPr>
                <a:spLocks noChangeArrowheads="1"/>
              </p:cNvSpPr>
              <p:nvPr/>
            </p:nvSpPr>
            <p:spPr bwMode="auto">
              <a:xfrm>
                <a:off x="1208" y="976"/>
                <a:ext cx="745" cy="1356"/>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34" name="Group 32">
                <a:extLst>
                  <a:ext uri="{FF2B5EF4-FFF2-40B4-BE49-F238E27FC236}">
                    <a16:creationId xmlns:a16="http://schemas.microsoft.com/office/drawing/2014/main" id="{A51BEB8E-CB78-6343-AB5B-0FAAD83DDB11}"/>
                  </a:ext>
                </a:extLst>
              </p:cNvPr>
              <p:cNvGrpSpPr>
                <a:grpSpLocks/>
              </p:cNvGrpSpPr>
              <p:nvPr/>
            </p:nvGrpSpPr>
            <p:grpSpPr bwMode="auto">
              <a:xfrm>
                <a:off x="804" y="997"/>
                <a:ext cx="249" cy="1295"/>
                <a:chOff x="748" y="997"/>
                <a:chExt cx="249" cy="1295"/>
              </a:xfrm>
            </p:grpSpPr>
            <p:sp>
              <p:nvSpPr>
                <p:cNvPr id="156" name="Rectangle 33">
                  <a:extLst>
                    <a:ext uri="{FF2B5EF4-FFF2-40B4-BE49-F238E27FC236}">
                      <a16:creationId xmlns:a16="http://schemas.microsoft.com/office/drawing/2014/main" id="{1D2E2A7A-D30D-664E-A612-0857B3D0E4B6}"/>
                    </a:ext>
                  </a:extLst>
                </p:cNvPr>
                <p:cNvSpPr>
                  <a:spLocks noChangeArrowheads="1"/>
                </p:cNvSpPr>
                <p:nvPr/>
              </p:nvSpPr>
              <p:spPr bwMode="auto">
                <a:xfrm>
                  <a:off x="759" y="997"/>
                  <a:ext cx="238"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7" name="Rectangle 34">
                  <a:extLst>
                    <a:ext uri="{FF2B5EF4-FFF2-40B4-BE49-F238E27FC236}">
                      <a16:creationId xmlns:a16="http://schemas.microsoft.com/office/drawing/2014/main" id="{8E72E2CC-79B7-6543-BC67-FF039A8E2FDB}"/>
                    </a:ext>
                  </a:extLst>
                </p:cNvPr>
                <p:cNvSpPr>
                  <a:spLocks noChangeArrowheads="1"/>
                </p:cNvSpPr>
                <p:nvPr/>
              </p:nvSpPr>
              <p:spPr bwMode="auto">
                <a:xfrm>
                  <a:off x="750" y="1472"/>
                  <a:ext cx="238"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8" name="Rectangle 35">
                  <a:extLst>
                    <a:ext uri="{FF2B5EF4-FFF2-40B4-BE49-F238E27FC236}">
                      <a16:creationId xmlns:a16="http://schemas.microsoft.com/office/drawing/2014/main" id="{30FE5ACD-D95D-574F-9366-5EFC8A7E18FA}"/>
                    </a:ext>
                  </a:extLst>
                </p:cNvPr>
                <p:cNvSpPr>
                  <a:spLocks noChangeArrowheads="1"/>
                </p:cNvSpPr>
                <p:nvPr/>
              </p:nvSpPr>
              <p:spPr bwMode="auto">
                <a:xfrm>
                  <a:off x="748" y="1940"/>
                  <a:ext cx="238" cy="352"/>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35" name="Group 36">
                <a:extLst>
                  <a:ext uri="{FF2B5EF4-FFF2-40B4-BE49-F238E27FC236}">
                    <a16:creationId xmlns:a16="http://schemas.microsoft.com/office/drawing/2014/main" id="{5C3DD79B-12CD-B541-8D50-5DBDCC7A6053}"/>
                  </a:ext>
                </a:extLst>
              </p:cNvPr>
              <p:cNvGrpSpPr>
                <a:grpSpLocks/>
              </p:cNvGrpSpPr>
              <p:nvPr/>
            </p:nvGrpSpPr>
            <p:grpSpPr bwMode="auto">
              <a:xfrm>
                <a:off x="2109" y="1002"/>
                <a:ext cx="249" cy="1295"/>
                <a:chOff x="748" y="997"/>
                <a:chExt cx="249" cy="1295"/>
              </a:xfrm>
            </p:grpSpPr>
            <p:sp>
              <p:nvSpPr>
                <p:cNvPr id="153" name="Rectangle 37">
                  <a:extLst>
                    <a:ext uri="{FF2B5EF4-FFF2-40B4-BE49-F238E27FC236}">
                      <a16:creationId xmlns:a16="http://schemas.microsoft.com/office/drawing/2014/main" id="{0D165B5C-42F0-7146-AA7F-E468E41E9976}"/>
                    </a:ext>
                  </a:extLst>
                </p:cNvPr>
                <p:cNvSpPr>
                  <a:spLocks noChangeArrowheads="1"/>
                </p:cNvSpPr>
                <p:nvPr/>
              </p:nvSpPr>
              <p:spPr bwMode="auto">
                <a:xfrm>
                  <a:off x="759" y="997"/>
                  <a:ext cx="238" cy="352"/>
                </a:xfrm>
                <a:prstGeom prst="rect">
                  <a:avLst/>
                </a:prstGeom>
                <a:solidFill>
                  <a:srgbClr val="FFFFFF"/>
                </a:solidFill>
                <a:ln w="19050">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4" name="Rectangle 38">
                  <a:extLst>
                    <a:ext uri="{FF2B5EF4-FFF2-40B4-BE49-F238E27FC236}">
                      <a16:creationId xmlns:a16="http://schemas.microsoft.com/office/drawing/2014/main" id="{75AA2AC8-0434-1D42-B745-912205EEB8FB}"/>
                    </a:ext>
                  </a:extLst>
                </p:cNvPr>
                <p:cNvSpPr>
                  <a:spLocks noChangeArrowheads="1"/>
                </p:cNvSpPr>
                <p:nvPr/>
              </p:nvSpPr>
              <p:spPr bwMode="auto">
                <a:xfrm>
                  <a:off x="750" y="1472"/>
                  <a:ext cx="238" cy="352"/>
                </a:xfrm>
                <a:prstGeom prst="rect">
                  <a:avLst/>
                </a:prstGeom>
                <a:solidFill>
                  <a:srgbClr val="FFFFFF"/>
                </a:solidFill>
                <a:ln w="19050">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5" name="Rectangle 39">
                  <a:extLst>
                    <a:ext uri="{FF2B5EF4-FFF2-40B4-BE49-F238E27FC236}">
                      <a16:creationId xmlns:a16="http://schemas.microsoft.com/office/drawing/2014/main" id="{53CBA0BE-8E05-424B-B90D-1C4E2ED7296C}"/>
                    </a:ext>
                  </a:extLst>
                </p:cNvPr>
                <p:cNvSpPr>
                  <a:spLocks noChangeArrowheads="1"/>
                </p:cNvSpPr>
                <p:nvPr/>
              </p:nvSpPr>
              <p:spPr bwMode="auto">
                <a:xfrm>
                  <a:off x="748" y="1940"/>
                  <a:ext cx="238" cy="352"/>
                </a:xfrm>
                <a:prstGeom prst="rect">
                  <a:avLst/>
                </a:prstGeom>
                <a:solidFill>
                  <a:srgbClr val="FFFFFF"/>
                </a:solidFill>
                <a:ln w="19050">
                  <a:solidFill>
                    <a:srgbClr val="008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36" name="Line 40">
                <a:extLst>
                  <a:ext uri="{FF2B5EF4-FFF2-40B4-BE49-F238E27FC236}">
                    <a16:creationId xmlns:a16="http://schemas.microsoft.com/office/drawing/2014/main" id="{414D90B8-DEBE-B84E-92C6-CBB94C405FBA}"/>
                  </a:ext>
                </a:extLst>
              </p:cNvPr>
              <p:cNvSpPr>
                <a:spLocks noChangeShapeType="1"/>
              </p:cNvSpPr>
              <p:nvPr/>
            </p:nvSpPr>
            <p:spPr bwMode="auto">
              <a:xfrm>
                <a:off x="1946" y="1180"/>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7" name="Line 41">
                <a:extLst>
                  <a:ext uri="{FF2B5EF4-FFF2-40B4-BE49-F238E27FC236}">
                    <a16:creationId xmlns:a16="http://schemas.microsoft.com/office/drawing/2014/main" id="{193F439E-A0CB-BE4E-A767-399A338483CC}"/>
                  </a:ext>
                </a:extLst>
              </p:cNvPr>
              <p:cNvSpPr>
                <a:spLocks noChangeShapeType="1"/>
              </p:cNvSpPr>
              <p:nvPr/>
            </p:nvSpPr>
            <p:spPr bwMode="auto">
              <a:xfrm>
                <a:off x="1940" y="1645"/>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8" name="Line 42">
                <a:extLst>
                  <a:ext uri="{FF2B5EF4-FFF2-40B4-BE49-F238E27FC236}">
                    <a16:creationId xmlns:a16="http://schemas.microsoft.com/office/drawing/2014/main" id="{07DC5438-65CD-8040-9C95-EB788FCACA85}"/>
                  </a:ext>
                </a:extLst>
              </p:cNvPr>
              <p:cNvSpPr>
                <a:spLocks noChangeShapeType="1"/>
              </p:cNvSpPr>
              <p:nvPr/>
            </p:nvSpPr>
            <p:spPr bwMode="auto">
              <a:xfrm>
                <a:off x="1940" y="2119"/>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9" name="Line 43">
                <a:extLst>
                  <a:ext uri="{FF2B5EF4-FFF2-40B4-BE49-F238E27FC236}">
                    <a16:creationId xmlns:a16="http://schemas.microsoft.com/office/drawing/2014/main" id="{EC6AC95C-A7B2-8D45-BDD7-51C70380F2E9}"/>
                  </a:ext>
                </a:extLst>
              </p:cNvPr>
              <p:cNvSpPr>
                <a:spLocks noChangeShapeType="1"/>
              </p:cNvSpPr>
              <p:nvPr/>
            </p:nvSpPr>
            <p:spPr bwMode="auto">
              <a:xfrm>
                <a:off x="1044" y="1164"/>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0" name="Line 44">
                <a:extLst>
                  <a:ext uri="{FF2B5EF4-FFF2-40B4-BE49-F238E27FC236}">
                    <a16:creationId xmlns:a16="http://schemas.microsoft.com/office/drawing/2014/main" id="{391784A2-88F1-CF43-B836-438D26F35D99}"/>
                  </a:ext>
                </a:extLst>
              </p:cNvPr>
              <p:cNvSpPr>
                <a:spLocks noChangeShapeType="1"/>
              </p:cNvSpPr>
              <p:nvPr/>
            </p:nvSpPr>
            <p:spPr bwMode="auto">
              <a:xfrm>
                <a:off x="1038" y="1629"/>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1" name="Line 45">
                <a:extLst>
                  <a:ext uri="{FF2B5EF4-FFF2-40B4-BE49-F238E27FC236}">
                    <a16:creationId xmlns:a16="http://schemas.microsoft.com/office/drawing/2014/main" id="{E4BF36D2-171F-B148-8431-04035400B2D1}"/>
                  </a:ext>
                </a:extLst>
              </p:cNvPr>
              <p:cNvSpPr>
                <a:spLocks noChangeShapeType="1"/>
              </p:cNvSpPr>
              <p:nvPr/>
            </p:nvSpPr>
            <p:spPr bwMode="auto">
              <a:xfrm>
                <a:off x="1038" y="2103"/>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45" name="Group 46">
                <a:extLst>
                  <a:ext uri="{FF2B5EF4-FFF2-40B4-BE49-F238E27FC236}">
                    <a16:creationId xmlns:a16="http://schemas.microsoft.com/office/drawing/2014/main" id="{6A23E468-2FC0-D842-99E6-C85245510E21}"/>
                  </a:ext>
                </a:extLst>
              </p:cNvPr>
              <p:cNvGrpSpPr>
                <a:grpSpLocks/>
              </p:cNvGrpSpPr>
              <p:nvPr/>
            </p:nvGrpSpPr>
            <p:grpSpPr bwMode="auto">
              <a:xfrm>
                <a:off x="523" y="1169"/>
                <a:ext cx="288" cy="939"/>
                <a:chOff x="-60" y="1148"/>
                <a:chExt cx="168" cy="939"/>
              </a:xfrm>
            </p:grpSpPr>
            <p:sp>
              <p:nvSpPr>
                <p:cNvPr id="150" name="Line 47">
                  <a:extLst>
                    <a:ext uri="{FF2B5EF4-FFF2-40B4-BE49-F238E27FC236}">
                      <a16:creationId xmlns:a16="http://schemas.microsoft.com/office/drawing/2014/main" id="{46B8DCC8-C78E-5946-97FA-DF37A5D12279}"/>
                    </a:ext>
                  </a:extLst>
                </p:cNvPr>
                <p:cNvSpPr>
                  <a:spLocks noChangeShapeType="1"/>
                </p:cNvSpPr>
                <p:nvPr/>
              </p:nvSpPr>
              <p:spPr bwMode="auto">
                <a:xfrm>
                  <a:off x="-54" y="1148"/>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1" name="Line 48">
                  <a:extLst>
                    <a:ext uri="{FF2B5EF4-FFF2-40B4-BE49-F238E27FC236}">
                      <a16:creationId xmlns:a16="http://schemas.microsoft.com/office/drawing/2014/main" id="{CDDE8C10-BFA8-D045-BFE9-3D6F6089A748}"/>
                    </a:ext>
                  </a:extLst>
                </p:cNvPr>
                <p:cNvSpPr>
                  <a:spLocks noChangeShapeType="1"/>
                </p:cNvSpPr>
                <p:nvPr/>
              </p:nvSpPr>
              <p:spPr bwMode="auto">
                <a:xfrm>
                  <a:off x="-60" y="1613"/>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2" name="Line 49">
                  <a:extLst>
                    <a:ext uri="{FF2B5EF4-FFF2-40B4-BE49-F238E27FC236}">
                      <a16:creationId xmlns:a16="http://schemas.microsoft.com/office/drawing/2014/main" id="{39539C18-A10C-DB44-A87D-DDBFE4B9A78C}"/>
                    </a:ext>
                  </a:extLst>
                </p:cNvPr>
                <p:cNvSpPr>
                  <a:spLocks noChangeShapeType="1"/>
                </p:cNvSpPr>
                <p:nvPr/>
              </p:nvSpPr>
              <p:spPr bwMode="auto">
                <a:xfrm>
                  <a:off x="-60" y="2087"/>
                  <a:ext cx="16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46" name="Group 50">
                <a:extLst>
                  <a:ext uri="{FF2B5EF4-FFF2-40B4-BE49-F238E27FC236}">
                    <a16:creationId xmlns:a16="http://schemas.microsoft.com/office/drawing/2014/main" id="{C5C5F675-53F5-C345-BF7D-D175E0816F5D}"/>
                  </a:ext>
                </a:extLst>
              </p:cNvPr>
              <p:cNvGrpSpPr>
                <a:grpSpLocks/>
              </p:cNvGrpSpPr>
              <p:nvPr/>
            </p:nvGrpSpPr>
            <p:grpSpPr bwMode="auto">
              <a:xfrm>
                <a:off x="2334" y="1173"/>
                <a:ext cx="288" cy="939"/>
                <a:chOff x="-60" y="1148"/>
                <a:chExt cx="168" cy="939"/>
              </a:xfrm>
            </p:grpSpPr>
            <p:sp>
              <p:nvSpPr>
                <p:cNvPr id="147" name="Line 51">
                  <a:extLst>
                    <a:ext uri="{FF2B5EF4-FFF2-40B4-BE49-F238E27FC236}">
                      <a16:creationId xmlns:a16="http://schemas.microsoft.com/office/drawing/2014/main" id="{98C13E3B-D516-B947-BE59-93C8B104F33B}"/>
                    </a:ext>
                  </a:extLst>
                </p:cNvPr>
                <p:cNvSpPr>
                  <a:spLocks noChangeShapeType="1"/>
                </p:cNvSpPr>
                <p:nvPr/>
              </p:nvSpPr>
              <p:spPr bwMode="auto">
                <a:xfrm>
                  <a:off x="-54" y="1148"/>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8" name="Line 52">
                  <a:extLst>
                    <a:ext uri="{FF2B5EF4-FFF2-40B4-BE49-F238E27FC236}">
                      <a16:creationId xmlns:a16="http://schemas.microsoft.com/office/drawing/2014/main" id="{CE252363-458C-C941-BAB9-6BC53DD18A58}"/>
                    </a:ext>
                  </a:extLst>
                </p:cNvPr>
                <p:cNvSpPr>
                  <a:spLocks noChangeShapeType="1"/>
                </p:cNvSpPr>
                <p:nvPr/>
              </p:nvSpPr>
              <p:spPr bwMode="auto">
                <a:xfrm>
                  <a:off x="-60" y="1613"/>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9" name="Line 53">
                  <a:extLst>
                    <a:ext uri="{FF2B5EF4-FFF2-40B4-BE49-F238E27FC236}">
                      <a16:creationId xmlns:a16="http://schemas.microsoft.com/office/drawing/2014/main" id="{D9F4BF94-F778-5040-8CC6-996F2BF703AE}"/>
                    </a:ext>
                  </a:extLst>
                </p:cNvPr>
                <p:cNvSpPr>
                  <a:spLocks noChangeShapeType="1"/>
                </p:cNvSpPr>
                <p:nvPr/>
              </p:nvSpPr>
              <p:spPr bwMode="auto">
                <a:xfrm>
                  <a:off x="-60" y="2087"/>
                  <a:ext cx="162"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112" name="Rectangle 54">
              <a:extLst>
                <a:ext uri="{FF2B5EF4-FFF2-40B4-BE49-F238E27FC236}">
                  <a16:creationId xmlns:a16="http://schemas.microsoft.com/office/drawing/2014/main" id="{6533D250-EDC5-4146-A678-D8717156F903}"/>
                </a:ext>
              </a:extLst>
            </p:cNvPr>
            <p:cNvSpPr>
              <a:spLocks noChangeArrowheads="1"/>
            </p:cNvSpPr>
            <p:nvPr/>
          </p:nvSpPr>
          <p:spPr bwMode="auto">
            <a:xfrm>
              <a:off x="1012" y="1012"/>
              <a:ext cx="175" cy="98"/>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3" name="Rectangle 55">
              <a:extLst>
                <a:ext uri="{FF2B5EF4-FFF2-40B4-BE49-F238E27FC236}">
                  <a16:creationId xmlns:a16="http://schemas.microsoft.com/office/drawing/2014/main" id="{733150BE-256C-9945-B7EB-CAF89F9D7BA8}"/>
                </a:ext>
              </a:extLst>
            </p:cNvPr>
            <p:cNvSpPr>
              <a:spLocks noChangeArrowheads="1"/>
            </p:cNvSpPr>
            <p:nvPr/>
          </p:nvSpPr>
          <p:spPr bwMode="auto">
            <a:xfrm>
              <a:off x="1003" y="1494"/>
              <a:ext cx="175" cy="98"/>
            </a:xfrm>
            <a:prstGeom prst="rect">
              <a:avLst/>
            </a:prstGeom>
            <a:solidFill>
              <a:srgbClr val="00009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4" name="Rectangle 56">
              <a:extLst>
                <a:ext uri="{FF2B5EF4-FFF2-40B4-BE49-F238E27FC236}">
                  <a16:creationId xmlns:a16="http://schemas.microsoft.com/office/drawing/2014/main" id="{DCF223E2-6636-B042-B0AB-7F418AF1C068}"/>
                </a:ext>
              </a:extLst>
            </p:cNvPr>
            <p:cNvSpPr>
              <a:spLocks noChangeArrowheads="1"/>
            </p:cNvSpPr>
            <p:nvPr/>
          </p:nvSpPr>
          <p:spPr bwMode="auto">
            <a:xfrm>
              <a:off x="994" y="1969"/>
              <a:ext cx="175" cy="98"/>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 name="Rectangle 57">
              <a:extLst>
                <a:ext uri="{FF2B5EF4-FFF2-40B4-BE49-F238E27FC236}">
                  <a16:creationId xmlns:a16="http://schemas.microsoft.com/office/drawing/2014/main" id="{42A5E003-C01F-464E-BA40-0D2180E7A947}"/>
                </a:ext>
              </a:extLst>
            </p:cNvPr>
            <p:cNvSpPr>
              <a:spLocks noChangeArrowheads="1"/>
            </p:cNvSpPr>
            <p:nvPr/>
          </p:nvSpPr>
          <p:spPr bwMode="auto">
            <a:xfrm>
              <a:off x="764" y="1017"/>
              <a:ext cx="175" cy="98"/>
            </a:xfrm>
            <a:prstGeom prst="rect">
              <a:avLst/>
            </a:prstGeom>
            <a:solidFill>
              <a:srgbClr val="00CC9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6" name="Rectangle 58">
              <a:extLst>
                <a:ext uri="{FF2B5EF4-FFF2-40B4-BE49-F238E27FC236}">
                  <a16:creationId xmlns:a16="http://schemas.microsoft.com/office/drawing/2014/main" id="{AF8A4BDE-7DE0-5D4B-BAF3-25D6FE49F4C1}"/>
                </a:ext>
              </a:extLst>
            </p:cNvPr>
            <p:cNvSpPr>
              <a:spLocks noChangeArrowheads="1"/>
            </p:cNvSpPr>
            <p:nvPr/>
          </p:nvSpPr>
          <p:spPr bwMode="auto">
            <a:xfrm>
              <a:off x="760" y="1953"/>
              <a:ext cx="175" cy="98"/>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7" name="Line 60">
              <a:extLst>
                <a:ext uri="{FF2B5EF4-FFF2-40B4-BE49-F238E27FC236}">
                  <a16:creationId xmlns:a16="http://schemas.microsoft.com/office/drawing/2014/main" id="{96A833D6-A794-2B49-A8B8-2E8C1DECA3C6}"/>
                </a:ext>
              </a:extLst>
            </p:cNvPr>
            <p:cNvSpPr>
              <a:spLocks noChangeShapeType="1"/>
            </p:cNvSpPr>
            <p:nvPr/>
          </p:nvSpPr>
          <p:spPr bwMode="auto">
            <a:xfrm>
              <a:off x="1215" y="1054"/>
              <a:ext cx="1026" cy="1"/>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8" name="Freeform 62">
              <a:extLst>
                <a:ext uri="{FF2B5EF4-FFF2-40B4-BE49-F238E27FC236}">
                  <a16:creationId xmlns:a16="http://schemas.microsoft.com/office/drawing/2014/main" id="{7BD68626-6CAA-5243-9905-C91EECAD0D86}"/>
                </a:ext>
              </a:extLst>
            </p:cNvPr>
            <p:cNvSpPr>
              <a:spLocks/>
            </p:cNvSpPr>
            <p:nvPr/>
          </p:nvSpPr>
          <p:spPr bwMode="auto">
            <a:xfrm>
              <a:off x="1246" y="1285"/>
              <a:ext cx="967" cy="735"/>
            </a:xfrm>
            <a:custGeom>
              <a:avLst/>
              <a:gdLst>
                <a:gd name="T0" fmla="*/ 0 w 967"/>
                <a:gd name="T1" fmla="*/ 733 h 735"/>
                <a:gd name="T2" fmla="*/ 522 w 967"/>
                <a:gd name="T3" fmla="*/ 735 h 735"/>
                <a:gd name="T4" fmla="*/ 967 w 967"/>
                <a:gd name="T5" fmla="*/ 0 h 735"/>
                <a:gd name="T6" fmla="*/ 0 60000 65536"/>
                <a:gd name="T7" fmla="*/ 0 60000 65536"/>
                <a:gd name="T8" fmla="*/ 0 60000 65536"/>
                <a:gd name="T9" fmla="*/ 0 w 967"/>
                <a:gd name="T10" fmla="*/ 0 h 735"/>
                <a:gd name="T11" fmla="*/ 967 w 967"/>
                <a:gd name="T12" fmla="*/ 735 h 735"/>
              </a:gdLst>
              <a:ahLst/>
              <a:cxnLst>
                <a:cxn ang="T6">
                  <a:pos x="T0" y="T1"/>
                </a:cxn>
                <a:cxn ang="T7">
                  <a:pos x="T2" y="T3"/>
                </a:cxn>
                <a:cxn ang="T8">
                  <a:pos x="T4" y="T5"/>
                </a:cxn>
              </a:cxnLst>
              <a:rect l="T9" t="T10" r="T11" b="T12"/>
              <a:pathLst>
                <a:path w="967" h="735">
                  <a:moveTo>
                    <a:pt x="0" y="733"/>
                  </a:moveTo>
                  <a:lnTo>
                    <a:pt x="522" y="735"/>
                  </a:lnTo>
                  <a:lnTo>
                    <a:pt x="967" y="0"/>
                  </a:lnTo>
                </a:path>
              </a:pathLst>
            </a:custGeom>
            <a:noFill/>
            <a:ln w="28575" cap="flat" cmpd="sng">
              <a:solidFill>
                <a:srgbClr val="FF0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9" name="Text Box 63">
              <a:extLst>
                <a:ext uri="{FF2B5EF4-FFF2-40B4-BE49-F238E27FC236}">
                  <a16:creationId xmlns:a16="http://schemas.microsoft.com/office/drawing/2014/main" id="{604F0A70-4585-C940-BDA5-31DD439A5158}"/>
                </a:ext>
              </a:extLst>
            </p:cNvPr>
            <p:cNvSpPr txBox="1">
              <a:spLocks noChangeArrowheads="1"/>
            </p:cNvSpPr>
            <p:nvPr/>
          </p:nvSpPr>
          <p:spPr bwMode="auto">
            <a:xfrm>
              <a:off x="933" y="2335"/>
              <a:ext cx="1549"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t>
              </a:r>
              <a:r>
                <a:rPr kumimoji="0" lang="en-US" altLang="en-US" sz="1800"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a:t>
              </a: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packets more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from input to output</a:t>
              </a:r>
              <a:endParaRPr kumimoji="0" lang="en-US" altLang="en-US" sz="1800"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0" name="Text Box 64">
              <a:extLst>
                <a:ext uri="{FF2B5EF4-FFF2-40B4-BE49-F238E27FC236}">
                  <a16:creationId xmlns:a16="http://schemas.microsoft.com/office/drawing/2014/main" id="{96BB623D-5AC2-324A-9F19-41604686D0B5}"/>
                </a:ext>
              </a:extLst>
            </p:cNvPr>
            <p:cNvSpPr txBox="1">
              <a:spLocks noChangeArrowheads="1"/>
            </p:cNvSpPr>
            <p:nvPr/>
          </p:nvSpPr>
          <p:spPr bwMode="auto">
            <a:xfrm>
              <a:off x="3354" y="2325"/>
              <a:ext cx="154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one packet time later</a:t>
              </a:r>
              <a:endParaRPr kumimoji="0" lang="en-US" altLang="en-US" sz="1800"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1" name="Text Box 66">
              <a:extLst>
                <a:ext uri="{FF2B5EF4-FFF2-40B4-BE49-F238E27FC236}">
                  <a16:creationId xmlns:a16="http://schemas.microsoft.com/office/drawing/2014/main" id="{7BEE8A84-29FF-8A46-80DB-4C86D5CEDC5A}"/>
                </a:ext>
              </a:extLst>
            </p:cNvPr>
            <p:cNvSpPr txBox="1">
              <a:spLocks noChangeArrowheads="1"/>
            </p:cNvSpPr>
            <p:nvPr/>
          </p:nvSpPr>
          <p:spPr bwMode="auto">
            <a:xfrm>
              <a:off x="1488" y="1545"/>
              <a:ext cx="471"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switch</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fabric</a:t>
              </a:r>
            </a:p>
          </p:txBody>
        </p:sp>
        <p:sp>
          <p:nvSpPr>
            <p:cNvPr id="122" name="Text Box 67">
              <a:extLst>
                <a:ext uri="{FF2B5EF4-FFF2-40B4-BE49-F238E27FC236}">
                  <a16:creationId xmlns:a16="http://schemas.microsoft.com/office/drawing/2014/main" id="{E29AC416-78AA-EF47-B951-CE10628CE883}"/>
                </a:ext>
              </a:extLst>
            </p:cNvPr>
            <p:cNvSpPr txBox="1">
              <a:spLocks noChangeArrowheads="1"/>
            </p:cNvSpPr>
            <p:nvPr/>
          </p:nvSpPr>
          <p:spPr bwMode="auto">
            <a:xfrm>
              <a:off x="3895" y="1479"/>
              <a:ext cx="471"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switch</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fabric</a:t>
              </a:r>
            </a:p>
          </p:txBody>
        </p:sp>
        <p:sp>
          <p:nvSpPr>
            <p:cNvPr id="123" name="Rectangle 68">
              <a:extLst>
                <a:ext uri="{FF2B5EF4-FFF2-40B4-BE49-F238E27FC236}">
                  <a16:creationId xmlns:a16="http://schemas.microsoft.com/office/drawing/2014/main" id="{EBBED845-CC7D-A448-A26A-9D83004FB163}"/>
                </a:ext>
              </a:extLst>
            </p:cNvPr>
            <p:cNvSpPr>
              <a:spLocks noChangeArrowheads="1"/>
            </p:cNvSpPr>
            <p:nvPr/>
          </p:nvSpPr>
          <p:spPr bwMode="auto">
            <a:xfrm>
              <a:off x="4746" y="972"/>
              <a:ext cx="175" cy="98"/>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4" name="Rectangle 69">
              <a:extLst>
                <a:ext uri="{FF2B5EF4-FFF2-40B4-BE49-F238E27FC236}">
                  <a16:creationId xmlns:a16="http://schemas.microsoft.com/office/drawing/2014/main" id="{B9035B93-B30D-CE44-9DA1-9C70506C0C26}"/>
                </a:ext>
              </a:extLst>
            </p:cNvPr>
            <p:cNvSpPr>
              <a:spLocks noChangeArrowheads="1"/>
            </p:cNvSpPr>
            <p:nvPr/>
          </p:nvSpPr>
          <p:spPr bwMode="auto">
            <a:xfrm>
              <a:off x="4746" y="1497"/>
              <a:ext cx="175" cy="98"/>
            </a:xfrm>
            <a:prstGeom prst="rect">
              <a:avLst/>
            </a:prstGeom>
            <a:solidFill>
              <a:srgbClr val="3333CC"/>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5" name="Rectangle 70">
              <a:extLst>
                <a:ext uri="{FF2B5EF4-FFF2-40B4-BE49-F238E27FC236}">
                  <a16:creationId xmlns:a16="http://schemas.microsoft.com/office/drawing/2014/main" id="{5810B19B-3BE7-A24D-B82A-414C00ADCFDD}"/>
                </a:ext>
              </a:extLst>
            </p:cNvPr>
            <p:cNvSpPr>
              <a:spLocks noChangeArrowheads="1"/>
            </p:cNvSpPr>
            <p:nvPr/>
          </p:nvSpPr>
          <p:spPr bwMode="auto">
            <a:xfrm>
              <a:off x="4743" y="1099"/>
              <a:ext cx="175" cy="98"/>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6" name="Rectangle 71">
              <a:extLst>
                <a:ext uri="{FF2B5EF4-FFF2-40B4-BE49-F238E27FC236}">
                  <a16:creationId xmlns:a16="http://schemas.microsoft.com/office/drawing/2014/main" id="{6B5B1987-5B94-E443-9D49-E20CCF048D23}"/>
                </a:ext>
              </a:extLst>
            </p:cNvPr>
            <p:cNvSpPr>
              <a:spLocks noChangeArrowheads="1"/>
            </p:cNvSpPr>
            <p:nvPr/>
          </p:nvSpPr>
          <p:spPr bwMode="auto">
            <a:xfrm>
              <a:off x="3445" y="1001"/>
              <a:ext cx="175" cy="98"/>
            </a:xfrm>
            <a:prstGeom prst="rect">
              <a:avLst/>
            </a:prstGeom>
            <a:solidFill>
              <a:srgbClr val="00CC9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7" name="Rectangle 72">
              <a:extLst>
                <a:ext uri="{FF2B5EF4-FFF2-40B4-BE49-F238E27FC236}">
                  <a16:creationId xmlns:a16="http://schemas.microsoft.com/office/drawing/2014/main" id="{6534AE61-2C02-FF40-9B6B-17890769827B}"/>
                </a:ext>
              </a:extLst>
            </p:cNvPr>
            <p:cNvSpPr>
              <a:spLocks noChangeArrowheads="1"/>
            </p:cNvSpPr>
            <p:nvPr/>
          </p:nvSpPr>
          <p:spPr bwMode="auto">
            <a:xfrm>
              <a:off x="3434" y="1965"/>
              <a:ext cx="175" cy="98"/>
            </a:xfrm>
            <a:prstGeom prst="rect">
              <a:avLst/>
            </a:prstGeom>
            <a:solidFill>
              <a:srgbClr val="FF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8" name="Freeform 73">
              <a:extLst>
                <a:ext uri="{FF2B5EF4-FFF2-40B4-BE49-F238E27FC236}">
                  <a16:creationId xmlns:a16="http://schemas.microsoft.com/office/drawing/2014/main" id="{1E7AE224-FE87-FB4E-B36B-C15E6C5CA58C}"/>
                </a:ext>
              </a:extLst>
            </p:cNvPr>
            <p:cNvSpPr>
              <a:spLocks/>
            </p:cNvSpPr>
            <p:nvPr/>
          </p:nvSpPr>
          <p:spPr bwMode="auto">
            <a:xfrm>
              <a:off x="3682" y="1261"/>
              <a:ext cx="967" cy="735"/>
            </a:xfrm>
            <a:custGeom>
              <a:avLst/>
              <a:gdLst>
                <a:gd name="T0" fmla="*/ 0 w 967"/>
                <a:gd name="T1" fmla="*/ 733 h 735"/>
                <a:gd name="T2" fmla="*/ 522 w 967"/>
                <a:gd name="T3" fmla="*/ 735 h 735"/>
                <a:gd name="T4" fmla="*/ 967 w 967"/>
                <a:gd name="T5" fmla="*/ 0 h 735"/>
                <a:gd name="T6" fmla="*/ 0 60000 65536"/>
                <a:gd name="T7" fmla="*/ 0 60000 65536"/>
                <a:gd name="T8" fmla="*/ 0 60000 65536"/>
                <a:gd name="T9" fmla="*/ 0 w 967"/>
                <a:gd name="T10" fmla="*/ 0 h 735"/>
                <a:gd name="T11" fmla="*/ 967 w 967"/>
                <a:gd name="T12" fmla="*/ 735 h 735"/>
              </a:gdLst>
              <a:ahLst/>
              <a:cxnLst>
                <a:cxn ang="T6">
                  <a:pos x="T0" y="T1"/>
                </a:cxn>
                <a:cxn ang="T7">
                  <a:pos x="T2" y="T3"/>
                </a:cxn>
                <a:cxn ang="T8">
                  <a:pos x="T4" y="T5"/>
                </a:cxn>
              </a:cxnLst>
              <a:rect l="T9" t="T10" r="T11" b="T12"/>
              <a:pathLst>
                <a:path w="967" h="735">
                  <a:moveTo>
                    <a:pt x="0" y="733"/>
                  </a:moveTo>
                  <a:lnTo>
                    <a:pt x="522" y="735"/>
                  </a:lnTo>
                  <a:lnTo>
                    <a:pt x="967" y="0"/>
                  </a:lnTo>
                </a:path>
              </a:pathLst>
            </a:custGeom>
            <a:noFill/>
            <a:ln w="28575" cap="flat" cmpd="sng">
              <a:solidFill>
                <a:srgbClr val="FF0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9" name="Freeform 74">
              <a:extLst>
                <a:ext uri="{FF2B5EF4-FFF2-40B4-BE49-F238E27FC236}">
                  <a16:creationId xmlns:a16="http://schemas.microsoft.com/office/drawing/2014/main" id="{2CC15758-62B6-7548-9E59-821BE4E8E2DF}"/>
                </a:ext>
              </a:extLst>
            </p:cNvPr>
            <p:cNvSpPr>
              <a:spLocks/>
            </p:cNvSpPr>
            <p:nvPr/>
          </p:nvSpPr>
          <p:spPr bwMode="auto">
            <a:xfrm>
              <a:off x="3669" y="1051"/>
              <a:ext cx="988" cy="951"/>
            </a:xfrm>
            <a:custGeom>
              <a:avLst/>
              <a:gdLst>
                <a:gd name="T0" fmla="*/ 0 w 1002"/>
                <a:gd name="T1" fmla="*/ 29707 h 480"/>
                <a:gd name="T2" fmla="*/ 429 w 1002"/>
                <a:gd name="T3" fmla="*/ 0 h 480"/>
                <a:gd name="T4" fmla="*/ 822 w 1002"/>
                <a:gd name="T5" fmla="*/ 6892561 h 480"/>
                <a:gd name="T6" fmla="*/ 0 60000 65536"/>
                <a:gd name="T7" fmla="*/ 0 60000 65536"/>
                <a:gd name="T8" fmla="*/ 0 60000 65536"/>
                <a:gd name="T9" fmla="*/ 0 w 1002"/>
                <a:gd name="T10" fmla="*/ 0 h 480"/>
                <a:gd name="T11" fmla="*/ 1002 w 1002"/>
                <a:gd name="T12" fmla="*/ 480 h 480"/>
              </a:gdLst>
              <a:ahLst/>
              <a:cxnLst>
                <a:cxn ang="T6">
                  <a:pos x="T0" y="T1"/>
                </a:cxn>
                <a:cxn ang="T7">
                  <a:pos x="T2" y="T3"/>
                </a:cxn>
                <a:cxn ang="T8">
                  <a:pos x="T4" y="T5"/>
                </a:cxn>
              </a:cxnLst>
              <a:rect l="T9" t="T10" r="T11" b="T12"/>
              <a:pathLst>
                <a:path w="1002" h="480">
                  <a:moveTo>
                    <a:pt x="0" y="2"/>
                  </a:moveTo>
                  <a:lnTo>
                    <a:pt x="522" y="0"/>
                  </a:lnTo>
                  <a:lnTo>
                    <a:pt x="1002" y="480"/>
                  </a:lnTo>
                </a:path>
              </a:pathLst>
            </a:custGeom>
            <a:noFill/>
            <a:ln w="28575" cap="flat" cmpd="sng">
              <a:solidFill>
                <a:srgbClr val="008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0" name="Line 75">
              <a:extLst>
                <a:ext uri="{FF2B5EF4-FFF2-40B4-BE49-F238E27FC236}">
                  <a16:creationId xmlns:a16="http://schemas.microsoft.com/office/drawing/2014/main" id="{44597880-5DB3-2847-9281-A57CE0DEB824}"/>
                </a:ext>
              </a:extLst>
            </p:cNvPr>
            <p:cNvSpPr>
              <a:spLocks noChangeShapeType="1"/>
            </p:cNvSpPr>
            <p:nvPr/>
          </p:nvSpPr>
          <p:spPr bwMode="auto">
            <a:xfrm>
              <a:off x="1208" y="1545"/>
              <a:ext cx="1012" cy="14"/>
            </a:xfrm>
            <a:prstGeom prst="line">
              <a:avLst/>
            </a:prstGeom>
            <a:noFill/>
            <a:ln w="28575">
              <a:solidFill>
                <a:srgbClr val="3333CC"/>
              </a:solidFill>
              <a:prstDash val="dash"/>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1" name="Rectangle 76">
              <a:extLst>
                <a:ext uri="{FF2B5EF4-FFF2-40B4-BE49-F238E27FC236}">
                  <a16:creationId xmlns:a16="http://schemas.microsoft.com/office/drawing/2014/main" id="{55AA31C1-E06E-3A4D-9D65-59BD27F99ABB}"/>
                </a:ext>
              </a:extLst>
            </p:cNvPr>
            <p:cNvSpPr>
              <a:spLocks noChangeArrowheads="1"/>
            </p:cNvSpPr>
            <p:nvPr/>
          </p:nvSpPr>
          <p:spPr bwMode="auto">
            <a:xfrm>
              <a:off x="550" y="1010"/>
              <a:ext cx="175" cy="98"/>
            </a:xfrm>
            <a:prstGeom prst="rect">
              <a:avLst/>
            </a:prstGeom>
            <a:solidFill>
              <a:srgbClr val="3333CC"/>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 name="Rectangle 77">
              <a:extLst>
                <a:ext uri="{FF2B5EF4-FFF2-40B4-BE49-F238E27FC236}">
                  <a16:creationId xmlns:a16="http://schemas.microsoft.com/office/drawing/2014/main" id="{57ED66FB-7C4E-D94C-9C1E-E868CE831114}"/>
                </a:ext>
              </a:extLst>
            </p:cNvPr>
            <p:cNvSpPr>
              <a:spLocks noChangeArrowheads="1"/>
            </p:cNvSpPr>
            <p:nvPr/>
          </p:nvSpPr>
          <p:spPr bwMode="auto">
            <a:xfrm>
              <a:off x="3194" y="997"/>
              <a:ext cx="175" cy="98"/>
            </a:xfrm>
            <a:prstGeom prst="rect">
              <a:avLst/>
            </a:prstGeom>
            <a:solidFill>
              <a:srgbClr val="3333CC"/>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07" name="Rectangle 3">
            <a:extLst>
              <a:ext uri="{FF2B5EF4-FFF2-40B4-BE49-F238E27FC236}">
                <a16:creationId xmlns:a16="http://schemas.microsoft.com/office/drawing/2014/main" id="{58037103-EAF8-5B49-9CFE-A0E92B794745}"/>
              </a:ext>
            </a:extLst>
          </p:cNvPr>
          <p:cNvSpPr txBox="1">
            <a:spLocks noChangeArrowheads="1"/>
          </p:cNvSpPr>
          <p:nvPr/>
        </p:nvSpPr>
        <p:spPr>
          <a:xfrm>
            <a:off x="900868" y="4672501"/>
            <a:ext cx="10057863" cy="17564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buffering when arrival rate via switch exceeds output line speed</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queueing (delay) and loss due to output port buffer overflow!</a:t>
            </a: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endParaRPr>
          </a:p>
        </p:txBody>
      </p:sp>
      <p:sp>
        <p:nvSpPr>
          <p:cNvPr id="74" name="Slide Number Placeholder 4">
            <a:extLst>
              <a:ext uri="{FF2B5EF4-FFF2-40B4-BE49-F238E27FC236}">
                <a16:creationId xmlns:a16="http://schemas.microsoft.com/office/drawing/2014/main" id="{099ED71D-C4B2-544C-BD35-62F10A59E721}"/>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31</a:t>
            </a:fld>
            <a:endParaRPr lang="en-US" dirty="0"/>
          </a:p>
        </p:txBody>
      </p:sp>
    </p:spTree>
    <p:extLst>
      <p:ext uri="{BB962C8B-B14F-4D97-AF65-F5344CB8AC3E}">
        <p14:creationId xmlns:p14="http://schemas.microsoft.com/office/powerpoint/2010/main" val="38078792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852267" y="1386402"/>
            <a:ext cx="10515600" cy="2271198"/>
          </a:xfrm>
        </p:spPr>
        <p:txBody>
          <a:bodyPr/>
          <a:lstStyle/>
          <a:p>
            <a:r>
              <a:rPr lang="en-US" altLang="en-US" dirty="0">
                <a:ea typeface="ＭＳ Ｐゴシック" panose="020B0600070205080204" pitchFamily="34" charset="-128"/>
                <a:cs typeface="ＭＳ Ｐゴシック" panose="020B0600070205080204" pitchFamily="34" charset="-128"/>
              </a:rPr>
              <a:t>RFC 3439 rule of thumb: average buffering equal to “t</a:t>
            </a:r>
            <a:r>
              <a:rPr lang="en-US" altLang="ja-JP" dirty="0">
                <a:ea typeface="ＭＳ Ｐゴシック" panose="020B0600070205080204" pitchFamily="34" charset="-128"/>
                <a:cs typeface="ＭＳ Ｐゴシック" panose="020B0600070205080204" pitchFamily="34" charset="-128"/>
              </a:rPr>
              <a:t>ypical” RTT (say 250 </a:t>
            </a:r>
            <a:r>
              <a:rPr lang="en-US" altLang="ja-JP" dirty="0" err="1">
                <a:ea typeface="ＭＳ Ｐゴシック" panose="020B0600070205080204" pitchFamily="34" charset="-128"/>
                <a:cs typeface="ＭＳ Ｐゴシック" panose="020B0600070205080204" pitchFamily="34" charset="-128"/>
              </a:rPr>
              <a:t>msec</a:t>
            </a:r>
            <a:r>
              <a:rPr lang="en-US" altLang="ja-JP" dirty="0">
                <a:ea typeface="ＭＳ Ｐゴシック" panose="020B0600070205080204" pitchFamily="34" charset="-128"/>
                <a:cs typeface="ＭＳ Ｐゴシック" panose="020B0600070205080204" pitchFamily="34" charset="-128"/>
              </a:rPr>
              <a:t>) times link capacity C</a:t>
            </a:r>
          </a:p>
          <a:p>
            <a:pPr lvl="1"/>
            <a:r>
              <a:rPr lang="en-US" altLang="en-US" dirty="0">
                <a:ea typeface="ＭＳ Ｐゴシック" panose="020B0600070205080204" pitchFamily="34" charset="-128"/>
              </a:rPr>
              <a:t>e.g., C = 10 Gbps link: 2.5 Gbit buffer</a:t>
            </a: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How much buffering?</a:t>
            </a:r>
          </a:p>
        </p:txBody>
      </p:sp>
      <p:sp>
        <p:nvSpPr>
          <p:cNvPr id="148" name="Content Placeholder 1">
            <a:extLst>
              <a:ext uri="{FF2B5EF4-FFF2-40B4-BE49-F238E27FC236}">
                <a16:creationId xmlns:a16="http://schemas.microsoft.com/office/drawing/2014/main" id="{2CA89C76-C02B-504D-B49F-6A8F0BD48BEC}"/>
              </a:ext>
            </a:extLst>
          </p:cNvPr>
          <p:cNvSpPr txBox="1">
            <a:spLocks/>
          </p:cNvSpPr>
          <p:nvPr/>
        </p:nvSpPr>
        <p:spPr>
          <a:xfrm>
            <a:off x="878059" y="4169460"/>
            <a:ext cx="10515600" cy="2271198"/>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but</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too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much buffering can increase delays (particularly in home routers)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long RTTs: poor performance for </a:t>
            </a:r>
            <a:r>
              <a:rPr kumimoji="0" lang="en-US" altLang="en-US" sz="26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realtime</a:t>
            </a: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apps, sluggish TCP response </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recall delay-based congestion control: “keep bottleneck link just full enough (busy) but no fuller”</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91B9736C-A88D-A145-96CB-206C67EEEE9F}"/>
              </a:ext>
            </a:extLst>
          </p:cNvPr>
          <p:cNvGrpSpPr/>
          <p:nvPr/>
        </p:nvGrpSpPr>
        <p:grpSpPr>
          <a:xfrm>
            <a:off x="878057" y="2664217"/>
            <a:ext cx="10515600" cy="1389648"/>
            <a:chOff x="878057" y="2664217"/>
            <a:chExt cx="10515600" cy="1389648"/>
          </a:xfrm>
        </p:grpSpPr>
        <p:grpSp>
          <p:nvGrpSpPr>
            <p:cNvPr id="142" name="Group 9">
              <a:extLst>
                <a:ext uri="{FF2B5EF4-FFF2-40B4-BE49-F238E27FC236}">
                  <a16:creationId xmlns:a16="http://schemas.microsoft.com/office/drawing/2014/main" id="{2DAF3F0B-494F-9244-AC25-13EA4696851F}"/>
                </a:ext>
              </a:extLst>
            </p:cNvPr>
            <p:cNvGrpSpPr>
              <a:grpSpLocks/>
            </p:cNvGrpSpPr>
            <p:nvPr/>
          </p:nvGrpSpPr>
          <p:grpSpPr bwMode="auto">
            <a:xfrm>
              <a:off x="4293797" y="2944202"/>
              <a:ext cx="1165225" cy="1109663"/>
              <a:chOff x="1923" y="2801"/>
              <a:chExt cx="734" cy="699"/>
            </a:xfrm>
          </p:grpSpPr>
          <p:sp>
            <p:nvSpPr>
              <p:cNvPr id="143" name="Text Box 4">
                <a:extLst>
                  <a:ext uri="{FF2B5EF4-FFF2-40B4-BE49-F238E27FC236}">
                    <a16:creationId xmlns:a16="http://schemas.microsoft.com/office/drawing/2014/main" id="{D468D38D-B0DA-1E42-B890-97301180D7BB}"/>
                  </a:ext>
                </a:extLst>
              </p:cNvPr>
              <p:cNvSpPr txBox="1">
                <a:spLocks noChangeArrowheads="1"/>
              </p:cNvSpPr>
              <p:nvPr/>
            </p:nvSpPr>
            <p:spPr bwMode="auto">
              <a:xfrm>
                <a:off x="1923" y="2918"/>
                <a:ext cx="73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RTT  C</a:t>
                </a:r>
              </a:p>
            </p:txBody>
          </p:sp>
          <p:sp>
            <p:nvSpPr>
              <p:cNvPr id="144" name="Text Box 5">
                <a:extLst>
                  <a:ext uri="{FF2B5EF4-FFF2-40B4-BE49-F238E27FC236}">
                    <a16:creationId xmlns:a16="http://schemas.microsoft.com/office/drawing/2014/main" id="{3DD845BD-5B68-2C4C-8E91-9B4EA7D971D6}"/>
                  </a:ext>
                </a:extLst>
              </p:cNvPr>
              <p:cNvSpPr txBox="1">
                <a:spLocks noChangeArrowheads="1"/>
              </p:cNvSpPr>
              <p:nvPr/>
            </p:nvSpPr>
            <p:spPr bwMode="auto">
              <a:xfrm>
                <a:off x="2309" y="2801"/>
                <a:ext cx="187" cy="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145" name="Line 6">
                <a:extLst>
                  <a:ext uri="{FF2B5EF4-FFF2-40B4-BE49-F238E27FC236}">
                    <a16:creationId xmlns:a16="http://schemas.microsoft.com/office/drawing/2014/main" id="{28A40C80-3092-494A-950C-50BA83F18E8D}"/>
                  </a:ext>
                </a:extLst>
              </p:cNvPr>
              <p:cNvSpPr>
                <a:spLocks noChangeShapeType="1"/>
              </p:cNvSpPr>
              <p:nvPr/>
            </p:nvSpPr>
            <p:spPr bwMode="auto">
              <a:xfrm>
                <a:off x="1929" y="3168"/>
                <a:ext cx="619"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6" name="Text Box 7">
                <a:extLst>
                  <a:ext uri="{FF2B5EF4-FFF2-40B4-BE49-F238E27FC236}">
                    <a16:creationId xmlns:a16="http://schemas.microsoft.com/office/drawing/2014/main" id="{ED21B194-B55C-DD42-A639-87FACAF4BD7E}"/>
                  </a:ext>
                </a:extLst>
              </p:cNvPr>
              <p:cNvSpPr txBox="1">
                <a:spLocks noChangeArrowheads="1"/>
              </p:cNvSpPr>
              <p:nvPr/>
            </p:nvSpPr>
            <p:spPr bwMode="auto">
              <a:xfrm>
                <a:off x="2091" y="3212"/>
                <a:ext cx="25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N</a:t>
                </a:r>
              </a:p>
            </p:txBody>
          </p:sp>
          <p:sp>
            <p:nvSpPr>
              <p:cNvPr id="147" name="Freeform 8">
                <a:extLst>
                  <a:ext uri="{FF2B5EF4-FFF2-40B4-BE49-F238E27FC236}">
                    <a16:creationId xmlns:a16="http://schemas.microsoft.com/office/drawing/2014/main" id="{B791CD56-53AF-5C4F-AE98-C6C005B2209B}"/>
                  </a:ext>
                </a:extLst>
              </p:cNvPr>
              <p:cNvSpPr>
                <a:spLocks/>
              </p:cNvSpPr>
              <p:nvPr/>
            </p:nvSpPr>
            <p:spPr bwMode="auto">
              <a:xfrm>
                <a:off x="2062" y="3218"/>
                <a:ext cx="279" cy="209"/>
              </a:xfrm>
              <a:custGeom>
                <a:avLst/>
                <a:gdLst>
                  <a:gd name="T0" fmla="*/ 0 w 279"/>
                  <a:gd name="T1" fmla="*/ 148 h 209"/>
                  <a:gd name="T2" fmla="*/ 26 w 279"/>
                  <a:gd name="T3" fmla="*/ 105 h 209"/>
                  <a:gd name="T4" fmla="*/ 44 w 279"/>
                  <a:gd name="T5" fmla="*/ 209 h 209"/>
                  <a:gd name="T6" fmla="*/ 61 w 279"/>
                  <a:gd name="T7" fmla="*/ 0 h 209"/>
                  <a:gd name="T8" fmla="*/ 279 w 279"/>
                  <a:gd name="T9" fmla="*/ 0 h 209"/>
                  <a:gd name="T10" fmla="*/ 0 60000 65536"/>
                  <a:gd name="T11" fmla="*/ 0 60000 65536"/>
                  <a:gd name="T12" fmla="*/ 0 60000 65536"/>
                  <a:gd name="T13" fmla="*/ 0 60000 65536"/>
                  <a:gd name="T14" fmla="*/ 0 60000 65536"/>
                  <a:gd name="T15" fmla="*/ 0 w 279"/>
                  <a:gd name="T16" fmla="*/ 0 h 209"/>
                  <a:gd name="T17" fmla="*/ 279 w 279"/>
                  <a:gd name="T18" fmla="*/ 209 h 209"/>
                </a:gdLst>
                <a:ahLst/>
                <a:cxnLst>
                  <a:cxn ang="T10">
                    <a:pos x="T0" y="T1"/>
                  </a:cxn>
                  <a:cxn ang="T11">
                    <a:pos x="T2" y="T3"/>
                  </a:cxn>
                  <a:cxn ang="T12">
                    <a:pos x="T4" y="T5"/>
                  </a:cxn>
                  <a:cxn ang="T13">
                    <a:pos x="T6" y="T7"/>
                  </a:cxn>
                  <a:cxn ang="T14">
                    <a:pos x="T8" y="T9"/>
                  </a:cxn>
                </a:cxnLst>
                <a:rect l="T15" t="T16" r="T17" b="T18"/>
                <a:pathLst>
                  <a:path w="279" h="209">
                    <a:moveTo>
                      <a:pt x="0" y="148"/>
                    </a:moveTo>
                    <a:lnTo>
                      <a:pt x="26" y="105"/>
                    </a:lnTo>
                    <a:lnTo>
                      <a:pt x="44" y="209"/>
                    </a:lnTo>
                    <a:lnTo>
                      <a:pt x="61" y="0"/>
                    </a:lnTo>
                    <a:lnTo>
                      <a:pt x="279" y="0"/>
                    </a:lnTo>
                  </a:path>
                </a:pathLst>
              </a:custGeom>
              <a:noFill/>
              <a:ln w="9525" cap="flat"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49" name="Content Placeholder 1">
              <a:extLst>
                <a:ext uri="{FF2B5EF4-FFF2-40B4-BE49-F238E27FC236}">
                  <a16:creationId xmlns:a16="http://schemas.microsoft.com/office/drawing/2014/main" id="{5BBE41F3-9B62-C74C-886C-86AA7C91E933}"/>
                </a:ext>
              </a:extLst>
            </p:cNvPr>
            <p:cNvSpPr txBox="1">
              <a:spLocks/>
            </p:cNvSpPr>
            <p:nvPr/>
          </p:nvSpPr>
          <p:spPr>
            <a:xfrm>
              <a:off x="878057" y="2664217"/>
              <a:ext cx="10515600" cy="768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more recent recommendation: with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flows, buffering equal to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3" name="Slide Number Placeholder 4">
            <a:extLst>
              <a:ext uri="{FF2B5EF4-FFF2-40B4-BE49-F238E27FC236}">
                <a16:creationId xmlns:a16="http://schemas.microsoft.com/office/drawing/2014/main" id="{36346C65-A8AA-B548-AA18-D79860782BCB}"/>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32</a:t>
            </a:fld>
            <a:endParaRPr lang="en-US" dirty="0"/>
          </a:p>
        </p:txBody>
      </p:sp>
    </p:spTree>
    <p:extLst>
      <p:ext uri="{BB962C8B-B14F-4D97-AF65-F5344CB8AC3E}">
        <p14:creationId xmlns:p14="http://schemas.microsoft.com/office/powerpoint/2010/main" val="219929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8"/>
                                        </p:tgtEl>
                                        <p:attrNameLst>
                                          <p:attrName>style.visibility</p:attrName>
                                        </p:attrNameLst>
                                      </p:cBhvr>
                                      <p:to>
                                        <p:strVal val="visible"/>
                                      </p:to>
                                    </p:set>
                                    <p:animEffect transition="in" filter="dissolve">
                                      <p:cBhvr>
                                        <p:cTn id="12" dur="500"/>
                                        <p:tgtEl>
                                          <p:spTgt spid="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Buffer Management</a:t>
            </a:r>
          </a:p>
        </p:txBody>
      </p:sp>
      <p:sp>
        <p:nvSpPr>
          <p:cNvPr id="14" name="Content Placeholder 1">
            <a:extLst>
              <a:ext uri="{FF2B5EF4-FFF2-40B4-BE49-F238E27FC236}">
                <a16:creationId xmlns:a16="http://schemas.microsoft.com/office/drawing/2014/main" id="{017C4922-A89B-2D44-942B-27D216DF220C}"/>
              </a:ext>
            </a:extLst>
          </p:cNvPr>
          <p:cNvSpPr txBox="1">
            <a:spLocks/>
          </p:cNvSpPr>
          <p:nvPr/>
        </p:nvSpPr>
        <p:spPr>
          <a:xfrm>
            <a:off x="6654018" y="1463040"/>
            <a:ext cx="4966481" cy="500919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6538" marR="0" lvl="0" indent="-223838"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ＭＳ Ｐゴシック" panose="020B0600070205080204" pitchFamily="34" charset="-128"/>
              </a:rPr>
              <a:t>buffer management: </a:t>
            </a:r>
          </a:p>
          <a:p>
            <a:pPr marL="295275" marR="0" lvl="0" indent="-2825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ＭＳ Ｐゴシック" panose="020B0600070205080204" pitchFamily="34" charset="-128"/>
              </a:rPr>
              <a:t>drop: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which packet to add, drop when buffers are full</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endParaRPr>
          </a:p>
          <a:p>
            <a:pPr marL="695325" marR="0" lvl="1" indent="-231775" algn="l" defTabSz="914400" rtl="0" eaLnBrk="1" fontAlgn="auto" latinLnBrk="0" hangingPunct="1">
              <a:lnSpc>
                <a:spcPts val="2275"/>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Gill Sans MT" panose="020B0502020104020203" pitchFamily="34" charset="77"/>
                <a:cs typeface="Gill Sans MT" panose="020B0502020104020203" pitchFamily="34" charset="77"/>
              </a:rPr>
              <a:t>tail drop: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drop arriving packet</a:t>
            </a:r>
          </a:p>
          <a:p>
            <a:pPr marL="695325" marR="0" lvl="1" indent="-231775" algn="l" defTabSz="914400" rtl="0" eaLnBrk="1" fontAlgn="auto" latinLnBrk="0" hangingPunct="1">
              <a:lnSpc>
                <a:spcPts val="2275"/>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Gill Sans MT" panose="020B0502020104020203" pitchFamily="34" charset="77"/>
                <a:cs typeface="Gill Sans MT" panose="020B0502020104020203" pitchFamily="34" charset="77"/>
              </a:rPr>
              <a:t>priority: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drop/remove on priority basis</a:t>
            </a:r>
          </a:p>
        </p:txBody>
      </p:sp>
      <p:sp>
        <p:nvSpPr>
          <p:cNvPr id="35" name="Rectangle 5">
            <a:extLst>
              <a:ext uri="{FF2B5EF4-FFF2-40B4-BE49-F238E27FC236}">
                <a16:creationId xmlns:a16="http://schemas.microsoft.com/office/drawing/2014/main" id="{6B5E77BE-663D-0C4F-B1A0-4FE84A5853BA}"/>
              </a:ext>
            </a:extLst>
          </p:cNvPr>
          <p:cNvSpPr>
            <a:spLocks noChangeArrowheads="1"/>
          </p:cNvSpPr>
          <p:nvPr/>
        </p:nvSpPr>
        <p:spPr bwMode="auto">
          <a:xfrm>
            <a:off x="1367869" y="1895285"/>
            <a:ext cx="3509501" cy="1819532"/>
          </a:xfrm>
          <a:prstGeom prst="rect">
            <a:avLst/>
          </a:prstGeom>
          <a:solidFill>
            <a:srgbClr val="FFFFFF"/>
          </a:solidFill>
          <a:ln w="19050">
            <a:solidFill>
              <a:srgbClr val="5F5F5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 name="Rectangle 6">
            <a:extLst>
              <a:ext uri="{FF2B5EF4-FFF2-40B4-BE49-F238E27FC236}">
                <a16:creationId xmlns:a16="http://schemas.microsoft.com/office/drawing/2014/main" id="{5BE02A94-EF22-BA42-86FA-86D884A8ECBC}"/>
              </a:ext>
            </a:extLst>
          </p:cNvPr>
          <p:cNvSpPr>
            <a:spLocks noChangeArrowheads="1"/>
          </p:cNvSpPr>
          <p:nvPr/>
        </p:nvSpPr>
        <p:spPr bwMode="auto">
          <a:xfrm>
            <a:off x="3816974" y="2504234"/>
            <a:ext cx="974671" cy="621068"/>
          </a:xfrm>
          <a:prstGeom prst="rect">
            <a:avLst/>
          </a:prstGeom>
          <a:solidFill>
            <a:srgbClr val="FFFFFF"/>
          </a:solidFill>
          <a:ln w="28575">
            <a:solidFill>
              <a:srgbClr val="0066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termination</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 name="Rectangle 7">
            <a:extLst>
              <a:ext uri="{FF2B5EF4-FFF2-40B4-BE49-F238E27FC236}">
                <a16:creationId xmlns:a16="http://schemas.microsoft.com/office/drawing/2014/main" id="{2D2F95B6-E152-904F-9434-1185BAD6C22E}"/>
              </a:ext>
            </a:extLst>
          </p:cNvPr>
          <p:cNvSpPr>
            <a:spLocks noChangeArrowheads="1"/>
          </p:cNvSpPr>
          <p:nvPr/>
        </p:nvSpPr>
        <p:spPr bwMode="auto">
          <a:xfrm>
            <a:off x="2719466" y="2266379"/>
            <a:ext cx="965806" cy="1100138"/>
          </a:xfrm>
          <a:prstGeom prst="rect">
            <a:avLst/>
          </a:prstGeom>
          <a:solidFill>
            <a:srgbClr val="FFFFFF"/>
          </a:solidFill>
          <a:ln w="28575">
            <a:solidFill>
              <a:srgbClr val="3333CC"/>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 name="Line 10">
            <a:extLst>
              <a:ext uri="{FF2B5EF4-FFF2-40B4-BE49-F238E27FC236}">
                <a16:creationId xmlns:a16="http://schemas.microsoft.com/office/drawing/2014/main" id="{1C5F0AC7-43BC-C54D-9EC4-226334C8420D}"/>
              </a:ext>
            </a:extLst>
          </p:cNvPr>
          <p:cNvSpPr>
            <a:spLocks noChangeShapeType="1"/>
          </p:cNvSpPr>
          <p:nvPr/>
        </p:nvSpPr>
        <p:spPr bwMode="auto">
          <a:xfrm>
            <a:off x="2570471" y="2839629"/>
            <a:ext cx="159637" cy="1488"/>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 name="Line 11">
            <a:extLst>
              <a:ext uri="{FF2B5EF4-FFF2-40B4-BE49-F238E27FC236}">
                <a16:creationId xmlns:a16="http://schemas.microsoft.com/office/drawing/2014/main" id="{1D5DD4EA-D05C-D747-B223-1017B318E553}"/>
              </a:ext>
            </a:extLst>
          </p:cNvPr>
          <p:cNvSpPr>
            <a:spLocks noChangeShapeType="1"/>
          </p:cNvSpPr>
          <p:nvPr/>
        </p:nvSpPr>
        <p:spPr bwMode="auto">
          <a:xfrm>
            <a:off x="3687933" y="2834779"/>
            <a:ext cx="159637" cy="1487"/>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 name="Rectangle 13">
            <a:extLst>
              <a:ext uri="{FF2B5EF4-FFF2-40B4-BE49-F238E27FC236}">
                <a16:creationId xmlns:a16="http://schemas.microsoft.com/office/drawing/2014/main" id="{B95717F2-1515-C143-9500-6A8B8FCE180F}"/>
              </a:ext>
            </a:extLst>
          </p:cNvPr>
          <p:cNvSpPr>
            <a:spLocks noChangeArrowheads="1"/>
          </p:cNvSpPr>
          <p:nvPr/>
        </p:nvSpPr>
        <p:spPr bwMode="auto">
          <a:xfrm>
            <a:off x="2747403" y="2416579"/>
            <a:ext cx="884657" cy="77654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layer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protocol</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(send)</a:t>
            </a:r>
          </a:p>
        </p:txBody>
      </p:sp>
      <p:sp>
        <p:nvSpPr>
          <p:cNvPr id="42" name="Rectangle 16">
            <a:extLst>
              <a:ext uri="{FF2B5EF4-FFF2-40B4-BE49-F238E27FC236}">
                <a16:creationId xmlns:a16="http://schemas.microsoft.com/office/drawing/2014/main" id="{DC955E5A-0AAE-9941-B8FE-125514F714AF}"/>
              </a:ext>
            </a:extLst>
          </p:cNvPr>
          <p:cNvSpPr>
            <a:spLocks noChangeArrowheads="1"/>
          </p:cNvSpPr>
          <p:nvPr/>
        </p:nvSpPr>
        <p:spPr bwMode="auto">
          <a:xfrm>
            <a:off x="332969" y="2208898"/>
            <a:ext cx="884658" cy="77654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switch</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fabric</a:t>
            </a:r>
          </a:p>
        </p:txBody>
      </p:sp>
      <p:grpSp>
        <p:nvGrpSpPr>
          <p:cNvPr id="43" name="Group 28">
            <a:extLst>
              <a:ext uri="{FF2B5EF4-FFF2-40B4-BE49-F238E27FC236}">
                <a16:creationId xmlns:a16="http://schemas.microsoft.com/office/drawing/2014/main" id="{A1443F96-0F63-DB42-8E29-A8625BB994E0}"/>
              </a:ext>
            </a:extLst>
          </p:cNvPr>
          <p:cNvGrpSpPr>
            <a:grpSpLocks/>
          </p:cNvGrpSpPr>
          <p:nvPr/>
        </p:nvGrpSpPr>
        <p:grpSpPr bwMode="auto">
          <a:xfrm>
            <a:off x="1431729" y="2004504"/>
            <a:ext cx="1187971" cy="1614085"/>
            <a:chOff x="3132" y="858"/>
            <a:chExt cx="893" cy="1085"/>
          </a:xfrm>
        </p:grpSpPr>
        <p:sp>
          <p:nvSpPr>
            <p:cNvPr id="46" name="Rectangle 8">
              <a:extLst>
                <a:ext uri="{FF2B5EF4-FFF2-40B4-BE49-F238E27FC236}">
                  <a16:creationId xmlns:a16="http://schemas.microsoft.com/office/drawing/2014/main" id="{2FD0FF32-9B37-DC42-BD62-F82282C0088F}"/>
                </a:ext>
              </a:extLst>
            </p:cNvPr>
            <p:cNvSpPr>
              <a:spLocks noChangeArrowheads="1"/>
            </p:cNvSpPr>
            <p:nvPr/>
          </p:nvSpPr>
          <p:spPr bwMode="auto">
            <a:xfrm>
              <a:off x="3180" y="858"/>
              <a:ext cx="786" cy="1085"/>
            </a:xfrm>
            <a:prstGeom prst="rect">
              <a:avLst/>
            </a:prstGeom>
            <a:solidFill>
              <a:srgbClr val="FFFFFF"/>
            </a:solidFill>
            <a:ln w="28575">
              <a:solidFill>
                <a:srgbClr val="FF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7" name="Text Box 14">
              <a:extLst>
                <a:ext uri="{FF2B5EF4-FFF2-40B4-BE49-F238E27FC236}">
                  <a16:creationId xmlns:a16="http://schemas.microsoft.com/office/drawing/2014/main" id="{A704393B-C1D3-CB4A-8942-0AB0E7633A09}"/>
                </a:ext>
              </a:extLst>
            </p:cNvPr>
            <p:cNvSpPr txBox="1">
              <a:spLocks noChangeArrowheads="1"/>
            </p:cNvSpPr>
            <p:nvPr/>
          </p:nvSpPr>
          <p:spPr bwMode="auto">
            <a:xfrm>
              <a:off x="3132" y="883"/>
              <a:ext cx="893" cy="1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datagram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buffer</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queueing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scheduling</a:t>
              </a:r>
            </a:p>
          </p:txBody>
        </p:sp>
        <p:grpSp>
          <p:nvGrpSpPr>
            <p:cNvPr id="48" name="Group 17">
              <a:extLst>
                <a:ext uri="{FF2B5EF4-FFF2-40B4-BE49-F238E27FC236}">
                  <a16:creationId xmlns:a16="http://schemas.microsoft.com/office/drawing/2014/main" id="{B0E03F2B-4025-F443-AE90-5D044032C12D}"/>
                </a:ext>
              </a:extLst>
            </p:cNvPr>
            <p:cNvGrpSpPr>
              <a:grpSpLocks/>
            </p:cNvGrpSpPr>
            <p:nvPr/>
          </p:nvGrpSpPr>
          <p:grpSpPr bwMode="auto">
            <a:xfrm>
              <a:off x="3260" y="1299"/>
              <a:ext cx="626" cy="295"/>
              <a:chOff x="310" y="3526"/>
              <a:chExt cx="1040" cy="457"/>
            </a:xfrm>
          </p:grpSpPr>
          <p:sp>
            <p:nvSpPr>
              <p:cNvPr id="49" name="Rectangle 18">
                <a:extLst>
                  <a:ext uri="{FF2B5EF4-FFF2-40B4-BE49-F238E27FC236}">
                    <a16:creationId xmlns:a16="http://schemas.microsoft.com/office/drawing/2014/main" id="{ECEBB9A5-BC44-7043-875E-41F36660919C}"/>
                  </a:ext>
                </a:extLst>
              </p:cNvPr>
              <p:cNvSpPr>
                <a:spLocks noChangeArrowheads="1"/>
              </p:cNvSpPr>
              <p:nvPr/>
            </p:nvSpPr>
            <p:spPr bwMode="auto">
              <a:xfrm>
                <a:off x="310" y="3526"/>
                <a:ext cx="1040" cy="457"/>
              </a:xfrm>
              <a:prstGeom prst="rect">
                <a:avLst/>
              </a:prstGeom>
              <a:solidFill>
                <a:srgbClr val="FF0000"/>
              </a:solidFill>
              <a:ln w="38100">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0" name="Line 19">
                <a:extLst>
                  <a:ext uri="{FF2B5EF4-FFF2-40B4-BE49-F238E27FC236}">
                    <a16:creationId xmlns:a16="http://schemas.microsoft.com/office/drawing/2014/main" id="{0A2D0D25-7A9A-AF43-8C67-18BD8B549BC3}"/>
                  </a:ext>
                </a:extLst>
              </p:cNvPr>
              <p:cNvSpPr>
                <a:spLocks noChangeShapeType="1"/>
              </p:cNvSpPr>
              <p:nvPr/>
            </p:nvSpPr>
            <p:spPr bwMode="auto">
              <a:xfrm>
                <a:off x="446"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 name="Line 20">
                <a:extLst>
                  <a:ext uri="{FF2B5EF4-FFF2-40B4-BE49-F238E27FC236}">
                    <a16:creationId xmlns:a16="http://schemas.microsoft.com/office/drawing/2014/main" id="{0A801491-494C-F54C-A6E4-4E7C15631E9F}"/>
                  </a:ext>
                </a:extLst>
              </p:cNvPr>
              <p:cNvSpPr>
                <a:spLocks noChangeShapeType="1"/>
              </p:cNvSpPr>
              <p:nvPr/>
            </p:nvSpPr>
            <p:spPr bwMode="auto">
              <a:xfrm>
                <a:off x="558" y="3538"/>
                <a:ext cx="2" cy="435"/>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 name="Line 21">
                <a:extLst>
                  <a:ext uri="{FF2B5EF4-FFF2-40B4-BE49-F238E27FC236}">
                    <a16:creationId xmlns:a16="http://schemas.microsoft.com/office/drawing/2014/main" id="{EC499DCF-CBA3-D343-8D13-1CA6F6FC0192}"/>
                  </a:ext>
                </a:extLst>
              </p:cNvPr>
              <p:cNvSpPr>
                <a:spLocks noChangeShapeType="1"/>
              </p:cNvSpPr>
              <p:nvPr/>
            </p:nvSpPr>
            <p:spPr bwMode="auto">
              <a:xfrm>
                <a:off x="671"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3" name="Line 22">
                <a:extLst>
                  <a:ext uri="{FF2B5EF4-FFF2-40B4-BE49-F238E27FC236}">
                    <a16:creationId xmlns:a16="http://schemas.microsoft.com/office/drawing/2014/main" id="{9FA94699-4903-B14C-BACD-94E12E020CAE}"/>
                  </a:ext>
                </a:extLst>
              </p:cNvPr>
              <p:cNvSpPr>
                <a:spLocks noChangeShapeType="1"/>
              </p:cNvSpPr>
              <p:nvPr/>
            </p:nvSpPr>
            <p:spPr bwMode="auto">
              <a:xfrm>
                <a:off x="782"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4" name="Line 23">
                <a:extLst>
                  <a:ext uri="{FF2B5EF4-FFF2-40B4-BE49-F238E27FC236}">
                    <a16:creationId xmlns:a16="http://schemas.microsoft.com/office/drawing/2014/main" id="{F25A4708-C3C6-F343-8219-9A6897A31DC8}"/>
                  </a:ext>
                </a:extLst>
              </p:cNvPr>
              <p:cNvSpPr>
                <a:spLocks noChangeShapeType="1"/>
              </p:cNvSpPr>
              <p:nvPr/>
            </p:nvSpPr>
            <p:spPr bwMode="auto">
              <a:xfrm>
                <a:off x="895"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 name="Line 24">
                <a:extLst>
                  <a:ext uri="{FF2B5EF4-FFF2-40B4-BE49-F238E27FC236}">
                    <a16:creationId xmlns:a16="http://schemas.microsoft.com/office/drawing/2014/main" id="{5DE5701B-9777-304C-B2CF-4C1C0765E127}"/>
                  </a:ext>
                </a:extLst>
              </p:cNvPr>
              <p:cNvSpPr>
                <a:spLocks noChangeShapeType="1"/>
              </p:cNvSpPr>
              <p:nvPr/>
            </p:nvSpPr>
            <p:spPr bwMode="auto">
              <a:xfrm>
                <a:off x="1006" y="3534"/>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6" name="Line 25">
                <a:extLst>
                  <a:ext uri="{FF2B5EF4-FFF2-40B4-BE49-F238E27FC236}">
                    <a16:creationId xmlns:a16="http://schemas.microsoft.com/office/drawing/2014/main" id="{1B0F3E17-7114-524E-9BCB-69561687E2A0}"/>
                  </a:ext>
                </a:extLst>
              </p:cNvPr>
              <p:cNvSpPr>
                <a:spLocks noChangeShapeType="1"/>
              </p:cNvSpPr>
              <p:nvPr/>
            </p:nvSpPr>
            <p:spPr bwMode="auto">
              <a:xfrm>
                <a:off x="1121" y="3535"/>
                <a:ext cx="2" cy="437"/>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7" name="Line 26">
                <a:extLst>
                  <a:ext uri="{FF2B5EF4-FFF2-40B4-BE49-F238E27FC236}">
                    <a16:creationId xmlns:a16="http://schemas.microsoft.com/office/drawing/2014/main" id="{953EF77C-6D4A-2047-A707-DF4184E0097C}"/>
                  </a:ext>
                </a:extLst>
              </p:cNvPr>
              <p:cNvSpPr>
                <a:spLocks noChangeShapeType="1"/>
              </p:cNvSpPr>
              <p:nvPr/>
            </p:nvSpPr>
            <p:spPr bwMode="auto">
              <a:xfrm>
                <a:off x="1229" y="3538"/>
                <a:ext cx="2" cy="435"/>
              </a:xfrm>
              <a:prstGeom prst="line">
                <a:avLst/>
              </a:prstGeom>
              <a:noFill/>
              <a:ln w="38100">
                <a:solidFill>
                  <a:srgbClr val="FFFFFF"/>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44" name="Line 27">
            <a:extLst>
              <a:ext uri="{FF2B5EF4-FFF2-40B4-BE49-F238E27FC236}">
                <a16:creationId xmlns:a16="http://schemas.microsoft.com/office/drawing/2014/main" id="{40C964AE-48AA-2546-9EF3-698E815B66B6}"/>
              </a:ext>
            </a:extLst>
          </p:cNvPr>
          <p:cNvSpPr>
            <a:spLocks noChangeShapeType="1"/>
          </p:cNvSpPr>
          <p:nvPr/>
        </p:nvSpPr>
        <p:spPr bwMode="auto">
          <a:xfrm>
            <a:off x="1105881" y="1811700"/>
            <a:ext cx="9312" cy="2057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 name="Line 9">
            <a:extLst>
              <a:ext uri="{FF2B5EF4-FFF2-40B4-BE49-F238E27FC236}">
                <a16:creationId xmlns:a16="http://schemas.microsoft.com/office/drawing/2014/main" id="{93D857D3-E505-7948-820C-1A4B1683F87A}"/>
              </a:ext>
            </a:extLst>
          </p:cNvPr>
          <p:cNvSpPr>
            <a:spLocks noChangeShapeType="1"/>
          </p:cNvSpPr>
          <p:nvPr/>
        </p:nvSpPr>
        <p:spPr bwMode="auto">
          <a:xfrm flipV="1">
            <a:off x="1099229" y="2826268"/>
            <a:ext cx="415247" cy="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58" name="Straight Arrow Connector 57">
            <a:extLst>
              <a:ext uri="{FF2B5EF4-FFF2-40B4-BE49-F238E27FC236}">
                <a16:creationId xmlns:a16="http://schemas.microsoft.com/office/drawing/2014/main" id="{2DDA7F7E-A362-2A4C-9951-2964302A9536}"/>
              </a:ext>
            </a:extLst>
          </p:cNvPr>
          <p:cNvCxnSpPr/>
          <p:nvPr/>
        </p:nvCxnSpPr>
        <p:spPr>
          <a:xfrm>
            <a:off x="4802005" y="2800351"/>
            <a:ext cx="442913"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Content Placeholder 1">
            <a:extLst>
              <a:ext uri="{FF2B5EF4-FFF2-40B4-BE49-F238E27FC236}">
                <a16:creationId xmlns:a16="http://schemas.microsoft.com/office/drawing/2014/main" id="{F62DD4C0-CD1D-4043-9713-C43AC793D144}"/>
              </a:ext>
            </a:extLst>
          </p:cNvPr>
          <p:cNvSpPr txBox="1">
            <a:spLocks/>
          </p:cNvSpPr>
          <p:nvPr/>
        </p:nvSpPr>
        <p:spPr>
          <a:xfrm>
            <a:off x="6549241" y="4457354"/>
            <a:ext cx="4966481" cy="121348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Gill Sans MT" panose="020B0502020104020203" pitchFamily="34" charset="77"/>
                <a:cs typeface="Gill Sans MT" panose="020B0502020104020203" pitchFamily="34" charset="77"/>
              </a:rPr>
              <a:t>marking: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which packets to mark to signal congestion (ECN, RED)</a:t>
            </a:r>
          </a:p>
          <a:p>
            <a:pPr marL="403225" marR="0" lvl="0" indent="-390525"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endParaRPr>
          </a:p>
        </p:txBody>
      </p:sp>
      <p:sp>
        <p:nvSpPr>
          <p:cNvPr id="66" name="TextBox 65">
            <a:extLst>
              <a:ext uri="{FF2B5EF4-FFF2-40B4-BE49-F238E27FC236}">
                <a16:creationId xmlns:a16="http://schemas.microsoft.com/office/drawing/2014/main" id="{3F4CC885-8054-8F48-8989-F712B0D1A976}"/>
              </a:ext>
            </a:extLst>
          </p:cNvPr>
          <p:cNvSpPr txBox="1"/>
          <p:nvPr/>
        </p:nvSpPr>
        <p:spPr>
          <a:xfrm>
            <a:off x="4854633" y="2377440"/>
            <a:ext cx="35137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grpSp>
        <p:nvGrpSpPr>
          <p:cNvPr id="70" name="Group 69">
            <a:extLst>
              <a:ext uri="{FF2B5EF4-FFF2-40B4-BE49-F238E27FC236}">
                <a16:creationId xmlns:a16="http://schemas.microsoft.com/office/drawing/2014/main" id="{073AFBDE-85D6-DF4F-AC50-8DAEBAB4402B}"/>
              </a:ext>
            </a:extLst>
          </p:cNvPr>
          <p:cNvGrpSpPr/>
          <p:nvPr/>
        </p:nvGrpSpPr>
        <p:grpSpPr>
          <a:xfrm>
            <a:off x="913621" y="4556937"/>
            <a:ext cx="4335126" cy="1693461"/>
            <a:chOff x="614363" y="4257679"/>
            <a:chExt cx="4335126" cy="1693461"/>
          </a:xfrm>
        </p:grpSpPr>
        <p:grpSp>
          <p:nvGrpSpPr>
            <p:cNvPr id="71" name="Group 70">
              <a:extLst>
                <a:ext uri="{FF2B5EF4-FFF2-40B4-BE49-F238E27FC236}">
                  <a16:creationId xmlns:a16="http://schemas.microsoft.com/office/drawing/2014/main" id="{2CDEC7D0-D38A-B14D-BA1B-5BBB43FFCC01}"/>
                </a:ext>
              </a:extLst>
            </p:cNvPr>
            <p:cNvGrpSpPr/>
            <p:nvPr/>
          </p:nvGrpSpPr>
          <p:grpSpPr>
            <a:xfrm>
              <a:off x="614363" y="4257679"/>
              <a:ext cx="4335126" cy="1693461"/>
              <a:chOff x="614363" y="4257679"/>
              <a:chExt cx="4335126" cy="1693461"/>
            </a:xfrm>
          </p:grpSpPr>
          <p:grpSp>
            <p:nvGrpSpPr>
              <p:cNvPr id="73" name="Group 25">
                <a:extLst>
                  <a:ext uri="{FF2B5EF4-FFF2-40B4-BE49-F238E27FC236}">
                    <a16:creationId xmlns:a16="http://schemas.microsoft.com/office/drawing/2014/main" id="{FE6D6529-7A75-4F43-A99B-35E9F160B5F3}"/>
                  </a:ext>
                </a:extLst>
              </p:cNvPr>
              <p:cNvGrpSpPr>
                <a:grpSpLocks/>
              </p:cNvGrpSpPr>
              <p:nvPr/>
            </p:nvGrpSpPr>
            <p:grpSpPr bwMode="auto">
              <a:xfrm>
                <a:off x="1468086" y="4855765"/>
                <a:ext cx="939800" cy="565150"/>
                <a:chOff x="1670312" y="2562997"/>
                <a:chExt cx="940317" cy="565219"/>
              </a:xfrm>
            </p:grpSpPr>
            <p:grpSp>
              <p:nvGrpSpPr>
                <p:cNvPr id="83" name="Group 28">
                  <a:extLst>
                    <a:ext uri="{FF2B5EF4-FFF2-40B4-BE49-F238E27FC236}">
                      <a16:creationId xmlns:a16="http://schemas.microsoft.com/office/drawing/2014/main" id="{02B7209E-6CC9-9C4C-89B8-A67F8E1E9FEB}"/>
                    </a:ext>
                  </a:extLst>
                </p:cNvPr>
                <p:cNvGrpSpPr>
                  <a:grpSpLocks/>
                </p:cNvGrpSpPr>
                <p:nvPr/>
              </p:nvGrpSpPr>
              <p:grpSpPr bwMode="auto">
                <a:xfrm>
                  <a:off x="1670312" y="2562997"/>
                  <a:ext cx="929822" cy="565219"/>
                  <a:chOff x="1670312" y="2562997"/>
                  <a:chExt cx="929822" cy="565219"/>
                </a:xfrm>
              </p:grpSpPr>
              <p:sp>
                <p:nvSpPr>
                  <p:cNvPr id="85" name="Rectangle 30">
                    <a:extLst>
                      <a:ext uri="{FF2B5EF4-FFF2-40B4-BE49-F238E27FC236}">
                        <a16:creationId xmlns:a16="http://schemas.microsoft.com/office/drawing/2014/main" id="{102A1B2D-9D16-2543-A7D1-261D2C71A845}"/>
                      </a:ext>
                    </a:extLst>
                  </p:cNvPr>
                  <p:cNvSpPr>
                    <a:spLocks noChangeArrowheads="1"/>
                  </p:cNvSpPr>
                  <p:nvPr/>
                </p:nvSpPr>
                <p:spPr bwMode="auto">
                  <a:xfrm>
                    <a:off x="1670312" y="2562997"/>
                    <a:ext cx="929822" cy="563157"/>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86" name="Straight Connector 31">
                    <a:extLst>
                      <a:ext uri="{FF2B5EF4-FFF2-40B4-BE49-F238E27FC236}">
                        <a16:creationId xmlns:a16="http://schemas.microsoft.com/office/drawing/2014/main" id="{03AD5D40-7908-4044-9CAD-591F661655C6}"/>
                      </a:ext>
                    </a:extLst>
                  </p:cNvPr>
                  <p:cNvCxnSpPr>
                    <a:cxnSpLocks noChangeShapeType="1"/>
                  </p:cNvCxnSpPr>
                  <p:nvPr/>
                </p:nvCxnSpPr>
                <p:spPr bwMode="auto">
                  <a:xfrm flipH="1">
                    <a:off x="1786358" y="256753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7" name="Straight Connector 32">
                    <a:extLst>
                      <a:ext uri="{FF2B5EF4-FFF2-40B4-BE49-F238E27FC236}">
                        <a16:creationId xmlns:a16="http://schemas.microsoft.com/office/drawing/2014/main" id="{494E554E-CB70-0547-8421-0D7A028BD933}"/>
                      </a:ext>
                    </a:extLst>
                  </p:cNvPr>
                  <p:cNvCxnSpPr>
                    <a:cxnSpLocks noChangeShapeType="1"/>
                  </p:cNvCxnSpPr>
                  <p:nvPr/>
                </p:nvCxnSpPr>
                <p:spPr bwMode="auto">
                  <a:xfrm flipH="1">
                    <a:off x="1911544" y="2566974"/>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8" name="Straight Connector 33">
                    <a:extLst>
                      <a:ext uri="{FF2B5EF4-FFF2-40B4-BE49-F238E27FC236}">
                        <a16:creationId xmlns:a16="http://schemas.microsoft.com/office/drawing/2014/main" id="{85A011C5-9EB7-B54C-AD8B-3660552BBB5C}"/>
                      </a:ext>
                    </a:extLst>
                  </p:cNvPr>
                  <p:cNvCxnSpPr>
                    <a:cxnSpLocks noChangeShapeType="1"/>
                  </p:cNvCxnSpPr>
                  <p:nvPr/>
                </p:nvCxnSpPr>
                <p:spPr bwMode="auto">
                  <a:xfrm flipH="1">
                    <a:off x="2027659" y="257032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Straight Connector 34">
                    <a:extLst>
                      <a:ext uri="{FF2B5EF4-FFF2-40B4-BE49-F238E27FC236}">
                        <a16:creationId xmlns:a16="http://schemas.microsoft.com/office/drawing/2014/main" id="{BE660910-036D-8449-BD07-43DD83740A95}"/>
                      </a:ext>
                    </a:extLst>
                  </p:cNvPr>
                  <p:cNvCxnSpPr>
                    <a:cxnSpLocks noChangeShapeType="1"/>
                  </p:cNvCxnSpPr>
                  <p:nvPr/>
                </p:nvCxnSpPr>
                <p:spPr bwMode="auto">
                  <a:xfrm flipH="1">
                    <a:off x="2134843" y="2564600"/>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0" name="Straight Connector 35">
                    <a:extLst>
                      <a:ext uri="{FF2B5EF4-FFF2-40B4-BE49-F238E27FC236}">
                        <a16:creationId xmlns:a16="http://schemas.microsoft.com/office/drawing/2014/main" id="{9D787DC4-0C12-1641-AF5A-00DF7041D95A}"/>
                      </a:ext>
                    </a:extLst>
                  </p:cNvPr>
                  <p:cNvCxnSpPr>
                    <a:cxnSpLocks noChangeShapeType="1"/>
                  </p:cNvCxnSpPr>
                  <p:nvPr/>
                </p:nvCxnSpPr>
                <p:spPr bwMode="auto">
                  <a:xfrm flipH="1">
                    <a:off x="2244397" y="256669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1" name="Straight Connector 36">
                    <a:extLst>
                      <a:ext uri="{FF2B5EF4-FFF2-40B4-BE49-F238E27FC236}">
                        <a16:creationId xmlns:a16="http://schemas.microsoft.com/office/drawing/2014/main" id="{AA98298F-12EA-D942-AFB9-39CA81279809}"/>
                      </a:ext>
                    </a:extLst>
                  </p:cNvPr>
                  <p:cNvCxnSpPr>
                    <a:cxnSpLocks noChangeShapeType="1"/>
                  </p:cNvCxnSpPr>
                  <p:nvPr/>
                </p:nvCxnSpPr>
                <p:spPr bwMode="auto">
                  <a:xfrm flipH="1">
                    <a:off x="2365675" y="2568786"/>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 name="Straight Connector 37">
                    <a:extLst>
                      <a:ext uri="{FF2B5EF4-FFF2-40B4-BE49-F238E27FC236}">
                        <a16:creationId xmlns:a16="http://schemas.microsoft.com/office/drawing/2014/main" id="{28C77B82-2F36-224F-BF89-5D58C0B0C510}"/>
                      </a:ext>
                    </a:extLst>
                  </p:cNvPr>
                  <p:cNvCxnSpPr>
                    <a:cxnSpLocks noChangeShapeType="1"/>
                  </p:cNvCxnSpPr>
                  <p:nvPr/>
                </p:nvCxnSpPr>
                <p:spPr bwMode="auto">
                  <a:xfrm flipH="1">
                    <a:off x="2483045" y="2566971"/>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84" name="Rectangle 29">
                  <a:extLst>
                    <a:ext uri="{FF2B5EF4-FFF2-40B4-BE49-F238E27FC236}">
                      <a16:creationId xmlns:a16="http://schemas.microsoft.com/office/drawing/2014/main" id="{54C06F40-EED0-194E-87D3-8843B65B4867}"/>
                    </a:ext>
                  </a:extLst>
                </p:cNvPr>
                <p:cNvSpPr>
                  <a:spLocks noChangeArrowheads="1"/>
                </p:cNvSpPr>
                <p:nvPr/>
              </p:nvSpPr>
              <p:spPr bwMode="auto">
                <a:xfrm>
                  <a:off x="1916862" y="2571262"/>
                  <a:ext cx="693767" cy="552560"/>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74" name="Oval 27">
                <a:extLst>
                  <a:ext uri="{FF2B5EF4-FFF2-40B4-BE49-F238E27FC236}">
                    <a16:creationId xmlns:a16="http://schemas.microsoft.com/office/drawing/2014/main" id="{88894E86-5D38-724F-AEB2-14B330E1B0FF}"/>
                  </a:ext>
                </a:extLst>
              </p:cNvPr>
              <p:cNvSpPr>
                <a:spLocks noChangeArrowheads="1"/>
              </p:cNvSpPr>
              <p:nvPr/>
            </p:nvSpPr>
            <p:spPr bwMode="auto">
              <a:xfrm>
                <a:off x="2851137" y="4827190"/>
                <a:ext cx="631825" cy="628650"/>
              </a:xfrm>
              <a:prstGeom prst="ellipse">
                <a:avLst/>
              </a:prstGeom>
              <a:solidFill>
                <a:srgbClr val="FFFFFF"/>
              </a:solidFill>
              <a:ln w="28575">
                <a:solidFill>
                  <a:srgbClr val="3333CC"/>
                </a:solidFill>
                <a:round/>
                <a:headEnd/>
                <a:tailE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75" name="Straight Arrow Connector 11">
                <a:extLst>
                  <a:ext uri="{FF2B5EF4-FFF2-40B4-BE49-F238E27FC236}">
                    <a16:creationId xmlns:a16="http://schemas.microsoft.com/office/drawing/2014/main" id="{7774AB2A-B674-A84B-A92A-6D330DB7E91C}"/>
                  </a:ext>
                </a:extLst>
              </p:cNvPr>
              <p:cNvCxnSpPr>
                <a:cxnSpLocks noChangeShapeType="1"/>
              </p:cNvCxnSpPr>
              <p:nvPr/>
            </p:nvCxnSpPr>
            <p:spPr bwMode="auto">
              <a:xfrm>
                <a:off x="785813" y="5138340"/>
                <a:ext cx="628651" cy="0"/>
              </a:xfrm>
              <a:prstGeom prst="straightConnector1">
                <a:avLst/>
              </a:prstGeom>
              <a:noFill/>
              <a:ln w="25400">
                <a:solidFill>
                  <a:srgbClr val="0000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6" name="TextBox 17">
                <a:extLst>
                  <a:ext uri="{FF2B5EF4-FFF2-40B4-BE49-F238E27FC236}">
                    <a16:creationId xmlns:a16="http://schemas.microsoft.com/office/drawing/2014/main" id="{383BCE6D-C3CB-9445-A36E-C64D23505E9F}"/>
                  </a:ext>
                </a:extLst>
              </p:cNvPr>
              <p:cNvSpPr txBox="1">
                <a:spLocks noChangeArrowheads="1"/>
              </p:cNvSpPr>
              <p:nvPr/>
            </p:nvSpPr>
            <p:spPr bwMode="auto">
              <a:xfrm>
                <a:off x="1282351" y="5422502"/>
                <a:ext cx="12731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queue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(waiting area)</a:t>
                </a:r>
              </a:p>
            </p:txBody>
          </p:sp>
          <p:sp>
            <p:nvSpPr>
              <p:cNvPr id="77" name="TextBox 18">
                <a:extLst>
                  <a:ext uri="{FF2B5EF4-FFF2-40B4-BE49-F238E27FC236}">
                    <a16:creationId xmlns:a16="http://schemas.microsoft.com/office/drawing/2014/main" id="{B9632A3F-08F4-F34D-9B01-65C1C39E7FDA}"/>
                  </a:ext>
                </a:extLst>
              </p:cNvPr>
              <p:cNvSpPr txBox="1">
                <a:spLocks noChangeArrowheads="1"/>
              </p:cNvSpPr>
              <p:nvPr/>
            </p:nvSpPr>
            <p:spPr bwMode="auto">
              <a:xfrm>
                <a:off x="641008" y="5182790"/>
                <a:ext cx="763588"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packet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arrivals</a:t>
                </a:r>
              </a:p>
            </p:txBody>
          </p:sp>
          <p:cxnSp>
            <p:nvCxnSpPr>
              <p:cNvPr id="78" name="Straight Arrow Connector 20">
                <a:extLst>
                  <a:ext uri="{FF2B5EF4-FFF2-40B4-BE49-F238E27FC236}">
                    <a16:creationId xmlns:a16="http://schemas.microsoft.com/office/drawing/2014/main" id="{A18FE320-429D-9F4A-9A73-5875C7A7E138}"/>
                  </a:ext>
                </a:extLst>
              </p:cNvPr>
              <p:cNvCxnSpPr>
                <a:cxnSpLocks noChangeShapeType="1"/>
                <a:stCxn id="74" idx="6"/>
              </p:cNvCxnSpPr>
              <p:nvPr/>
            </p:nvCxnSpPr>
            <p:spPr bwMode="auto">
              <a:xfrm>
                <a:off x="3482962" y="5141515"/>
                <a:ext cx="560401" cy="0"/>
              </a:xfrm>
              <a:prstGeom prst="straightConnector1">
                <a:avLst/>
              </a:prstGeom>
              <a:noFill/>
              <a:ln w="25400">
                <a:solidFill>
                  <a:srgbClr val="1866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9" name="TextBox 22">
                <a:extLst>
                  <a:ext uri="{FF2B5EF4-FFF2-40B4-BE49-F238E27FC236}">
                    <a16:creationId xmlns:a16="http://schemas.microsoft.com/office/drawing/2014/main" id="{C1334E5E-01E5-254F-B7A3-E48EE0CFE51A}"/>
                  </a:ext>
                </a:extLst>
              </p:cNvPr>
              <p:cNvSpPr txBox="1">
                <a:spLocks noChangeArrowheads="1"/>
              </p:cNvSpPr>
              <p:nvPr/>
            </p:nvSpPr>
            <p:spPr bwMode="auto">
              <a:xfrm>
                <a:off x="3906501" y="4931965"/>
                <a:ext cx="1042988"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packet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departures</a:t>
                </a:r>
              </a:p>
            </p:txBody>
          </p:sp>
          <p:sp>
            <p:nvSpPr>
              <p:cNvPr id="80" name="TextBox 23">
                <a:extLst>
                  <a:ext uri="{FF2B5EF4-FFF2-40B4-BE49-F238E27FC236}">
                    <a16:creationId xmlns:a16="http://schemas.microsoft.com/office/drawing/2014/main" id="{31BC3B67-5DA1-9544-B795-15A9B552C119}"/>
                  </a:ext>
                </a:extLst>
              </p:cNvPr>
              <p:cNvSpPr txBox="1">
                <a:spLocks noChangeArrowheads="1"/>
              </p:cNvSpPr>
              <p:nvPr/>
            </p:nvSpPr>
            <p:spPr bwMode="auto">
              <a:xfrm>
                <a:off x="2715794" y="5427265"/>
                <a:ext cx="852488"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link</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 (server)</a:t>
                </a:r>
              </a:p>
            </p:txBody>
          </p:sp>
          <p:cxnSp>
            <p:nvCxnSpPr>
              <p:cNvPr id="81" name="Straight Arrow Connector 52">
                <a:extLst>
                  <a:ext uri="{FF2B5EF4-FFF2-40B4-BE49-F238E27FC236}">
                    <a16:creationId xmlns:a16="http://schemas.microsoft.com/office/drawing/2014/main" id="{8FF19B42-73E6-7849-809B-12D65C1C5785}"/>
                  </a:ext>
                </a:extLst>
              </p:cNvPr>
              <p:cNvCxnSpPr>
                <a:cxnSpLocks noChangeShapeType="1"/>
                <a:stCxn id="84" idx="3"/>
                <a:endCxn id="74" idx="2"/>
              </p:cNvCxnSpPr>
              <p:nvPr/>
            </p:nvCxnSpPr>
            <p:spPr bwMode="auto">
              <a:xfrm>
                <a:off x="2407886" y="5140276"/>
                <a:ext cx="443251" cy="1239"/>
              </a:xfrm>
              <a:prstGeom prst="straightConnector1">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2" name="TextBox 81">
                <a:extLst>
                  <a:ext uri="{FF2B5EF4-FFF2-40B4-BE49-F238E27FC236}">
                    <a16:creationId xmlns:a16="http://schemas.microsoft.com/office/drawing/2014/main" id="{944E60FD-B5CB-CC4D-AC70-2DCAC39480B1}"/>
                  </a:ext>
                </a:extLst>
              </p:cNvPr>
              <p:cNvSpPr txBox="1"/>
              <p:nvPr/>
            </p:nvSpPr>
            <p:spPr>
              <a:xfrm>
                <a:off x="614363" y="4257679"/>
                <a:ext cx="280365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Abstraction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queue</a:t>
                </a:r>
              </a:p>
            </p:txBody>
          </p:sp>
        </p:grpSp>
        <p:sp>
          <p:nvSpPr>
            <p:cNvPr id="72" name="TextBox 71">
              <a:extLst>
                <a:ext uri="{FF2B5EF4-FFF2-40B4-BE49-F238E27FC236}">
                  <a16:creationId xmlns:a16="http://schemas.microsoft.com/office/drawing/2014/main" id="{685E3C43-4CAD-2D4C-9E17-3A20CAFBD251}"/>
                </a:ext>
              </a:extLst>
            </p:cNvPr>
            <p:cNvSpPr txBox="1"/>
            <p:nvPr/>
          </p:nvSpPr>
          <p:spPr>
            <a:xfrm>
              <a:off x="2978728" y="4907280"/>
              <a:ext cx="35137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grpSp>
      <p:sp>
        <p:nvSpPr>
          <p:cNvPr id="59" name="Slide Number Placeholder 4">
            <a:extLst>
              <a:ext uri="{FF2B5EF4-FFF2-40B4-BE49-F238E27FC236}">
                <a16:creationId xmlns:a16="http://schemas.microsoft.com/office/drawing/2014/main" id="{778C1AFB-D815-9341-BB0F-77D13777523F}"/>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33</a:t>
            </a:fld>
            <a:endParaRPr lang="en-US" dirty="0"/>
          </a:p>
        </p:txBody>
      </p:sp>
    </p:spTree>
    <p:extLst>
      <p:ext uri="{BB962C8B-B14F-4D97-AF65-F5344CB8AC3E}">
        <p14:creationId xmlns:p14="http://schemas.microsoft.com/office/powerpoint/2010/main" val="3458835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dissolve">
                                      <p:cBhvr>
                                        <p:cTn id="7" dur="500"/>
                                        <p:tgtEl>
                                          <p:spTgt spid="7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5"/>
                                        </p:tgtEl>
                                        <p:attrNameLst>
                                          <p:attrName>style.visibility</p:attrName>
                                        </p:attrNameLst>
                                      </p:cBhvr>
                                      <p:to>
                                        <p:strVal val="visible"/>
                                      </p:to>
                                    </p:set>
                                    <p:animEffect transition="in" filter="dissolve">
                                      <p:cBhvr>
                                        <p:cTn id="17"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6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767861" y="1498943"/>
            <a:ext cx="5084299" cy="3776441"/>
          </a:xfrm>
        </p:spPr>
        <p:txBody>
          <a:bodyPr>
            <a:normAutofit/>
          </a:bodyPr>
          <a:lstStyle/>
          <a:p>
            <a:pPr marL="130175" indent="0">
              <a:buNone/>
            </a:pPr>
            <a:r>
              <a:rPr lang="en-US" altLang="en-US" sz="3200" dirty="0">
                <a:solidFill>
                  <a:srgbClr val="C00000"/>
                </a:solidFill>
                <a:ea typeface="ＭＳ Ｐゴシック" panose="020B0600070205080204" pitchFamily="34" charset="-128"/>
                <a:cs typeface="ＭＳ Ｐゴシック" panose="020B0600070205080204" pitchFamily="34" charset="-128"/>
              </a:rPr>
              <a:t>packet scheduling: </a:t>
            </a:r>
            <a:r>
              <a:rPr lang="en-US" altLang="en-US" dirty="0">
                <a:ea typeface="ＭＳ Ｐゴシック" panose="020B0600070205080204" pitchFamily="34" charset="-128"/>
                <a:cs typeface="ＭＳ Ｐゴシック" panose="020B0600070205080204" pitchFamily="34" charset="-128"/>
              </a:rPr>
              <a:t>deciding which packet to send next on link</a:t>
            </a:r>
          </a:p>
          <a:p>
            <a:pPr lvl="1">
              <a:spcBef>
                <a:spcPts val="0"/>
              </a:spcBef>
            </a:pPr>
            <a:r>
              <a:rPr lang="en-US" altLang="en-US" sz="2800" dirty="0">
                <a:ea typeface="ＭＳ Ｐゴシック" panose="020B0600070205080204" pitchFamily="34" charset="-128"/>
                <a:cs typeface="ＭＳ Ｐゴシック" panose="020B0600070205080204" pitchFamily="34" charset="-128"/>
              </a:rPr>
              <a:t>first come, first served</a:t>
            </a:r>
          </a:p>
          <a:p>
            <a:pPr lvl="1">
              <a:spcBef>
                <a:spcPts val="0"/>
              </a:spcBef>
            </a:pPr>
            <a:r>
              <a:rPr lang="en-US" altLang="en-US" sz="2800" dirty="0">
                <a:ea typeface="ＭＳ Ｐゴシック" panose="020B0600070205080204" pitchFamily="34" charset="-128"/>
                <a:cs typeface="ＭＳ Ｐゴシック" panose="020B0600070205080204" pitchFamily="34" charset="-128"/>
              </a:rPr>
              <a:t>priority</a:t>
            </a:r>
          </a:p>
          <a:p>
            <a:pPr lvl="1">
              <a:spcBef>
                <a:spcPts val="0"/>
              </a:spcBef>
            </a:pPr>
            <a:r>
              <a:rPr lang="en-US" altLang="en-US" sz="2800" dirty="0">
                <a:ea typeface="ＭＳ Ｐゴシック" panose="020B0600070205080204" pitchFamily="34" charset="-128"/>
                <a:cs typeface="ＭＳ Ｐゴシック" panose="020B0600070205080204" pitchFamily="34" charset="-128"/>
              </a:rPr>
              <a:t>round robin</a:t>
            </a:r>
          </a:p>
          <a:p>
            <a:pPr lvl="1">
              <a:spcBef>
                <a:spcPts val="0"/>
              </a:spcBef>
            </a:pPr>
            <a:r>
              <a:rPr lang="en-US" altLang="en-US" sz="2800" dirty="0">
                <a:ea typeface="ＭＳ Ｐゴシック" panose="020B0600070205080204" pitchFamily="34" charset="-128"/>
                <a:cs typeface="ＭＳ Ｐゴシック" panose="020B0600070205080204" pitchFamily="34" charset="-128"/>
              </a:rPr>
              <a:t>weighted fair queueing</a:t>
            </a: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Packet Scheduling: FCFS</a:t>
            </a:r>
          </a:p>
        </p:txBody>
      </p:sp>
      <p:sp>
        <p:nvSpPr>
          <p:cNvPr id="14" name="Content Placeholder 1">
            <a:extLst>
              <a:ext uri="{FF2B5EF4-FFF2-40B4-BE49-F238E27FC236}">
                <a16:creationId xmlns:a16="http://schemas.microsoft.com/office/drawing/2014/main" id="{017C4922-A89B-2D44-942B-27D216DF220C}"/>
              </a:ext>
            </a:extLst>
          </p:cNvPr>
          <p:cNvSpPr txBox="1">
            <a:spLocks/>
          </p:cNvSpPr>
          <p:nvPr/>
        </p:nvSpPr>
        <p:spPr>
          <a:xfrm>
            <a:off x="6682593" y="1534478"/>
            <a:ext cx="4966481" cy="327829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6538" marR="0" lvl="0" indent="-223838"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ＭＳ Ｐゴシック" panose="020B0600070205080204" pitchFamily="34" charset="-128"/>
              </a:rPr>
              <a:t>FCFS: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packets transmitted in order of arrival to output port</a:t>
            </a:r>
          </a:p>
          <a:p>
            <a:pPr marL="520700" marR="0" lvl="0" indent="-25400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also known as: First-in-first-out (FIFO) </a:t>
            </a:r>
          </a:p>
          <a:p>
            <a:pPr marL="520700" marR="0" lvl="0" indent="-25400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real world examples?</a:t>
            </a:r>
          </a:p>
          <a:p>
            <a:pPr marL="403225" marR="0" lvl="0" indent="-390525"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endParaRPr>
          </a:p>
        </p:txBody>
      </p:sp>
      <p:grpSp>
        <p:nvGrpSpPr>
          <p:cNvPr id="55" name="Group 54">
            <a:extLst>
              <a:ext uri="{FF2B5EF4-FFF2-40B4-BE49-F238E27FC236}">
                <a16:creationId xmlns:a16="http://schemas.microsoft.com/office/drawing/2014/main" id="{2A80F58A-5FC4-4446-97BA-771F9109F896}"/>
              </a:ext>
            </a:extLst>
          </p:cNvPr>
          <p:cNvGrpSpPr/>
          <p:nvPr/>
        </p:nvGrpSpPr>
        <p:grpSpPr>
          <a:xfrm>
            <a:off x="913621" y="4556937"/>
            <a:ext cx="4335126" cy="1693461"/>
            <a:chOff x="614363" y="4257679"/>
            <a:chExt cx="4335126" cy="1693461"/>
          </a:xfrm>
        </p:grpSpPr>
        <p:grpSp>
          <p:nvGrpSpPr>
            <p:cNvPr id="56" name="Group 55">
              <a:extLst>
                <a:ext uri="{FF2B5EF4-FFF2-40B4-BE49-F238E27FC236}">
                  <a16:creationId xmlns:a16="http://schemas.microsoft.com/office/drawing/2014/main" id="{17FAEAF2-1BE5-E148-A0DA-4AEE65AAA49F}"/>
                </a:ext>
              </a:extLst>
            </p:cNvPr>
            <p:cNvGrpSpPr/>
            <p:nvPr/>
          </p:nvGrpSpPr>
          <p:grpSpPr>
            <a:xfrm>
              <a:off x="614363" y="4257679"/>
              <a:ext cx="4335126" cy="1693461"/>
              <a:chOff x="614363" y="4257679"/>
              <a:chExt cx="4335126" cy="1693461"/>
            </a:xfrm>
          </p:grpSpPr>
          <p:grpSp>
            <p:nvGrpSpPr>
              <p:cNvPr id="58" name="Group 25">
                <a:extLst>
                  <a:ext uri="{FF2B5EF4-FFF2-40B4-BE49-F238E27FC236}">
                    <a16:creationId xmlns:a16="http://schemas.microsoft.com/office/drawing/2014/main" id="{0CB0EC2A-B069-6B46-8D32-DC40F3C2AF4C}"/>
                  </a:ext>
                </a:extLst>
              </p:cNvPr>
              <p:cNvGrpSpPr>
                <a:grpSpLocks/>
              </p:cNvGrpSpPr>
              <p:nvPr/>
            </p:nvGrpSpPr>
            <p:grpSpPr bwMode="auto">
              <a:xfrm>
                <a:off x="1468086" y="4855765"/>
                <a:ext cx="939800" cy="565150"/>
                <a:chOff x="1670312" y="2562997"/>
                <a:chExt cx="940317" cy="565219"/>
              </a:xfrm>
            </p:grpSpPr>
            <p:grpSp>
              <p:nvGrpSpPr>
                <p:cNvPr id="68" name="Group 28">
                  <a:extLst>
                    <a:ext uri="{FF2B5EF4-FFF2-40B4-BE49-F238E27FC236}">
                      <a16:creationId xmlns:a16="http://schemas.microsoft.com/office/drawing/2014/main" id="{11F93012-070C-1E41-8EAA-D3A75FBA071D}"/>
                    </a:ext>
                  </a:extLst>
                </p:cNvPr>
                <p:cNvGrpSpPr>
                  <a:grpSpLocks/>
                </p:cNvGrpSpPr>
                <p:nvPr/>
              </p:nvGrpSpPr>
              <p:grpSpPr bwMode="auto">
                <a:xfrm>
                  <a:off x="1670312" y="2562997"/>
                  <a:ext cx="929822" cy="565219"/>
                  <a:chOff x="1670312" y="2562997"/>
                  <a:chExt cx="929822" cy="565219"/>
                </a:xfrm>
              </p:grpSpPr>
              <p:sp>
                <p:nvSpPr>
                  <p:cNvPr id="70" name="Rectangle 30">
                    <a:extLst>
                      <a:ext uri="{FF2B5EF4-FFF2-40B4-BE49-F238E27FC236}">
                        <a16:creationId xmlns:a16="http://schemas.microsoft.com/office/drawing/2014/main" id="{2C75C2B8-AB3B-554D-A4AA-E3F2E23815E3}"/>
                      </a:ext>
                    </a:extLst>
                  </p:cNvPr>
                  <p:cNvSpPr>
                    <a:spLocks noChangeArrowheads="1"/>
                  </p:cNvSpPr>
                  <p:nvPr/>
                </p:nvSpPr>
                <p:spPr bwMode="auto">
                  <a:xfrm>
                    <a:off x="1670312" y="2562997"/>
                    <a:ext cx="929822" cy="563157"/>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71" name="Straight Connector 31">
                    <a:extLst>
                      <a:ext uri="{FF2B5EF4-FFF2-40B4-BE49-F238E27FC236}">
                        <a16:creationId xmlns:a16="http://schemas.microsoft.com/office/drawing/2014/main" id="{2469B9C6-CD94-934E-BB88-E141D725DD0E}"/>
                      </a:ext>
                    </a:extLst>
                  </p:cNvPr>
                  <p:cNvCxnSpPr>
                    <a:cxnSpLocks noChangeShapeType="1"/>
                  </p:cNvCxnSpPr>
                  <p:nvPr/>
                </p:nvCxnSpPr>
                <p:spPr bwMode="auto">
                  <a:xfrm flipH="1">
                    <a:off x="1786358" y="256753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Straight Connector 32">
                    <a:extLst>
                      <a:ext uri="{FF2B5EF4-FFF2-40B4-BE49-F238E27FC236}">
                        <a16:creationId xmlns:a16="http://schemas.microsoft.com/office/drawing/2014/main" id="{D41E5CD4-400E-0B42-B2C4-7F0943E95E18}"/>
                      </a:ext>
                    </a:extLst>
                  </p:cNvPr>
                  <p:cNvCxnSpPr>
                    <a:cxnSpLocks noChangeShapeType="1"/>
                  </p:cNvCxnSpPr>
                  <p:nvPr/>
                </p:nvCxnSpPr>
                <p:spPr bwMode="auto">
                  <a:xfrm flipH="1">
                    <a:off x="1911544" y="2566974"/>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3" name="Straight Connector 33">
                    <a:extLst>
                      <a:ext uri="{FF2B5EF4-FFF2-40B4-BE49-F238E27FC236}">
                        <a16:creationId xmlns:a16="http://schemas.microsoft.com/office/drawing/2014/main" id="{769D9546-407D-5F4E-BC92-364EAE5E6250}"/>
                      </a:ext>
                    </a:extLst>
                  </p:cNvPr>
                  <p:cNvCxnSpPr>
                    <a:cxnSpLocks noChangeShapeType="1"/>
                  </p:cNvCxnSpPr>
                  <p:nvPr/>
                </p:nvCxnSpPr>
                <p:spPr bwMode="auto">
                  <a:xfrm flipH="1">
                    <a:off x="2027659" y="257032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Straight Connector 34">
                    <a:extLst>
                      <a:ext uri="{FF2B5EF4-FFF2-40B4-BE49-F238E27FC236}">
                        <a16:creationId xmlns:a16="http://schemas.microsoft.com/office/drawing/2014/main" id="{52462C09-D78E-CC40-B1F0-0347630F0CF5}"/>
                      </a:ext>
                    </a:extLst>
                  </p:cNvPr>
                  <p:cNvCxnSpPr>
                    <a:cxnSpLocks noChangeShapeType="1"/>
                  </p:cNvCxnSpPr>
                  <p:nvPr/>
                </p:nvCxnSpPr>
                <p:spPr bwMode="auto">
                  <a:xfrm flipH="1">
                    <a:off x="2134843" y="2564600"/>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5" name="Straight Connector 35">
                    <a:extLst>
                      <a:ext uri="{FF2B5EF4-FFF2-40B4-BE49-F238E27FC236}">
                        <a16:creationId xmlns:a16="http://schemas.microsoft.com/office/drawing/2014/main" id="{FD9FBF90-862D-6243-88A8-943C60AE7D1B}"/>
                      </a:ext>
                    </a:extLst>
                  </p:cNvPr>
                  <p:cNvCxnSpPr>
                    <a:cxnSpLocks noChangeShapeType="1"/>
                  </p:cNvCxnSpPr>
                  <p:nvPr/>
                </p:nvCxnSpPr>
                <p:spPr bwMode="auto">
                  <a:xfrm flipH="1">
                    <a:off x="2244397" y="256669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Straight Connector 36">
                    <a:extLst>
                      <a:ext uri="{FF2B5EF4-FFF2-40B4-BE49-F238E27FC236}">
                        <a16:creationId xmlns:a16="http://schemas.microsoft.com/office/drawing/2014/main" id="{45A88AAC-9044-E54F-9F98-99B835630E55}"/>
                      </a:ext>
                    </a:extLst>
                  </p:cNvPr>
                  <p:cNvCxnSpPr>
                    <a:cxnSpLocks noChangeShapeType="1"/>
                  </p:cNvCxnSpPr>
                  <p:nvPr/>
                </p:nvCxnSpPr>
                <p:spPr bwMode="auto">
                  <a:xfrm flipH="1">
                    <a:off x="2365675" y="2568786"/>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7" name="Straight Connector 37">
                    <a:extLst>
                      <a:ext uri="{FF2B5EF4-FFF2-40B4-BE49-F238E27FC236}">
                        <a16:creationId xmlns:a16="http://schemas.microsoft.com/office/drawing/2014/main" id="{F7F08E2E-320E-534E-B4AC-B12B9C339E2C}"/>
                      </a:ext>
                    </a:extLst>
                  </p:cNvPr>
                  <p:cNvCxnSpPr>
                    <a:cxnSpLocks noChangeShapeType="1"/>
                  </p:cNvCxnSpPr>
                  <p:nvPr/>
                </p:nvCxnSpPr>
                <p:spPr bwMode="auto">
                  <a:xfrm flipH="1">
                    <a:off x="2483045" y="2566971"/>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69" name="Rectangle 29">
                  <a:extLst>
                    <a:ext uri="{FF2B5EF4-FFF2-40B4-BE49-F238E27FC236}">
                      <a16:creationId xmlns:a16="http://schemas.microsoft.com/office/drawing/2014/main" id="{36D9872C-F8E2-8A4A-A047-D6478C5BB5AE}"/>
                    </a:ext>
                  </a:extLst>
                </p:cNvPr>
                <p:cNvSpPr>
                  <a:spLocks noChangeArrowheads="1"/>
                </p:cNvSpPr>
                <p:nvPr/>
              </p:nvSpPr>
              <p:spPr bwMode="auto">
                <a:xfrm>
                  <a:off x="1916862" y="2571262"/>
                  <a:ext cx="693767" cy="552560"/>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59" name="Oval 27">
                <a:extLst>
                  <a:ext uri="{FF2B5EF4-FFF2-40B4-BE49-F238E27FC236}">
                    <a16:creationId xmlns:a16="http://schemas.microsoft.com/office/drawing/2014/main" id="{A7CE2ECE-11DE-5544-931E-410A4A566BE5}"/>
                  </a:ext>
                </a:extLst>
              </p:cNvPr>
              <p:cNvSpPr>
                <a:spLocks noChangeArrowheads="1"/>
              </p:cNvSpPr>
              <p:nvPr/>
            </p:nvSpPr>
            <p:spPr bwMode="auto">
              <a:xfrm>
                <a:off x="2851137" y="4827190"/>
                <a:ext cx="631825" cy="628650"/>
              </a:xfrm>
              <a:prstGeom prst="ellipse">
                <a:avLst/>
              </a:prstGeom>
              <a:solidFill>
                <a:srgbClr val="FFFFFF"/>
              </a:solidFill>
              <a:ln w="28575">
                <a:solidFill>
                  <a:srgbClr val="3333CC"/>
                </a:solidFill>
                <a:round/>
                <a:headEnd/>
                <a:tailE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60" name="Straight Arrow Connector 11">
                <a:extLst>
                  <a:ext uri="{FF2B5EF4-FFF2-40B4-BE49-F238E27FC236}">
                    <a16:creationId xmlns:a16="http://schemas.microsoft.com/office/drawing/2014/main" id="{DCF1BAC9-E12A-E841-BA7A-C9C0DD83BD55}"/>
                  </a:ext>
                </a:extLst>
              </p:cNvPr>
              <p:cNvCxnSpPr>
                <a:cxnSpLocks noChangeShapeType="1"/>
              </p:cNvCxnSpPr>
              <p:nvPr/>
            </p:nvCxnSpPr>
            <p:spPr bwMode="auto">
              <a:xfrm>
                <a:off x="785813" y="5138340"/>
                <a:ext cx="628651" cy="0"/>
              </a:xfrm>
              <a:prstGeom prst="straightConnector1">
                <a:avLst/>
              </a:prstGeom>
              <a:noFill/>
              <a:ln w="25400">
                <a:solidFill>
                  <a:srgbClr val="0000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1" name="TextBox 17">
                <a:extLst>
                  <a:ext uri="{FF2B5EF4-FFF2-40B4-BE49-F238E27FC236}">
                    <a16:creationId xmlns:a16="http://schemas.microsoft.com/office/drawing/2014/main" id="{5E49E137-F477-F348-8FE7-4ABBE8FDFE56}"/>
                  </a:ext>
                </a:extLst>
              </p:cNvPr>
              <p:cNvSpPr txBox="1">
                <a:spLocks noChangeArrowheads="1"/>
              </p:cNvSpPr>
              <p:nvPr/>
            </p:nvSpPr>
            <p:spPr bwMode="auto">
              <a:xfrm>
                <a:off x="1282351" y="5422502"/>
                <a:ext cx="12731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queue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(waiting area)</a:t>
                </a:r>
              </a:p>
            </p:txBody>
          </p:sp>
          <p:sp>
            <p:nvSpPr>
              <p:cNvPr id="62" name="TextBox 18">
                <a:extLst>
                  <a:ext uri="{FF2B5EF4-FFF2-40B4-BE49-F238E27FC236}">
                    <a16:creationId xmlns:a16="http://schemas.microsoft.com/office/drawing/2014/main" id="{6D64E906-2FAC-AA42-95D2-E76C2336B78F}"/>
                  </a:ext>
                </a:extLst>
              </p:cNvPr>
              <p:cNvSpPr txBox="1">
                <a:spLocks noChangeArrowheads="1"/>
              </p:cNvSpPr>
              <p:nvPr/>
            </p:nvSpPr>
            <p:spPr bwMode="auto">
              <a:xfrm>
                <a:off x="641008" y="5182790"/>
                <a:ext cx="763588"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packet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arrivals</a:t>
                </a:r>
              </a:p>
            </p:txBody>
          </p:sp>
          <p:cxnSp>
            <p:nvCxnSpPr>
              <p:cNvPr id="63" name="Straight Arrow Connector 20">
                <a:extLst>
                  <a:ext uri="{FF2B5EF4-FFF2-40B4-BE49-F238E27FC236}">
                    <a16:creationId xmlns:a16="http://schemas.microsoft.com/office/drawing/2014/main" id="{F6675473-30B9-304E-A212-FF495FFE1685}"/>
                  </a:ext>
                </a:extLst>
              </p:cNvPr>
              <p:cNvCxnSpPr>
                <a:cxnSpLocks noChangeShapeType="1"/>
                <a:stCxn id="59" idx="6"/>
              </p:cNvCxnSpPr>
              <p:nvPr/>
            </p:nvCxnSpPr>
            <p:spPr bwMode="auto">
              <a:xfrm>
                <a:off x="3482962" y="5141515"/>
                <a:ext cx="560401" cy="0"/>
              </a:xfrm>
              <a:prstGeom prst="straightConnector1">
                <a:avLst/>
              </a:prstGeom>
              <a:noFill/>
              <a:ln w="25400">
                <a:solidFill>
                  <a:srgbClr val="1866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4" name="TextBox 22">
                <a:extLst>
                  <a:ext uri="{FF2B5EF4-FFF2-40B4-BE49-F238E27FC236}">
                    <a16:creationId xmlns:a16="http://schemas.microsoft.com/office/drawing/2014/main" id="{C87172FA-C0F3-774D-9F69-A237EEE6F006}"/>
                  </a:ext>
                </a:extLst>
              </p:cNvPr>
              <p:cNvSpPr txBox="1">
                <a:spLocks noChangeArrowheads="1"/>
              </p:cNvSpPr>
              <p:nvPr/>
            </p:nvSpPr>
            <p:spPr bwMode="auto">
              <a:xfrm>
                <a:off x="3906501" y="4931965"/>
                <a:ext cx="1042988"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packet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departures</a:t>
                </a:r>
              </a:p>
            </p:txBody>
          </p:sp>
          <p:sp>
            <p:nvSpPr>
              <p:cNvPr id="65" name="TextBox 23">
                <a:extLst>
                  <a:ext uri="{FF2B5EF4-FFF2-40B4-BE49-F238E27FC236}">
                    <a16:creationId xmlns:a16="http://schemas.microsoft.com/office/drawing/2014/main" id="{0134756B-A86E-554E-99E5-B8473445445C}"/>
                  </a:ext>
                </a:extLst>
              </p:cNvPr>
              <p:cNvSpPr txBox="1">
                <a:spLocks noChangeArrowheads="1"/>
              </p:cNvSpPr>
              <p:nvPr/>
            </p:nvSpPr>
            <p:spPr bwMode="auto">
              <a:xfrm>
                <a:off x="2715794" y="5427265"/>
                <a:ext cx="852488"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link</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 (server)</a:t>
                </a:r>
              </a:p>
            </p:txBody>
          </p:sp>
          <p:cxnSp>
            <p:nvCxnSpPr>
              <p:cNvPr id="66" name="Straight Arrow Connector 52">
                <a:extLst>
                  <a:ext uri="{FF2B5EF4-FFF2-40B4-BE49-F238E27FC236}">
                    <a16:creationId xmlns:a16="http://schemas.microsoft.com/office/drawing/2014/main" id="{E0FA1304-B707-A043-AED3-3B49BD5DCCBF}"/>
                  </a:ext>
                </a:extLst>
              </p:cNvPr>
              <p:cNvCxnSpPr>
                <a:cxnSpLocks noChangeShapeType="1"/>
                <a:stCxn id="69" idx="3"/>
                <a:endCxn id="59" idx="2"/>
              </p:cNvCxnSpPr>
              <p:nvPr/>
            </p:nvCxnSpPr>
            <p:spPr bwMode="auto">
              <a:xfrm>
                <a:off x="2407886" y="5140276"/>
                <a:ext cx="443251" cy="1239"/>
              </a:xfrm>
              <a:prstGeom prst="straightConnector1">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7" name="TextBox 66">
                <a:extLst>
                  <a:ext uri="{FF2B5EF4-FFF2-40B4-BE49-F238E27FC236}">
                    <a16:creationId xmlns:a16="http://schemas.microsoft.com/office/drawing/2014/main" id="{BEBA214F-B9F2-CF47-81A7-CD7118A326B6}"/>
                  </a:ext>
                </a:extLst>
              </p:cNvPr>
              <p:cNvSpPr txBox="1"/>
              <p:nvPr/>
            </p:nvSpPr>
            <p:spPr>
              <a:xfrm>
                <a:off x="614363" y="4257679"/>
                <a:ext cx="280365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Abstraction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queue</a:t>
                </a:r>
              </a:p>
            </p:txBody>
          </p:sp>
        </p:grpSp>
        <p:sp>
          <p:nvSpPr>
            <p:cNvPr id="57" name="TextBox 56">
              <a:extLst>
                <a:ext uri="{FF2B5EF4-FFF2-40B4-BE49-F238E27FC236}">
                  <a16:creationId xmlns:a16="http://schemas.microsoft.com/office/drawing/2014/main" id="{7ACC4285-D642-A34C-B0E5-42C38A2C1EBF}"/>
                </a:ext>
              </a:extLst>
            </p:cNvPr>
            <p:cNvSpPr txBox="1"/>
            <p:nvPr/>
          </p:nvSpPr>
          <p:spPr>
            <a:xfrm>
              <a:off x="2978728" y="4907280"/>
              <a:ext cx="35137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grpSp>
      <p:sp>
        <p:nvSpPr>
          <p:cNvPr id="28" name="Slide Number Placeholder 4">
            <a:extLst>
              <a:ext uri="{FF2B5EF4-FFF2-40B4-BE49-F238E27FC236}">
                <a16:creationId xmlns:a16="http://schemas.microsoft.com/office/drawing/2014/main" id="{91E817A0-66D3-8C45-8001-AAAD30C6483E}"/>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34</a:t>
            </a:fld>
            <a:endParaRPr lang="en-US" dirty="0"/>
          </a:p>
        </p:txBody>
      </p:sp>
    </p:spTree>
    <p:extLst>
      <p:ext uri="{BB962C8B-B14F-4D97-AF65-F5344CB8AC3E}">
        <p14:creationId xmlns:p14="http://schemas.microsoft.com/office/powerpoint/2010/main" val="325180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767861" y="1498943"/>
            <a:ext cx="5084299" cy="2681171"/>
          </a:xfrm>
        </p:spPr>
        <p:txBody>
          <a:bodyPr>
            <a:normAutofit/>
          </a:bodyPr>
          <a:lstStyle/>
          <a:p>
            <a:pPr>
              <a:buNone/>
            </a:pPr>
            <a:r>
              <a:rPr lang="en-US" altLang="en-US" sz="3200" i="1" dirty="0">
                <a:solidFill>
                  <a:srgbClr val="CC0000"/>
                </a:solidFill>
                <a:ea typeface="ＭＳ Ｐゴシック" panose="020B0600070205080204" pitchFamily="34" charset="-128"/>
                <a:cs typeface="ＭＳ Ｐゴシック" panose="020B0600070205080204" pitchFamily="34" charset="-128"/>
              </a:rPr>
              <a:t>Priority scheduling: </a:t>
            </a:r>
          </a:p>
          <a:p>
            <a:pPr marL="515938" indent="-277813"/>
            <a:r>
              <a:rPr lang="en-US" altLang="en-US" sz="3200" dirty="0">
                <a:ea typeface="ＭＳ Ｐゴシック" panose="020B0600070205080204" pitchFamily="34" charset="-128"/>
                <a:cs typeface="ＭＳ Ｐゴシック" panose="020B0600070205080204" pitchFamily="34" charset="-128"/>
              </a:rPr>
              <a:t>arriving traffic classified, queued by class</a:t>
            </a:r>
          </a:p>
          <a:p>
            <a:pPr marL="804863" lvl="1" indent="-223838"/>
            <a:r>
              <a:rPr lang="en-US" altLang="en-US" sz="2800" dirty="0">
                <a:ea typeface="ＭＳ Ｐゴシック" panose="020B0600070205080204" pitchFamily="34" charset="-128"/>
                <a:cs typeface="ＭＳ Ｐゴシック" panose="020B0600070205080204" pitchFamily="34" charset="-128"/>
              </a:rPr>
              <a:t>any header fields can be used for classification</a:t>
            </a: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Scheduling policies: priority</a:t>
            </a:r>
            <a:endParaRPr lang="en-US" dirty="0"/>
          </a:p>
        </p:txBody>
      </p:sp>
      <p:grpSp>
        <p:nvGrpSpPr>
          <p:cNvPr id="172" name="Group 25">
            <a:extLst>
              <a:ext uri="{FF2B5EF4-FFF2-40B4-BE49-F238E27FC236}">
                <a16:creationId xmlns:a16="http://schemas.microsoft.com/office/drawing/2014/main" id="{D29AA7AB-4B29-484B-B16E-5A0377B37697}"/>
              </a:ext>
            </a:extLst>
          </p:cNvPr>
          <p:cNvGrpSpPr>
            <a:grpSpLocks/>
          </p:cNvGrpSpPr>
          <p:nvPr/>
        </p:nvGrpSpPr>
        <p:grpSpPr bwMode="auto">
          <a:xfrm>
            <a:off x="8435655" y="2539998"/>
            <a:ext cx="932498" cy="580347"/>
            <a:chOff x="1670312" y="2557567"/>
            <a:chExt cx="932470" cy="580220"/>
          </a:xfrm>
        </p:grpSpPr>
        <p:sp>
          <p:nvSpPr>
            <p:cNvPr id="187" name="Rectangle 186">
              <a:extLst>
                <a:ext uri="{FF2B5EF4-FFF2-40B4-BE49-F238E27FC236}">
                  <a16:creationId xmlns:a16="http://schemas.microsoft.com/office/drawing/2014/main" id="{4F27A407-CAD2-654D-B519-29624580BA51}"/>
                </a:ext>
              </a:extLst>
            </p:cNvPr>
            <p:cNvSpPr/>
            <p:nvPr/>
          </p:nvSpPr>
          <p:spPr>
            <a:xfrm>
              <a:off x="2254738" y="2557567"/>
              <a:ext cx="348044" cy="580220"/>
            </a:xfrm>
            <a:prstGeom prst="rect">
              <a:avLst/>
            </a:prstGeom>
            <a:solidFill>
              <a:srgbClr val="00B050"/>
            </a:solidFill>
            <a:ln w="15875">
              <a:noFill/>
            </a:ln>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omic Sans MS" pitchFamily="66" charset="0"/>
                <a:ea typeface="ＭＳ Ｐゴシック" charset="0"/>
                <a:cs typeface="ＭＳ Ｐゴシック" charset="0"/>
              </a:endParaRPr>
            </a:p>
          </p:txBody>
        </p:sp>
        <p:grpSp>
          <p:nvGrpSpPr>
            <p:cNvPr id="186" name="Group 39">
              <a:extLst>
                <a:ext uri="{FF2B5EF4-FFF2-40B4-BE49-F238E27FC236}">
                  <a16:creationId xmlns:a16="http://schemas.microsoft.com/office/drawing/2014/main" id="{1F49319F-C1B9-5448-8932-EDC4FDA07A8F}"/>
                </a:ext>
              </a:extLst>
            </p:cNvPr>
            <p:cNvGrpSpPr>
              <a:grpSpLocks/>
            </p:cNvGrpSpPr>
            <p:nvPr/>
          </p:nvGrpSpPr>
          <p:grpSpPr bwMode="auto">
            <a:xfrm>
              <a:off x="1670312" y="2562997"/>
              <a:ext cx="929822" cy="565219"/>
              <a:chOff x="1670312" y="2562997"/>
              <a:chExt cx="929822" cy="565219"/>
            </a:xfrm>
          </p:grpSpPr>
          <p:sp>
            <p:nvSpPr>
              <p:cNvPr id="188" name="Rectangle 41">
                <a:extLst>
                  <a:ext uri="{FF2B5EF4-FFF2-40B4-BE49-F238E27FC236}">
                    <a16:creationId xmlns:a16="http://schemas.microsoft.com/office/drawing/2014/main" id="{419B0B07-E14F-574A-A6D3-5EF2081F5CE8}"/>
                  </a:ext>
                </a:extLst>
              </p:cNvPr>
              <p:cNvSpPr>
                <a:spLocks noChangeArrowheads="1"/>
              </p:cNvSpPr>
              <p:nvPr/>
            </p:nvSpPr>
            <p:spPr bwMode="auto">
              <a:xfrm>
                <a:off x="1670312" y="2562997"/>
                <a:ext cx="929822" cy="563157"/>
              </a:xfrm>
              <a:prstGeom prst="rect">
                <a:avLst/>
              </a:prstGeom>
              <a:noFill/>
              <a:ln w="19050">
                <a:solidFill>
                  <a:srgbClr val="000000"/>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89" name="Straight Connector 42">
                <a:extLst>
                  <a:ext uri="{FF2B5EF4-FFF2-40B4-BE49-F238E27FC236}">
                    <a16:creationId xmlns:a16="http://schemas.microsoft.com/office/drawing/2014/main" id="{092A6E7E-73F6-2849-B5B2-C6955AC9F6F4}"/>
                  </a:ext>
                </a:extLst>
              </p:cNvPr>
              <p:cNvCxnSpPr>
                <a:cxnSpLocks noChangeShapeType="1"/>
              </p:cNvCxnSpPr>
              <p:nvPr/>
            </p:nvCxnSpPr>
            <p:spPr bwMode="auto">
              <a:xfrm flipH="1">
                <a:off x="1786358" y="2567533"/>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0" name="Straight Connector 43">
                <a:extLst>
                  <a:ext uri="{FF2B5EF4-FFF2-40B4-BE49-F238E27FC236}">
                    <a16:creationId xmlns:a16="http://schemas.microsoft.com/office/drawing/2014/main" id="{80314DF4-FA34-A749-807A-6B5E4D9827CF}"/>
                  </a:ext>
                </a:extLst>
              </p:cNvPr>
              <p:cNvCxnSpPr>
                <a:cxnSpLocks noChangeShapeType="1"/>
              </p:cNvCxnSpPr>
              <p:nvPr/>
            </p:nvCxnSpPr>
            <p:spPr bwMode="auto">
              <a:xfrm flipH="1">
                <a:off x="1911544" y="2566974"/>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1" name="Straight Connector 44">
                <a:extLst>
                  <a:ext uri="{FF2B5EF4-FFF2-40B4-BE49-F238E27FC236}">
                    <a16:creationId xmlns:a16="http://schemas.microsoft.com/office/drawing/2014/main" id="{151DE241-B625-BC49-B4B6-56DFF1F4858F}"/>
                  </a:ext>
                </a:extLst>
              </p:cNvPr>
              <p:cNvCxnSpPr>
                <a:cxnSpLocks noChangeShapeType="1"/>
              </p:cNvCxnSpPr>
              <p:nvPr/>
            </p:nvCxnSpPr>
            <p:spPr bwMode="auto">
              <a:xfrm flipH="1">
                <a:off x="2027659" y="2570323"/>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2" name="Straight Connector 45">
                <a:extLst>
                  <a:ext uri="{FF2B5EF4-FFF2-40B4-BE49-F238E27FC236}">
                    <a16:creationId xmlns:a16="http://schemas.microsoft.com/office/drawing/2014/main" id="{DAA11CD9-3EF6-6548-909A-06733C388099}"/>
                  </a:ext>
                </a:extLst>
              </p:cNvPr>
              <p:cNvCxnSpPr>
                <a:cxnSpLocks noChangeShapeType="1"/>
              </p:cNvCxnSpPr>
              <p:nvPr/>
            </p:nvCxnSpPr>
            <p:spPr bwMode="auto">
              <a:xfrm flipH="1">
                <a:off x="2134843" y="2564600"/>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3" name="Straight Connector 46">
                <a:extLst>
                  <a:ext uri="{FF2B5EF4-FFF2-40B4-BE49-F238E27FC236}">
                    <a16:creationId xmlns:a16="http://schemas.microsoft.com/office/drawing/2014/main" id="{AECF307B-27BA-2244-B46E-31F0A1B4522A}"/>
                  </a:ext>
                </a:extLst>
              </p:cNvPr>
              <p:cNvCxnSpPr>
                <a:cxnSpLocks noChangeShapeType="1"/>
              </p:cNvCxnSpPr>
              <p:nvPr/>
            </p:nvCxnSpPr>
            <p:spPr bwMode="auto">
              <a:xfrm flipH="1">
                <a:off x="2244397" y="2566693"/>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4" name="Straight Connector 47">
                <a:extLst>
                  <a:ext uri="{FF2B5EF4-FFF2-40B4-BE49-F238E27FC236}">
                    <a16:creationId xmlns:a16="http://schemas.microsoft.com/office/drawing/2014/main" id="{ED8A1684-6836-3741-B33E-B3955A845CEC}"/>
                  </a:ext>
                </a:extLst>
              </p:cNvPr>
              <p:cNvCxnSpPr>
                <a:cxnSpLocks noChangeShapeType="1"/>
              </p:cNvCxnSpPr>
              <p:nvPr/>
            </p:nvCxnSpPr>
            <p:spPr bwMode="auto">
              <a:xfrm flipH="1">
                <a:off x="2365675" y="2568786"/>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5" name="Straight Connector 48">
                <a:extLst>
                  <a:ext uri="{FF2B5EF4-FFF2-40B4-BE49-F238E27FC236}">
                    <a16:creationId xmlns:a16="http://schemas.microsoft.com/office/drawing/2014/main" id="{2EDC3350-9B5F-E74E-96B1-C12522F74AD5}"/>
                  </a:ext>
                </a:extLst>
              </p:cNvPr>
              <p:cNvCxnSpPr>
                <a:cxnSpLocks noChangeShapeType="1"/>
              </p:cNvCxnSpPr>
              <p:nvPr/>
            </p:nvCxnSpPr>
            <p:spPr bwMode="auto">
              <a:xfrm flipH="1">
                <a:off x="2483045" y="2566971"/>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73" name="Group 26">
            <a:extLst>
              <a:ext uri="{FF2B5EF4-FFF2-40B4-BE49-F238E27FC236}">
                <a16:creationId xmlns:a16="http://schemas.microsoft.com/office/drawing/2014/main" id="{EBCAE18E-9192-9743-9EDB-C1BF166860C5}"/>
              </a:ext>
            </a:extLst>
          </p:cNvPr>
          <p:cNvGrpSpPr>
            <a:grpSpLocks/>
          </p:cNvGrpSpPr>
          <p:nvPr/>
        </p:nvGrpSpPr>
        <p:grpSpPr bwMode="auto">
          <a:xfrm>
            <a:off x="8402535" y="1868555"/>
            <a:ext cx="940346" cy="566869"/>
            <a:chOff x="1670312" y="2561471"/>
            <a:chExt cx="940317" cy="566745"/>
          </a:xfrm>
          <a:effectLst>
            <a:outerShdw blurRad="50800" dist="38100" dir="2700000" algn="tl" rotWithShape="0">
              <a:prstClr val="black">
                <a:alpha val="40000"/>
              </a:prstClr>
            </a:outerShdw>
          </a:effectLst>
        </p:grpSpPr>
        <p:sp>
          <p:nvSpPr>
            <p:cNvPr id="177" name="Rectangle 30">
              <a:extLst>
                <a:ext uri="{FF2B5EF4-FFF2-40B4-BE49-F238E27FC236}">
                  <a16:creationId xmlns:a16="http://schemas.microsoft.com/office/drawing/2014/main" id="{1EC31351-D048-AB4C-9597-34C78CD4271E}"/>
                </a:ext>
              </a:extLst>
            </p:cNvPr>
            <p:cNvSpPr>
              <a:spLocks noChangeArrowheads="1"/>
            </p:cNvSpPr>
            <p:nvPr/>
          </p:nvSpPr>
          <p:spPr bwMode="auto">
            <a:xfrm>
              <a:off x="1916862" y="2561471"/>
              <a:ext cx="693767" cy="561283"/>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76" name="Group 29">
              <a:extLst>
                <a:ext uri="{FF2B5EF4-FFF2-40B4-BE49-F238E27FC236}">
                  <a16:creationId xmlns:a16="http://schemas.microsoft.com/office/drawing/2014/main" id="{C9195E19-089C-0F4A-A590-A8DFCA59B1DB}"/>
                </a:ext>
              </a:extLst>
            </p:cNvPr>
            <p:cNvGrpSpPr>
              <a:grpSpLocks/>
            </p:cNvGrpSpPr>
            <p:nvPr/>
          </p:nvGrpSpPr>
          <p:grpSpPr bwMode="auto">
            <a:xfrm>
              <a:off x="1670312" y="2562997"/>
              <a:ext cx="929822" cy="565219"/>
              <a:chOff x="1670312" y="2562997"/>
              <a:chExt cx="929822" cy="565219"/>
            </a:xfrm>
          </p:grpSpPr>
          <p:sp>
            <p:nvSpPr>
              <p:cNvPr id="178" name="Rectangle 31">
                <a:extLst>
                  <a:ext uri="{FF2B5EF4-FFF2-40B4-BE49-F238E27FC236}">
                    <a16:creationId xmlns:a16="http://schemas.microsoft.com/office/drawing/2014/main" id="{4601C83D-8525-6C46-A5A1-282E20FBCA00}"/>
                  </a:ext>
                </a:extLst>
              </p:cNvPr>
              <p:cNvSpPr>
                <a:spLocks noChangeArrowheads="1"/>
              </p:cNvSpPr>
              <p:nvPr/>
            </p:nvSpPr>
            <p:spPr bwMode="auto">
              <a:xfrm>
                <a:off x="1670312" y="2562997"/>
                <a:ext cx="929822" cy="563157"/>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79" name="Straight Connector 32">
                <a:extLst>
                  <a:ext uri="{FF2B5EF4-FFF2-40B4-BE49-F238E27FC236}">
                    <a16:creationId xmlns:a16="http://schemas.microsoft.com/office/drawing/2014/main" id="{46FEDEF7-94ED-654C-A714-5DA44949241C}"/>
                  </a:ext>
                </a:extLst>
              </p:cNvPr>
              <p:cNvCxnSpPr>
                <a:cxnSpLocks noChangeShapeType="1"/>
              </p:cNvCxnSpPr>
              <p:nvPr/>
            </p:nvCxnSpPr>
            <p:spPr bwMode="auto">
              <a:xfrm flipH="1">
                <a:off x="1786358" y="2567533"/>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0" name="Straight Connector 33">
                <a:extLst>
                  <a:ext uri="{FF2B5EF4-FFF2-40B4-BE49-F238E27FC236}">
                    <a16:creationId xmlns:a16="http://schemas.microsoft.com/office/drawing/2014/main" id="{8AEE757F-2AA1-A049-996E-CD65BB439B4D}"/>
                  </a:ext>
                </a:extLst>
              </p:cNvPr>
              <p:cNvCxnSpPr>
                <a:cxnSpLocks noChangeShapeType="1"/>
              </p:cNvCxnSpPr>
              <p:nvPr/>
            </p:nvCxnSpPr>
            <p:spPr bwMode="auto">
              <a:xfrm flipH="1">
                <a:off x="1911544" y="2566974"/>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1" name="Straight Connector 34">
                <a:extLst>
                  <a:ext uri="{FF2B5EF4-FFF2-40B4-BE49-F238E27FC236}">
                    <a16:creationId xmlns:a16="http://schemas.microsoft.com/office/drawing/2014/main" id="{6FBD7A30-4DFE-9741-94DF-756F5091DAC7}"/>
                  </a:ext>
                </a:extLst>
              </p:cNvPr>
              <p:cNvCxnSpPr>
                <a:cxnSpLocks noChangeShapeType="1"/>
              </p:cNvCxnSpPr>
              <p:nvPr/>
            </p:nvCxnSpPr>
            <p:spPr bwMode="auto">
              <a:xfrm flipH="1">
                <a:off x="2027659" y="2570323"/>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2" name="Straight Connector 35">
                <a:extLst>
                  <a:ext uri="{FF2B5EF4-FFF2-40B4-BE49-F238E27FC236}">
                    <a16:creationId xmlns:a16="http://schemas.microsoft.com/office/drawing/2014/main" id="{A2413EBD-2230-9C4C-A1EF-E4D4691AE360}"/>
                  </a:ext>
                </a:extLst>
              </p:cNvPr>
              <p:cNvCxnSpPr>
                <a:cxnSpLocks noChangeShapeType="1"/>
              </p:cNvCxnSpPr>
              <p:nvPr/>
            </p:nvCxnSpPr>
            <p:spPr bwMode="auto">
              <a:xfrm flipH="1">
                <a:off x="2134843" y="2564600"/>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3" name="Straight Connector 36">
                <a:extLst>
                  <a:ext uri="{FF2B5EF4-FFF2-40B4-BE49-F238E27FC236}">
                    <a16:creationId xmlns:a16="http://schemas.microsoft.com/office/drawing/2014/main" id="{50DF05E5-CAE1-2548-9217-F3494FEAF90A}"/>
                  </a:ext>
                </a:extLst>
              </p:cNvPr>
              <p:cNvCxnSpPr>
                <a:cxnSpLocks noChangeShapeType="1"/>
              </p:cNvCxnSpPr>
              <p:nvPr/>
            </p:nvCxnSpPr>
            <p:spPr bwMode="auto">
              <a:xfrm flipH="1">
                <a:off x="2244397" y="2566693"/>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4" name="Straight Connector 37">
                <a:extLst>
                  <a:ext uri="{FF2B5EF4-FFF2-40B4-BE49-F238E27FC236}">
                    <a16:creationId xmlns:a16="http://schemas.microsoft.com/office/drawing/2014/main" id="{4899B61A-4B5B-1C46-9B4B-0AEEACEDC241}"/>
                  </a:ext>
                </a:extLst>
              </p:cNvPr>
              <p:cNvCxnSpPr>
                <a:cxnSpLocks noChangeShapeType="1"/>
              </p:cNvCxnSpPr>
              <p:nvPr/>
            </p:nvCxnSpPr>
            <p:spPr bwMode="auto">
              <a:xfrm flipH="1">
                <a:off x="2365675" y="2568786"/>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5" name="Straight Connector 38">
                <a:extLst>
                  <a:ext uri="{FF2B5EF4-FFF2-40B4-BE49-F238E27FC236}">
                    <a16:creationId xmlns:a16="http://schemas.microsoft.com/office/drawing/2014/main" id="{22354FFA-0AC0-4B4E-B017-379116B17B9C}"/>
                  </a:ext>
                </a:extLst>
              </p:cNvPr>
              <p:cNvCxnSpPr>
                <a:cxnSpLocks noChangeShapeType="1"/>
              </p:cNvCxnSpPr>
              <p:nvPr/>
            </p:nvCxnSpPr>
            <p:spPr bwMode="auto">
              <a:xfrm flipH="1">
                <a:off x="2483045" y="2566971"/>
                <a:ext cx="4536" cy="557893"/>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sp>
        <p:nvSpPr>
          <p:cNvPr id="174" name="Isosceles Triangle 27">
            <a:extLst>
              <a:ext uri="{FF2B5EF4-FFF2-40B4-BE49-F238E27FC236}">
                <a16:creationId xmlns:a16="http://schemas.microsoft.com/office/drawing/2014/main" id="{6B600212-9DCE-FA45-84A4-EE6D55AC00D2}"/>
              </a:ext>
            </a:extLst>
          </p:cNvPr>
          <p:cNvSpPr>
            <a:spLocks noChangeArrowheads="1"/>
          </p:cNvSpPr>
          <p:nvPr/>
        </p:nvSpPr>
        <p:spPr bwMode="auto">
          <a:xfrm rot="5400000">
            <a:off x="7601944" y="2250962"/>
            <a:ext cx="575153" cy="430249"/>
          </a:xfrm>
          <a:prstGeom prst="triangle">
            <a:avLst>
              <a:gd name="adj" fmla="val 50000"/>
            </a:avLst>
          </a:prstGeom>
          <a:solidFill>
            <a:schemeClr val="bg1"/>
          </a:solidFill>
          <a:ln w="19050">
            <a:solidFill>
              <a:srgbClr val="000000"/>
            </a:solidFill>
            <a:miter lim="800000"/>
            <a:headEnd/>
            <a:tailE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5" name="Oval 28">
            <a:extLst>
              <a:ext uri="{FF2B5EF4-FFF2-40B4-BE49-F238E27FC236}">
                <a16:creationId xmlns:a16="http://schemas.microsoft.com/office/drawing/2014/main" id="{D78010AB-EF5A-6941-809F-F93A8141A78F}"/>
              </a:ext>
            </a:extLst>
          </p:cNvPr>
          <p:cNvSpPr>
            <a:spLocks noChangeArrowheads="1"/>
          </p:cNvSpPr>
          <p:nvPr/>
        </p:nvSpPr>
        <p:spPr bwMode="auto">
          <a:xfrm>
            <a:off x="9472762" y="2171496"/>
            <a:ext cx="632958" cy="628951"/>
          </a:xfrm>
          <a:prstGeom prst="ellipse">
            <a:avLst/>
          </a:prstGeom>
          <a:solidFill>
            <a:schemeClr val="bg1"/>
          </a:solidFill>
          <a:ln w="19050">
            <a:solidFill>
              <a:srgbClr val="000000"/>
            </a:solidFill>
            <a:round/>
            <a:headEnd/>
            <a:tailE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57" name="Straight Arrow Connector 10">
            <a:extLst>
              <a:ext uri="{FF2B5EF4-FFF2-40B4-BE49-F238E27FC236}">
                <a16:creationId xmlns:a16="http://schemas.microsoft.com/office/drawing/2014/main" id="{807EF7CE-15BB-0345-80AA-C72219B530DE}"/>
              </a:ext>
            </a:extLst>
          </p:cNvPr>
          <p:cNvCxnSpPr>
            <a:cxnSpLocks noChangeShapeType="1"/>
            <a:stCxn id="174" idx="0"/>
            <a:endCxn id="178" idx="1"/>
          </p:cNvCxnSpPr>
          <p:nvPr/>
        </p:nvCxnSpPr>
        <p:spPr bwMode="auto">
          <a:xfrm flipV="1">
            <a:off x="8104645" y="2151723"/>
            <a:ext cx="297890" cy="314364"/>
          </a:xfrm>
          <a:prstGeom prst="straightConnector1">
            <a:avLst/>
          </a:prstGeom>
          <a:noFill/>
          <a:ln w="1905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8" name="Straight Arrow Connector 11">
            <a:extLst>
              <a:ext uri="{FF2B5EF4-FFF2-40B4-BE49-F238E27FC236}">
                <a16:creationId xmlns:a16="http://schemas.microsoft.com/office/drawing/2014/main" id="{F55CECDF-4CB3-5843-AF94-3B368134102E}"/>
              </a:ext>
            </a:extLst>
          </p:cNvPr>
          <p:cNvCxnSpPr>
            <a:cxnSpLocks noChangeShapeType="1"/>
            <a:stCxn id="174" idx="0"/>
            <a:endCxn id="188" idx="1"/>
          </p:cNvCxnSpPr>
          <p:nvPr/>
        </p:nvCxnSpPr>
        <p:spPr bwMode="auto">
          <a:xfrm>
            <a:off x="8104645" y="2466087"/>
            <a:ext cx="331010" cy="360983"/>
          </a:xfrm>
          <a:prstGeom prst="straightConnector1">
            <a:avLst/>
          </a:prstGeom>
          <a:noFill/>
          <a:ln w="19050">
            <a:solidFill>
              <a:srgbClr val="00B05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1" name="Straight Arrow Connector 14">
            <a:extLst>
              <a:ext uri="{FF2B5EF4-FFF2-40B4-BE49-F238E27FC236}">
                <a16:creationId xmlns:a16="http://schemas.microsoft.com/office/drawing/2014/main" id="{4F6FF0FC-694A-FB4A-B7BF-730824E84E13}"/>
              </a:ext>
            </a:extLst>
          </p:cNvPr>
          <p:cNvCxnSpPr>
            <a:cxnSpLocks noChangeShapeType="1"/>
            <a:endCxn id="175" idx="1"/>
          </p:cNvCxnSpPr>
          <p:nvPr/>
        </p:nvCxnSpPr>
        <p:spPr bwMode="auto">
          <a:xfrm>
            <a:off x="9341082" y="2139198"/>
            <a:ext cx="224375" cy="124406"/>
          </a:xfrm>
          <a:prstGeom prst="straightConnector1">
            <a:avLst/>
          </a:prstGeom>
          <a:noFill/>
          <a:ln w="1905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2" name="Straight Arrow Connector 15">
            <a:extLst>
              <a:ext uri="{FF2B5EF4-FFF2-40B4-BE49-F238E27FC236}">
                <a16:creationId xmlns:a16="http://schemas.microsoft.com/office/drawing/2014/main" id="{014D0138-D0C8-754D-892F-A6B42C7D3FCD}"/>
              </a:ext>
            </a:extLst>
          </p:cNvPr>
          <p:cNvCxnSpPr>
            <a:cxnSpLocks noChangeShapeType="1"/>
          </p:cNvCxnSpPr>
          <p:nvPr/>
        </p:nvCxnSpPr>
        <p:spPr bwMode="auto">
          <a:xfrm flipV="1">
            <a:off x="9364554" y="2686901"/>
            <a:ext cx="185647" cy="157163"/>
          </a:xfrm>
          <a:prstGeom prst="straightConnector1">
            <a:avLst/>
          </a:prstGeom>
          <a:noFill/>
          <a:ln w="19050">
            <a:solidFill>
              <a:srgbClr val="00B05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3" name="Straight Arrow Connector 16">
            <a:extLst>
              <a:ext uri="{FF2B5EF4-FFF2-40B4-BE49-F238E27FC236}">
                <a16:creationId xmlns:a16="http://schemas.microsoft.com/office/drawing/2014/main" id="{A4B2BAE5-CB5A-6145-9067-070F0828B961}"/>
              </a:ext>
            </a:extLst>
          </p:cNvPr>
          <p:cNvCxnSpPr>
            <a:cxnSpLocks noChangeShapeType="1"/>
          </p:cNvCxnSpPr>
          <p:nvPr/>
        </p:nvCxnSpPr>
        <p:spPr bwMode="auto">
          <a:xfrm>
            <a:off x="10101254" y="2497723"/>
            <a:ext cx="390980" cy="1168"/>
          </a:xfrm>
          <a:prstGeom prst="straightConnector1">
            <a:avLst/>
          </a:prstGeom>
          <a:noFill/>
          <a:ln w="1905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4" name="TextBox 17">
            <a:extLst>
              <a:ext uri="{FF2B5EF4-FFF2-40B4-BE49-F238E27FC236}">
                <a16:creationId xmlns:a16="http://schemas.microsoft.com/office/drawing/2014/main" id="{2E543E50-C3C7-E541-9ECB-BF1EF24747CC}"/>
              </a:ext>
            </a:extLst>
          </p:cNvPr>
          <p:cNvSpPr txBox="1">
            <a:spLocks noChangeArrowheads="1"/>
          </p:cNvSpPr>
          <p:nvPr/>
        </p:nvSpPr>
        <p:spPr bwMode="auto">
          <a:xfrm>
            <a:off x="7902013" y="1532962"/>
            <a:ext cx="165622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high priority queue</a:t>
            </a:r>
          </a:p>
        </p:txBody>
      </p:sp>
      <p:sp>
        <p:nvSpPr>
          <p:cNvPr id="165" name="TextBox 18">
            <a:extLst>
              <a:ext uri="{FF2B5EF4-FFF2-40B4-BE49-F238E27FC236}">
                <a16:creationId xmlns:a16="http://schemas.microsoft.com/office/drawing/2014/main" id="{D33A6E20-61AB-3A46-BAD3-72B639231E0C}"/>
              </a:ext>
            </a:extLst>
          </p:cNvPr>
          <p:cNvSpPr txBox="1">
            <a:spLocks noChangeArrowheads="1"/>
          </p:cNvSpPr>
          <p:nvPr/>
        </p:nvSpPr>
        <p:spPr bwMode="auto">
          <a:xfrm>
            <a:off x="7997776" y="3161687"/>
            <a:ext cx="158729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low priority queue</a:t>
            </a:r>
          </a:p>
        </p:txBody>
      </p:sp>
      <p:sp>
        <p:nvSpPr>
          <p:cNvPr id="166" name="TextBox 19">
            <a:extLst>
              <a:ext uri="{FF2B5EF4-FFF2-40B4-BE49-F238E27FC236}">
                <a16:creationId xmlns:a16="http://schemas.microsoft.com/office/drawing/2014/main" id="{18CA292A-DA82-0843-80BD-20E9FC633428}"/>
              </a:ext>
            </a:extLst>
          </p:cNvPr>
          <p:cNvSpPr txBox="1">
            <a:spLocks noChangeArrowheads="1"/>
          </p:cNvSpPr>
          <p:nvPr/>
        </p:nvSpPr>
        <p:spPr bwMode="auto">
          <a:xfrm>
            <a:off x="6916660" y="2012062"/>
            <a:ext cx="763273" cy="307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arrivals</a:t>
            </a:r>
          </a:p>
        </p:txBody>
      </p:sp>
      <p:sp>
        <p:nvSpPr>
          <p:cNvPr id="167" name="TextBox 20">
            <a:extLst>
              <a:ext uri="{FF2B5EF4-FFF2-40B4-BE49-F238E27FC236}">
                <a16:creationId xmlns:a16="http://schemas.microsoft.com/office/drawing/2014/main" id="{66963E56-8D94-1F47-9283-561C942DFF38}"/>
              </a:ext>
            </a:extLst>
          </p:cNvPr>
          <p:cNvSpPr txBox="1">
            <a:spLocks noChangeArrowheads="1"/>
          </p:cNvSpPr>
          <p:nvPr/>
        </p:nvSpPr>
        <p:spPr bwMode="auto">
          <a:xfrm>
            <a:off x="7443654" y="2744465"/>
            <a:ext cx="787419" cy="307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classify</a:t>
            </a:r>
          </a:p>
        </p:txBody>
      </p:sp>
      <p:sp>
        <p:nvSpPr>
          <p:cNvPr id="170" name="TextBox 23">
            <a:extLst>
              <a:ext uri="{FF2B5EF4-FFF2-40B4-BE49-F238E27FC236}">
                <a16:creationId xmlns:a16="http://schemas.microsoft.com/office/drawing/2014/main" id="{C50F9624-DB30-D841-8393-1591753B2438}"/>
              </a:ext>
            </a:extLst>
          </p:cNvPr>
          <p:cNvSpPr txBox="1">
            <a:spLocks noChangeArrowheads="1"/>
          </p:cNvSpPr>
          <p:nvPr/>
        </p:nvSpPr>
        <p:spPr bwMode="auto">
          <a:xfrm>
            <a:off x="10247672" y="2765634"/>
            <a:ext cx="1043018" cy="307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departures</a:t>
            </a:r>
          </a:p>
        </p:txBody>
      </p:sp>
      <p:sp>
        <p:nvSpPr>
          <p:cNvPr id="171" name="TextBox 24">
            <a:extLst>
              <a:ext uri="{FF2B5EF4-FFF2-40B4-BE49-F238E27FC236}">
                <a16:creationId xmlns:a16="http://schemas.microsoft.com/office/drawing/2014/main" id="{3D12E165-AACD-FC4D-9133-E5299E6E192F}"/>
              </a:ext>
            </a:extLst>
          </p:cNvPr>
          <p:cNvSpPr txBox="1">
            <a:spLocks noChangeArrowheads="1"/>
          </p:cNvSpPr>
          <p:nvPr/>
        </p:nvSpPr>
        <p:spPr bwMode="auto">
          <a:xfrm>
            <a:off x="9575698" y="2771503"/>
            <a:ext cx="45397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link</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 </a:t>
            </a:r>
          </a:p>
        </p:txBody>
      </p:sp>
      <p:grpSp>
        <p:nvGrpSpPr>
          <p:cNvPr id="198" name="Group 197">
            <a:extLst>
              <a:ext uri="{FF2B5EF4-FFF2-40B4-BE49-F238E27FC236}">
                <a16:creationId xmlns:a16="http://schemas.microsoft.com/office/drawing/2014/main" id="{CA413330-497F-ED47-B78A-AF3BCDFF5B9A}"/>
              </a:ext>
            </a:extLst>
          </p:cNvPr>
          <p:cNvGrpSpPr>
            <a:grpSpLocks/>
          </p:cNvGrpSpPr>
          <p:nvPr/>
        </p:nvGrpSpPr>
        <p:grpSpPr bwMode="auto">
          <a:xfrm>
            <a:off x="7832648" y="4587146"/>
            <a:ext cx="347662" cy="754063"/>
            <a:chOff x="2797204" y="2989241"/>
            <a:chExt cx="347099" cy="755477"/>
          </a:xfrm>
        </p:grpSpPr>
        <p:sp>
          <p:nvSpPr>
            <p:cNvPr id="199" name="Rectangle 52">
              <a:extLst>
                <a:ext uri="{FF2B5EF4-FFF2-40B4-BE49-F238E27FC236}">
                  <a16:creationId xmlns:a16="http://schemas.microsoft.com/office/drawing/2014/main" id="{B91332E7-A11F-9347-AEBB-461467FDA740}"/>
                </a:ext>
              </a:extLst>
            </p:cNvPr>
            <p:cNvSpPr>
              <a:spLocks noChangeArrowheads="1"/>
            </p:cNvSpPr>
            <p:nvPr/>
          </p:nvSpPr>
          <p:spPr bwMode="auto">
            <a:xfrm>
              <a:off x="2797204" y="2989241"/>
              <a:ext cx="347099" cy="755477"/>
            </a:xfrm>
            <a:prstGeom prst="rect">
              <a:avLst/>
            </a:prstGeom>
            <a:solidFill>
              <a:srgbClr val="FF0000"/>
            </a:solidFill>
            <a:ln w="15875">
              <a:solidFill>
                <a:srgbClr val="000000"/>
              </a:solidFill>
              <a:miter lim="800000"/>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00" name="Group 53">
              <a:extLst>
                <a:ext uri="{FF2B5EF4-FFF2-40B4-BE49-F238E27FC236}">
                  <a16:creationId xmlns:a16="http://schemas.microsoft.com/office/drawing/2014/main" id="{F4ACB128-10F8-694B-81EE-797A0DD600A4}"/>
                </a:ext>
              </a:extLst>
            </p:cNvPr>
            <p:cNvGrpSpPr>
              <a:grpSpLocks/>
            </p:cNvGrpSpPr>
            <p:nvPr/>
          </p:nvGrpSpPr>
          <p:grpSpPr bwMode="auto">
            <a:xfrm>
              <a:off x="2821701" y="3197503"/>
              <a:ext cx="298780" cy="338554"/>
              <a:chOff x="2821701" y="3197503"/>
              <a:chExt cx="298780" cy="338554"/>
            </a:xfrm>
          </p:grpSpPr>
          <p:sp>
            <p:nvSpPr>
              <p:cNvPr id="201" name="Oval 54">
                <a:extLst>
                  <a:ext uri="{FF2B5EF4-FFF2-40B4-BE49-F238E27FC236}">
                    <a16:creationId xmlns:a16="http://schemas.microsoft.com/office/drawing/2014/main" id="{FEC2E554-32AB-DB43-AF65-3677E1404FDC}"/>
                  </a:ext>
                </a:extLst>
              </p:cNvPr>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2" name="TextBox 55">
                <a:extLst>
                  <a:ext uri="{FF2B5EF4-FFF2-40B4-BE49-F238E27FC236}">
                    <a16:creationId xmlns:a16="http://schemas.microsoft.com/office/drawing/2014/main" id="{3038C36E-D4FE-2D43-81C4-8CBEF283A6F3}"/>
                  </a:ext>
                </a:extLst>
              </p:cNvPr>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a:t>
                </a:r>
              </a:p>
            </p:txBody>
          </p:sp>
        </p:grpSp>
      </p:grpSp>
      <p:grpSp>
        <p:nvGrpSpPr>
          <p:cNvPr id="203" name="Group 202">
            <a:extLst>
              <a:ext uri="{FF2B5EF4-FFF2-40B4-BE49-F238E27FC236}">
                <a16:creationId xmlns:a16="http://schemas.microsoft.com/office/drawing/2014/main" id="{0D5CDCB5-8BD7-8449-9EE8-522A6E1EC58E}"/>
              </a:ext>
            </a:extLst>
          </p:cNvPr>
          <p:cNvGrpSpPr>
            <a:grpSpLocks/>
          </p:cNvGrpSpPr>
          <p:nvPr/>
        </p:nvGrpSpPr>
        <p:grpSpPr bwMode="auto">
          <a:xfrm>
            <a:off x="8181898" y="4591909"/>
            <a:ext cx="346075" cy="755650"/>
            <a:chOff x="2797204" y="2989241"/>
            <a:chExt cx="347099" cy="755477"/>
          </a:xfrm>
        </p:grpSpPr>
        <p:sp>
          <p:nvSpPr>
            <p:cNvPr id="204" name="Rectangle 57">
              <a:extLst>
                <a:ext uri="{FF2B5EF4-FFF2-40B4-BE49-F238E27FC236}">
                  <a16:creationId xmlns:a16="http://schemas.microsoft.com/office/drawing/2014/main" id="{79C763B8-181E-C545-8EDE-2006D8C79C3E}"/>
                </a:ext>
              </a:extLst>
            </p:cNvPr>
            <p:cNvSpPr>
              <a:spLocks noChangeArrowheads="1"/>
            </p:cNvSpPr>
            <p:nvPr/>
          </p:nvSpPr>
          <p:spPr bwMode="auto">
            <a:xfrm>
              <a:off x="2797204" y="2989241"/>
              <a:ext cx="347099" cy="755477"/>
            </a:xfrm>
            <a:prstGeom prst="rect">
              <a:avLst/>
            </a:prstGeom>
            <a:solidFill>
              <a:srgbClr val="FF0000"/>
            </a:solidFill>
            <a:ln w="15875">
              <a:solidFill>
                <a:srgbClr val="000000"/>
              </a:solidFill>
              <a:miter lim="800000"/>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05" name="Group 58">
              <a:extLst>
                <a:ext uri="{FF2B5EF4-FFF2-40B4-BE49-F238E27FC236}">
                  <a16:creationId xmlns:a16="http://schemas.microsoft.com/office/drawing/2014/main" id="{BB006118-96E2-A144-A976-280D82D62491}"/>
                </a:ext>
              </a:extLst>
            </p:cNvPr>
            <p:cNvGrpSpPr>
              <a:grpSpLocks/>
            </p:cNvGrpSpPr>
            <p:nvPr/>
          </p:nvGrpSpPr>
          <p:grpSpPr bwMode="auto">
            <a:xfrm>
              <a:off x="2821701" y="3197503"/>
              <a:ext cx="298780" cy="338554"/>
              <a:chOff x="2821701" y="3197503"/>
              <a:chExt cx="298780" cy="338554"/>
            </a:xfrm>
          </p:grpSpPr>
          <p:sp>
            <p:nvSpPr>
              <p:cNvPr id="206" name="Oval 59">
                <a:extLst>
                  <a:ext uri="{FF2B5EF4-FFF2-40B4-BE49-F238E27FC236}">
                    <a16:creationId xmlns:a16="http://schemas.microsoft.com/office/drawing/2014/main" id="{4A938029-DCC0-0240-A47F-3D1EAA258E6A}"/>
                  </a:ext>
                </a:extLst>
              </p:cNvPr>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7" name="TextBox 60">
                <a:extLst>
                  <a:ext uri="{FF2B5EF4-FFF2-40B4-BE49-F238E27FC236}">
                    <a16:creationId xmlns:a16="http://schemas.microsoft.com/office/drawing/2014/main" id="{0D6BFA59-6951-BA4F-849A-B320C9CA97B7}"/>
                  </a:ext>
                </a:extLst>
              </p:cNvPr>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3</a:t>
                </a:r>
              </a:p>
            </p:txBody>
          </p:sp>
        </p:grpSp>
      </p:grpSp>
      <p:grpSp>
        <p:nvGrpSpPr>
          <p:cNvPr id="208" name="Group 207">
            <a:extLst>
              <a:ext uri="{FF2B5EF4-FFF2-40B4-BE49-F238E27FC236}">
                <a16:creationId xmlns:a16="http://schemas.microsoft.com/office/drawing/2014/main" id="{628CDD20-1F91-BA48-AEEC-082272BFE385}"/>
              </a:ext>
            </a:extLst>
          </p:cNvPr>
          <p:cNvGrpSpPr>
            <a:grpSpLocks/>
          </p:cNvGrpSpPr>
          <p:nvPr/>
        </p:nvGrpSpPr>
        <p:grpSpPr bwMode="auto">
          <a:xfrm>
            <a:off x="8532735" y="4587146"/>
            <a:ext cx="346075" cy="755650"/>
            <a:chOff x="997686" y="3954289"/>
            <a:chExt cx="347099" cy="755477"/>
          </a:xfrm>
        </p:grpSpPr>
        <p:sp>
          <p:nvSpPr>
            <p:cNvPr id="209" name="Rectangle 62">
              <a:extLst>
                <a:ext uri="{FF2B5EF4-FFF2-40B4-BE49-F238E27FC236}">
                  <a16:creationId xmlns:a16="http://schemas.microsoft.com/office/drawing/2014/main" id="{5601D88E-9405-1B4E-B7D8-10891DF1EC26}"/>
                </a:ext>
              </a:extLst>
            </p:cNvPr>
            <p:cNvSpPr>
              <a:spLocks noChangeArrowheads="1"/>
            </p:cNvSpPr>
            <p:nvPr/>
          </p:nvSpPr>
          <p:spPr bwMode="auto">
            <a:xfrm>
              <a:off x="997686" y="3954289"/>
              <a:ext cx="347099" cy="755477"/>
            </a:xfrm>
            <a:prstGeom prst="rect">
              <a:avLst/>
            </a:prstGeom>
            <a:solidFill>
              <a:srgbClr val="00B050"/>
            </a:solidFill>
            <a:ln w="15875">
              <a:solidFill>
                <a:srgbClr val="000000"/>
              </a:solidFill>
              <a:miter lim="800000"/>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0" name="Group 63">
              <a:extLst>
                <a:ext uri="{FF2B5EF4-FFF2-40B4-BE49-F238E27FC236}">
                  <a16:creationId xmlns:a16="http://schemas.microsoft.com/office/drawing/2014/main" id="{22469F56-B5A8-A44E-A5FF-04A4C3A4F1D8}"/>
                </a:ext>
              </a:extLst>
            </p:cNvPr>
            <p:cNvGrpSpPr>
              <a:grpSpLocks/>
            </p:cNvGrpSpPr>
            <p:nvPr/>
          </p:nvGrpSpPr>
          <p:grpSpPr bwMode="auto">
            <a:xfrm>
              <a:off x="1022183" y="4162551"/>
              <a:ext cx="298780" cy="338554"/>
              <a:chOff x="2821701" y="3197503"/>
              <a:chExt cx="298780" cy="338554"/>
            </a:xfrm>
          </p:grpSpPr>
          <p:sp>
            <p:nvSpPr>
              <p:cNvPr id="211" name="Oval 64">
                <a:extLst>
                  <a:ext uri="{FF2B5EF4-FFF2-40B4-BE49-F238E27FC236}">
                    <a16:creationId xmlns:a16="http://schemas.microsoft.com/office/drawing/2014/main" id="{60743089-7BBE-7A47-8B6F-9BA958266B7E}"/>
                  </a:ext>
                </a:extLst>
              </p:cNvPr>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2" name="TextBox 65">
                <a:extLst>
                  <a:ext uri="{FF2B5EF4-FFF2-40B4-BE49-F238E27FC236}">
                    <a16:creationId xmlns:a16="http://schemas.microsoft.com/office/drawing/2014/main" id="{97AE9EDF-FCD8-A44E-830F-C938E1028A7C}"/>
                  </a:ext>
                </a:extLst>
              </p:cNvPr>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2</a:t>
                </a:r>
              </a:p>
            </p:txBody>
          </p:sp>
        </p:grpSp>
      </p:grpSp>
      <p:grpSp>
        <p:nvGrpSpPr>
          <p:cNvPr id="213" name="Group 212">
            <a:extLst>
              <a:ext uri="{FF2B5EF4-FFF2-40B4-BE49-F238E27FC236}">
                <a16:creationId xmlns:a16="http://schemas.microsoft.com/office/drawing/2014/main" id="{AED8E6B2-55F7-A842-BF00-1FDEAB5B96FB}"/>
              </a:ext>
            </a:extLst>
          </p:cNvPr>
          <p:cNvGrpSpPr>
            <a:grpSpLocks/>
          </p:cNvGrpSpPr>
          <p:nvPr/>
        </p:nvGrpSpPr>
        <p:grpSpPr bwMode="auto">
          <a:xfrm>
            <a:off x="8888335" y="4585559"/>
            <a:ext cx="347663" cy="754062"/>
            <a:chOff x="2797204" y="2989241"/>
            <a:chExt cx="347099" cy="755477"/>
          </a:xfrm>
        </p:grpSpPr>
        <p:sp>
          <p:nvSpPr>
            <p:cNvPr id="214" name="Rectangle 67">
              <a:extLst>
                <a:ext uri="{FF2B5EF4-FFF2-40B4-BE49-F238E27FC236}">
                  <a16:creationId xmlns:a16="http://schemas.microsoft.com/office/drawing/2014/main" id="{17877A5D-7221-1B44-A820-C6CA50DDF9E1}"/>
                </a:ext>
              </a:extLst>
            </p:cNvPr>
            <p:cNvSpPr>
              <a:spLocks noChangeArrowheads="1"/>
            </p:cNvSpPr>
            <p:nvPr/>
          </p:nvSpPr>
          <p:spPr bwMode="auto">
            <a:xfrm>
              <a:off x="2797204" y="2989241"/>
              <a:ext cx="347099" cy="755477"/>
            </a:xfrm>
            <a:prstGeom prst="rect">
              <a:avLst/>
            </a:prstGeom>
            <a:solidFill>
              <a:srgbClr val="FF0000"/>
            </a:solidFill>
            <a:ln w="15875">
              <a:solidFill>
                <a:srgbClr val="000000"/>
              </a:solidFill>
              <a:miter lim="800000"/>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5" name="Group 68">
              <a:extLst>
                <a:ext uri="{FF2B5EF4-FFF2-40B4-BE49-F238E27FC236}">
                  <a16:creationId xmlns:a16="http://schemas.microsoft.com/office/drawing/2014/main" id="{971AF330-877D-B346-8636-720417511D27}"/>
                </a:ext>
              </a:extLst>
            </p:cNvPr>
            <p:cNvGrpSpPr>
              <a:grpSpLocks/>
            </p:cNvGrpSpPr>
            <p:nvPr/>
          </p:nvGrpSpPr>
          <p:grpSpPr bwMode="auto">
            <a:xfrm>
              <a:off x="2821701" y="3197503"/>
              <a:ext cx="298780" cy="338554"/>
              <a:chOff x="2821701" y="3197503"/>
              <a:chExt cx="298780" cy="338554"/>
            </a:xfrm>
          </p:grpSpPr>
          <p:sp>
            <p:nvSpPr>
              <p:cNvPr id="216" name="Oval 69">
                <a:extLst>
                  <a:ext uri="{FF2B5EF4-FFF2-40B4-BE49-F238E27FC236}">
                    <a16:creationId xmlns:a16="http://schemas.microsoft.com/office/drawing/2014/main" id="{BBC6CE4C-69C6-3442-856D-E7AE545D2A3A}"/>
                  </a:ext>
                </a:extLst>
              </p:cNvPr>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7" name="TextBox 70">
                <a:extLst>
                  <a:ext uri="{FF2B5EF4-FFF2-40B4-BE49-F238E27FC236}">
                    <a16:creationId xmlns:a16="http://schemas.microsoft.com/office/drawing/2014/main" id="{6651BEED-1878-374C-8A7F-971D8CFEEA4F}"/>
                  </a:ext>
                </a:extLst>
              </p:cNvPr>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4</a:t>
                </a:r>
              </a:p>
            </p:txBody>
          </p:sp>
        </p:grpSp>
      </p:grpSp>
      <p:grpSp>
        <p:nvGrpSpPr>
          <p:cNvPr id="218" name="Group 217">
            <a:extLst>
              <a:ext uri="{FF2B5EF4-FFF2-40B4-BE49-F238E27FC236}">
                <a16:creationId xmlns:a16="http://schemas.microsoft.com/office/drawing/2014/main" id="{2C52832B-CB92-454D-9FA5-397F33ED018E}"/>
              </a:ext>
            </a:extLst>
          </p:cNvPr>
          <p:cNvGrpSpPr>
            <a:grpSpLocks/>
          </p:cNvGrpSpPr>
          <p:nvPr/>
        </p:nvGrpSpPr>
        <p:grpSpPr bwMode="auto">
          <a:xfrm>
            <a:off x="9950373" y="4593496"/>
            <a:ext cx="347662" cy="755650"/>
            <a:chOff x="997686" y="3954289"/>
            <a:chExt cx="347099" cy="755477"/>
          </a:xfrm>
        </p:grpSpPr>
        <p:sp>
          <p:nvSpPr>
            <p:cNvPr id="219" name="Rectangle 72">
              <a:extLst>
                <a:ext uri="{FF2B5EF4-FFF2-40B4-BE49-F238E27FC236}">
                  <a16:creationId xmlns:a16="http://schemas.microsoft.com/office/drawing/2014/main" id="{E8EB6424-F905-7341-B066-9F8E5F627525}"/>
                </a:ext>
              </a:extLst>
            </p:cNvPr>
            <p:cNvSpPr>
              <a:spLocks noChangeArrowheads="1"/>
            </p:cNvSpPr>
            <p:nvPr/>
          </p:nvSpPr>
          <p:spPr bwMode="auto">
            <a:xfrm>
              <a:off x="997686" y="3954289"/>
              <a:ext cx="347099" cy="755477"/>
            </a:xfrm>
            <a:prstGeom prst="rect">
              <a:avLst/>
            </a:prstGeom>
            <a:solidFill>
              <a:srgbClr val="00B050"/>
            </a:solidFill>
            <a:ln w="15875">
              <a:solidFill>
                <a:srgbClr val="000000"/>
              </a:solidFill>
              <a:miter lim="800000"/>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20" name="Group 73">
              <a:extLst>
                <a:ext uri="{FF2B5EF4-FFF2-40B4-BE49-F238E27FC236}">
                  <a16:creationId xmlns:a16="http://schemas.microsoft.com/office/drawing/2014/main" id="{EAE329E5-B657-7E46-AF92-0B794854B248}"/>
                </a:ext>
              </a:extLst>
            </p:cNvPr>
            <p:cNvGrpSpPr>
              <a:grpSpLocks/>
            </p:cNvGrpSpPr>
            <p:nvPr/>
          </p:nvGrpSpPr>
          <p:grpSpPr bwMode="auto">
            <a:xfrm>
              <a:off x="1022183" y="4162551"/>
              <a:ext cx="298780" cy="338554"/>
              <a:chOff x="2821701" y="3197503"/>
              <a:chExt cx="298780" cy="338554"/>
            </a:xfrm>
          </p:grpSpPr>
          <p:sp>
            <p:nvSpPr>
              <p:cNvPr id="221" name="Oval 74">
                <a:extLst>
                  <a:ext uri="{FF2B5EF4-FFF2-40B4-BE49-F238E27FC236}">
                    <a16:creationId xmlns:a16="http://schemas.microsoft.com/office/drawing/2014/main" id="{14299EB1-5355-4344-8A2B-DA7E42F81941}"/>
                  </a:ext>
                </a:extLst>
              </p:cNvPr>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2" name="TextBox 75">
                <a:extLst>
                  <a:ext uri="{FF2B5EF4-FFF2-40B4-BE49-F238E27FC236}">
                    <a16:creationId xmlns:a16="http://schemas.microsoft.com/office/drawing/2014/main" id="{0910BB6C-C974-2D4C-91BD-0C41CB78E084}"/>
                  </a:ext>
                </a:extLst>
              </p:cNvPr>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5</a:t>
                </a:r>
              </a:p>
            </p:txBody>
          </p:sp>
        </p:grpSp>
      </p:grpSp>
      <p:grpSp>
        <p:nvGrpSpPr>
          <p:cNvPr id="18" name="Group 17">
            <a:extLst>
              <a:ext uri="{FF2B5EF4-FFF2-40B4-BE49-F238E27FC236}">
                <a16:creationId xmlns:a16="http://schemas.microsoft.com/office/drawing/2014/main" id="{8A414A69-7A4D-E94C-9166-A43D26F738FB}"/>
              </a:ext>
            </a:extLst>
          </p:cNvPr>
          <p:cNvGrpSpPr/>
          <p:nvPr/>
        </p:nvGrpSpPr>
        <p:grpSpPr>
          <a:xfrm>
            <a:off x="6976985" y="4182334"/>
            <a:ext cx="3978275" cy="1506537"/>
            <a:chOff x="6976985" y="4182334"/>
            <a:chExt cx="3978275" cy="1506537"/>
          </a:xfrm>
        </p:grpSpPr>
        <p:cxnSp>
          <p:nvCxnSpPr>
            <p:cNvPr id="196" name="Straight Connector 49">
              <a:extLst>
                <a:ext uri="{FF2B5EF4-FFF2-40B4-BE49-F238E27FC236}">
                  <a16:creationId xmlns:a16="http://schemas.microsoft.com/office/drawing/2014/main" id="{09FBCBE2-0BE6-0B41-8BDC-3994B6A0EEAE}"/>
                </a:ext>
              </a:extLst>
            </p:cNvPr>
            <p:cNvCxnSpPr>
              <a:cxnSpLocks noChangeShapeType="1"/>
            </p:cNvCxnSpPr>
            <p:nvPr/>
          </p:nvCxnSpPr>
          <p:spPr bwMode="auto">
            <a:xfrm>
              <a:off x="7723110" y="4580796"/>
              <a:ext cx="3230563" cy="0"/>
            </a:xfrm>
            <a:prstGeom prst="line">
              <a:avLst/>
            </a:prstGeom>
            <a:noFill/>
            <a:ln w="2540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7" name="Straight Connector 50">
              <a:extLst>
                <a:ext uri="{FF2B5EF4-FFF2-40B4-BE49-F238E27FC236}">
                  <a16:creationId xmlns:a16="http://schemas.microsoft.com/office/drawing/2014/main" id="{7F18FA76-7AB2-2240-83F5-7ECCE2B76108}"/>
                </a:ext>
              </a:extLst>
            </p:cNvPr>
            <p:cNvCxnSpPr>
              <a:cxnSpLocks noChangeShapeType="1"/>
            </p:cNvCxnSpPr>
            <p:nvPr/>
          </p:nvCxnSpPr>
          <p:spPr bwMode="auto">
            <a:xfrm>
              <a:off x="7724698" y="5352321"/>
              <a:ext cx="3230562" cy="0"/>
            </a:xfrm>
            <a:prstGeom prst="line">
              <a:avLst/>
            </a:prstGeom>
            <a:noFill/>
            <a:ln w="2540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3" name="TextBox 126">
              <a:extLst>
                <a:ext uri="{FF2B5EF4-FFF2-40B4-BE49-F238E27FC236}">
                  <a16:creationId xmlns:a16="http://schemas.microsoft.com/office/drawing/2014/main" id="{0D4C74E0-D72A-AB40-AFD9-B2B842FE177B}"/>
                </a:ext>
              </a:extLst>
            </p:cNvPr>
            <p:cNvSpPr txBox="1">
              <a:spLocks noChangeArrowheads="1"/>
            </p:cNvSpPr>
            <p:nvPr/>
          </p:nvSpPr>
          <p:spPr bwMode="auto">
            <a:xfrm>
              <a:off x="6976985" y="4182334"/>
              <a:ext cx="806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1"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arrivals</a:t>
              </a:r>
            </a:p>
          </p:txBody>
        </p:sp>
        <p:sp>
          <p:nvSpPr>
            <p:cNvPr id="274" name="TextBox 127">
              <a:extLst>
                <a:ext uri="{FF2B5EF4-FFF2-40B4-BE49-F238E27FC236}">
                  <a16:creationId xmlns:a16="http://schemas.microsoft.com/office/drawing/2014/main" id="{53975E93-967F-ED41-83F1-9D88A6965020}"/>
                </a:ext>
              </a:extLst>
            </p:cNvPr>
            <p:cNvSpPr txBox="1">
              <a:spLocks noChangeArrowheads="1"/>
            </p:cNvSpPr>
            <p:nvPr/>
          </p:nvSpPr>
          <p:spPr bwMode="auto">
            <a:xfrm>
              <a:off x="7000798" y="5380896"/>
              <a:ext cx="10874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1"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departures</a:t>
              </a:r>
            </a:p>
          </p:txBody>
        </p:sp>
        <p:sp>
          <p:nvSpPr>
            <p:cNvPr id="275" name="TextBox 128">
              <a:extLst>
                <a:ext uri="{FF2B5EF4-FFF2-40B4-BE49-F238E27FC236}">
                  <a16:creationId xmlns:a16="http://schemas.microsoft.com/office/drawing/2014/main" id="{B40D0F1D-D7DC-5742-9077-05BB3F4748A4}"/>
                </a:ext>
              </a:extLst>
            </p:cNvPr>
            <p:cNvSpPr txBox="1">
              <a:spLocks noChangeArrowheads="1"/>
            </p:cNvSpPr>
            <p:nvPr/>
          </p:nvSpPr>
          <p:spPr bwMode="auto">
            <a:xfrm>
              <a:off x="7023023" y="4687159"/>
              <a:ext cx="860425"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275"/>
                </a:lnSpc>
                <a:spcBef>
                  <a:spcPct val="0"/>
                </a:spcBef>
                <a:spcAft>
                  <a:spcPct val="0"/>
                </a:spcAft>
                <a:buClrTx/>
                <a:buSzTx/>
                <a:buFontTx/>
                <a:buNone/>
                <a:tabLst/>
                <a:defRPr/>
              </a:pPr>
              <a:r>
                <a:rPr kumimoji="0" lang="en-US" altLang="en-US" sz="1400" b="0" i="1"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packet in service</a:t>
              </a:r>
            </a:p>
          </p:txBody>
        </p:sp>
      </p:grpSp>
      <p:grpSp>
        <p:nvGrpSpPr>
          <p:cNvPr id="4" name="Group 3">
            <a:extLst>
              <a:ext uri="{FF2B5EF4-FFF2-40B4-BE49-F238E27FC236}">
                <a16:creationId xmlns:a16="http://schemas.microsoft.com/office/drawing/2014/main" id="{177129A8-85BC-6440-85AB-254D43D1F548}"/>
              </a:ext>
            </a:extLst>
          </p:cNvPr>
          <p:cNvGrpSpPr/>
          <p:nvPr/>
        </p:nvGrpSpPr>
        <p:grpSpPr>
          <a:xfrm>
            <a:off x="7015641" y="2371233"/>
            <a:ext cx="563235" cy="169985"/>
            <a:chOff x="6268765" y="2496876"/>
            <a:chExt cx="563235" cy="169985"/>
          </a:xfrm>
        </p:grpSpPr>
        <p:cxnSp>
          <p:nvCxnSpPr>
            <p:cNvPr id="125" name="Straight Arrow Connector 124">
              <a:extLst>
                <a:ext uri="{FF2B5EF4-FFF2-40B4-BE49-F238E27FC236}">
                  <a16:creationId xmlns:a16="http://schemas.microsoft.com/office/drawing/2014/main" id="{DA779E9A-02A9-6644-AD69-61CB27E5FD57}"/>
                </a:ext>
              </a:extLst>
            </p:cNvPr>
            <p:cNvCxnSpPr/>
            <p:nvPr/>
          </p:nvCxnSpPr>
          <p:spPr>
            <a:xfrm>
              <a:off x="6268765" y="2496876"/>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Straight Arrow Connector 125">
              <a:extLst>
                <a:ext uri="{FF2B5EF4-FFF2-40B4-BE49-F238E27FC236}">
                  <a16:creationId xmlns:a16="http://schemas.microsoft.com/office/drawing/2014/main" id="{EC9A69F9-D799-2D40-8176-B02399B60E4C}"/>
                </a:ext>
              </a:extLst>
            </p:cNvPr>
            <p:cNvCxnSpPr/>
            <p:nvPr/>
          </p:nvCxnSpPr>
          <p:spPr>
            <a:xfrm>
              <a:off x="6269292" y="2666861"/>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30" name="Group 129">
            <a:extLst>
              <a:ext uri="{FF2B5EF4-FFF2-40B4-BE49-F238E27FC236}">
                <a16:creationId xmlns:a16="http://schemas.microsoft.com/office/drawing/2014/main" id="{72529E63-DBF0-6744-92EC-AF13D4CB549F}"/>
              </a:ext>
            </a:extLst>
          </p:cNvPr>
          <p:cNvGrpSpPr/>
          <p:nvPr/>
        </p:nvGrpSpPr>
        <p:grpSpPr>
          <a:xfrm>
            <a:off x="10518514" y="2335168"/>
            <a:ext cx="563235" cy="352190"/>
            <a:chOff x="6268765" y="2496876"/>
            <a:chExt cx="563235" cy="169985"/>
          </a:xfrm>
        </p:grpSpPr>
        <p:cxnSp>
          <p:nvCxnSpPr>
            <p:cNvPr id="131" name="Straight Arrow Connector 130">
              <a:extLst>
                <a:ext uri="{FF2B5EF4-FFF2-40B4-BE49-F238E27FC236}">
                  <a16:creationId xmlns:a16="http://schemas.microsoft.com/office/drawing/2014/main" id="{11813BBB-45F9-4545-A44C-AB5AAFCFF57C}"/>
                </a:ext>
              </a:extLst>
            </p:cNvPr>
            <p:cNvCxnSpPr/>
            <p:nvPr/>
          </p:nvCxnSpPr>
          <p:spPr>
            <a:xfrm>
              <a:off x="6268765" y="2496876"/>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87AFC330-0A49-7843-90F0-1955543FA463}"/>
                </a:ext>
              </a:extLst>
            </p:cNvPr>
            <p:cNvCxnSpPr/>
            <p:nvPr/>
          </p:nvCxnSpPr>
          <p:spPr>
            <a:xfrm>
              <a:off x="6269292" y="2666861"/>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sp>
        <p:nvSpPr>
          <p:cNvPr id="133" name="Content Placeholder 1">
            <a:extLst>
              <a:ext uri="{FF2B5EF4-FFF2-40B4-BE49-F238E27FC236}">
                <a16:creationId xmlns:a16="http://schemas.microsoft.com/office/drawing/2014/main" id="{F749212D-A689-B143-9931-DD5E944728A3}"/>
              </a:ext>
            </a:extLst>
          </p:cNvPr>
          <p:cNvSpPr txBox="1">
            <a:spLocks/>
          </p:cNvSpPr>
          <p:nvPr/>
        </p:nvSpPr>
        <p:spPr>
          <a:xfrm>
            <a:off x="767862" y="3915571"/>
            <a:ext cx="5084299" cy="196271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5938" marR="0" lvl="0" indent="-2809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send packet from highest priority queue that has buffered packets</a:t>
            </a:r>
          </a:p>
          <a:p>
            <a:pPr marL="804863" marR="0" lvl="1" indent="-22701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FCFS within priority class</a:t>
            </a:r>
          </a:p>
        </p:txBody>
      </p:sp>
      <p:grpSp>
        <p:nvGrpSpPr>
          <p:cNvPr id="13" name="Group 12">
            <a:extLst>
              <a:ext uri="{FF2B5EF4-FFF2-40B4-BE49-F238E27FC236}">
                <a16:creationId xmlns:a16="http://schemas.microsoft.com/office/drawing/2014/main" id="{4B5BFDA1-472B-D44C-AF4F-687F704E3348}"/>
              </a:ext>
            </a:extLst>
          </p:cNvPr>
          <p:cNvGrpSpPr/>
          <p:nvPr/>
        </p:nvGrpSpPr>
        <p:grpSpPr>
          <a:xfrm>
            <a:off x="7671174" y="3917372"/>
            <a:ext cx="298450" cy="651303"/>
            <a:chOff x="7398516" y="3578212"/>
            <a:chExt cx="298450" cy="651303"/>
          </a:xfrm>
        </p:grpSpPr>
        <p:sp>
          <p:nvSpPr>
            <p:cNvPr id="246" name="Oval 99">
              <a:extLst>
                <a:ext uri="{FF2B5EF4-FFF2-40B4-BE49-F238E27FC236}">
                  <a16:creationId xmlns:a16="http://schemas.microsoft.com/office/drawing/2014/main" id="{0A08FE43-AF40-AA44-97C2-598083D1E0F4}"/>
                </a:ext>
              </a:extLst>
            </p:cNvPr>
            <p:cNvSpPr>
              <a:spLocks noChangeArrowheads="1"/>
            </p:cNvSpPr>
            <p:nvPr/>
          </p:nvSpPr>
          <p:spPr bwMode="auto">
            <a:xfrm>
              <a:off x="7440043" y="3649200"/>
              <a:ext cx="220266" cy="200218"/>
            </a:xfrm>
            <a:prstGeom prst="ellipse">
              <a:avLst/>
            </a:prstGeom>
            <a:solidFill>
              <a:srgbClr val="FFFFFF"/>
            </a:solidFill>
            <a:ln w="15875">
              <a:solidFill>
                <a:srgbClr val="FF000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47" name="TextBox 100">
              <a:extLst>
                <a:ext uri="{FF2B5EF4-FFF2-40B4-BE49-F238E27FC236}">
                  <a16:creationId xmlns:a16="http://schemas.microsoft.com/office/drawing/2014/main" id="{FC5974ED-B537-5F40-8FAE-38F177C671E1}"/>
                </a:ext>
              </a:extLst>
            </p:cNvPr>
            <p:cNvSpPr txBox="1">
              <a:spLocks noChangeArrowheads="1"/>
            </p:cNvSpPr>
            <p:nvPr/>
          </p:nvSpPr>
          <p:spPr bwMode="auto">
            <a:xfrm>
              <a:off x="7398516" y="3578212"/>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a:t>
              </a:r>
            </a:p>
          </p:txBody>
        </p:sp>
        <p:cxnSp>
          <p:nvCxnSpPr>
            <p:cNvPr id="11" name="Straight Arrow Connector 10">
              <a:extLst>
                <a:ext uri="{FF2B5EF4-FFF2-40B4-BE49-F238E27FC236}">
                  <a16:creationId xmlns:a16="http://schemas.microsoft.com/office/drawing/2014/main" id="{8B55FAFA-386D-5447-BC0E-EB7887B8FEFD}"/>
                </a:ext>
              </a:extLst>
            </p:cNvPr>
            <p:cNvCxnSpPr>
              <a:cxnSpLocks/>
            </p:cNvCxnSpPr>
            <p:nvPr/>
          </p:nvCxnSpPr>
          <p:spPr>
            <a:xfrm>
              <a:off x="7551281" y="385045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2" name="Group 141">
            <a:extLst>
              <a:ext uri="{FF2B5EF4-FFF2-40B4-BE49-F238E27FC236}">
                <a16:creationId xmlns:a16="http://schemas.microsoft.com/office/drawing/2014/main" id="{BBB26098-DF2F-704A-9CE3-477B4A4088E8}"/>
              </a:ext>
            </a:extLst>
          </p:cNvPr>
          <p:cNvGrpSpPr/>
          <p:nvPr/>
        </p:nvGrpSpPr>
        <p:grpSpPr>
          <a:xfrm>
            <a:off x="7966553" y="3920142"/>
            <a:ext cx="298450" cy="651303"/>
            <a:chOff x="7398516" y="3578212"/>
            <a:chExt cx="298450" cy="651303"/>
          </a:xfrm>
        </p:grpSpPr>
        <p:sp>
          <p:nvSpPr>
            <p:cNvPr id="143" name="Oval 99">
              <a:extLst>
                <a:ext uri="{FF2B5EF4-FFF2-40B4-BE49-F238E27FC236}">
                  <a16:creationId xmlns:a16="http://schemas.microsoft.com/office/drawing/2014/main" id="{1FE7763F-DEFC-0445-A67D-64E5AE1809A5}"/>
                </a:ext>
              </a:extLst>
            </p:cNvPr>
            <p:cNvSpPr>
              <a:spLocks noChangeArrowheads="1"/>
            </p:cNvSpPr>
            <p:nvPr/>
          </p:nvSpPr>
          <p:spPr bwMode="auto">
            <a:xfrm>
              <a:off x="7440043" y="3649200"/>
              <a:ext cx="220266" cy="200218"/>
            </a:xfrm>
            <a:prstGeom prst="ellipse">
              <a:avLst/>
            </a:prstGeom>
            <a:solidFill>
              <a:srgbClr val="FFFFFF"/>
            </a:solidFill>
            <a:ln w="15875">
              <a:solidFill>
                <a:srgbClr val="FF000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4" name="TextBox 100">
              <a:extLst>
                <a:ext uri="{FF2B5EF4-FFF2-40B4-BE49-F238E27FC236}">
                  <a16:creationId xmlns:a16="http://schemas.microsoft.com/office/drawing/2014/main" id="{4A02E4C3-DE29-4645-A913-F3187EB5821D}"/>
                </a:ext>
              </a:extLst>
            </p:cNvPr>
            <p:cNvSpPr txBox="1">
              <a:spLocks noChangeArrowheads="1"/>
            </p:cNvSpPr>
            <p:nvPr/>
          </p:nvSpPr>
          <p:spPr bwMode="auto">
            <a:xfrm>
              <a:off x="7398516" y="3578212"/>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3</a:t>
              </a:r>
            </a:p>
          </p:txBody>
        </p:sp>
        <p:cxnSp>
          <p:nvCxnSpPr>
            <p:cNvPr id="145" name="Straight Arrow Connector 144">
              <a:extLst>
                <a:ext uri="{FF2B5EF4-FFF2-40B4-BE49-F238E27FC236}">
                  <a16:creationId xmlns:a16="http://schemas.microsoft.com/office/drawing/2014/main" id="{CB4D562C-391A-154A-B9C0-DCBC67DEF7B3}"/>
                </a:ext>
              </a:extLst>
            </p:cNvPr>
            <p:cNvCxnSpPr>
              <a:cxnSpLocks/>
            </p:cNvCxnSpPr>
            <p:nvPr/>
          </p:nvCxnSpPr>
          <p:spPr>
            <a:xfrm>
              <a:off x="7551281" y="385045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6" name="Group 145">
            <a:extLst>
              <a:ext uri="{FF2B5EF4-FFF2-40B4-BE49-F238E27FC236}">
                <a16:creationId xmlns:a16="http://schemas.microsoft.com/office/drawing/2014/main" id="{C04C0CEA-EE95-7C45-9F9E-3251EBAE6CAD}"/>
              </a:ext>
            </a:extLst>
          </p:cNvPr>
          <p:cNvGrpSpPr/>
          <p:nvPr/>
        </p:nvGrpSpPr>
        <p:grpSpPr>
          <a:xfrm>
            <a:off x="8574489" y="3916263"/>
            <a:ext cx="298450" cy="651303"/>
            <a:chOff x="7398516" y="3578212"/>
            <a:chExt cx="298450" cy="651303"/>
          </a:xfrm>
        </p:grpSpPr>
        <p:sp>
          <p:nvSpPr>
            <p:cNvPr id="147" name="Oval 99">
              <a:extLst>
                <a:ext uri="{FF2B5EF4-FFF2-40B4-BE49-F238E27FC236}">
                  <a16:creationId xmlns:a16="http://schemas.microsoft.com/office/drawing/2014/main" id="{AAFD89C4-864D-F34B-A82D-1BB28524569F}"/>
                </a:ext>
              </a:extLst>
            </p:cNvPr>
            <p:cNvSpPr>
              <a:spLocks noChangeArrowheads="1"/>
            </p:cNvSpPr>
            <p:nvPr/>
          </p:nvSpPr>
          <p:spPr bwMode="auto">
            <a:xfrm>
              <a:off x="7440043" y="3649200"/>
              <a:ext cx="220266" cy="200218"/>
            </a:xfrm>
            <a:prstGeom prst="ellipse">
              <a:avLst/>
            </a:prstGeom>
            <a:solidFill>
              <a:srgbClr val="FFFFFF"/>
            </a:solidFill>
            <a:ln w="15875">
              <a:solidFill>
                <a:srgbClr val="FF000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8" name="TextBox 100">
              <a:extLst>
                <a:ext uri="{FF2B5EF4-FFF2-40B4-BE49-F238E27FC236}">
                  <a16:creationId xmlns:a16="http://schemas.microsoft.com/office/drawing/2014/main" id="{131EAF45-AA88-C248-A0B3-290327B798A1}"/>
                </a:ext>
              </a:extLst>
            </p:cNvPr>
            <p:cNvSpPr txBox="1">
              <a:spLocks noChangeArrowheads="1"/>
            </p:cNvSpPr>
            <p:nvPr/>
          </p:nvSpPr>
          <p:spPr bwMode="auto">
            <a:xfrm>
              <a:off x="7398516" y="3578212"/>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4</a:t>
              </a:r>
            </a:p>
          </p:txBody>
        </p:sp>
        <p:cxnSp>
          <p:nvCxnSpPr>
            <p:cNvPr id="149" name="Straight Arrow Connector 148">
              <a:extLst>
                <a:ext uri="{FF2B5EF4-FFF2-40B4-BE49-F238E27FC236}">
                  <a16:creationId xmlns:a16="http://schemas.microsoft.com/office/drawing/2014/main" id="{B0FAAC14-1425-6443-B0A5-5CBC5E66DC31}"/>
                </a:ext>
              </a:extLst>
            </p:cNvPr>
            <p:cNvCxnSpPr>
              <a:cxnSpLocks/>
            </p:cNvCxnSpPr>
            <p:nvPr/>
          </p:nvCxnSpPr>
          <p:spPr>
            <a:xfrm>
              <a:off x="7551281" y="385045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E16912A4-6BD9-FB48-8EF7-0DB862FE810A}"/>
              </a:ext>
            </a:extLst>
          </p:cNvPr>
          <p:cNvGrpSpPr/>
          <p:nvPr/>
        </p:nvGrpSpPr>
        <p:grpSpPr>
          <a:xfrm>
            <a:off x="7829819" y="3644517"/>
            <a:ext cx="298450" cy="927483"/>
            <a:chOff x="6725889" y="3647842"/>
            <a:chExt cx="298450" cy="927483"/>
          </a:xfrm>
        </p:grpSpPr>
        <p:sp>
          <p:nvSpPr>
            <p:cNvPr id="153" name="Oval 89">
              <a:extLst>
                <a:ext uri="{FF2B5EF4-FFF2-40B4-BE49-F238E27FC236}">
                  <a16:creationId xmlns:a16="http://schemas.microsoft.com/office/drawing/2014/main" id="{DB6F42F1-F3D1-9241-AFE5-67FBD8ACEBCB}"/>
                </a:ext>
              </a:extLst>
            </p:cNvPr>
            <p:cNvSpPr>
              <a:spLocks noChangeArrowheads="1"/>
            </p:cNvSpPr>
            <p:nvPr/>
          </p:nvSpPr>
          <p:spPr bwMode="auto">
            <a:xfrm>
              <a:off x="6759258" y="3722164"/>
              <a:ext cx="220266" cy="200238"/>
            </a:xfrm>
            <a:prstGeom prst="ellipse">
              <a:avLst/>
            </a:prstGeom>
            <a:solidFill>
              <a:srgbClr val="FFFFFF"/>
            </a:solidFill>
            <a:ln w="15875">
              <a:solidFill>
                <a:srgbClr val="00B05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4" name="TextBox 90">
              <a:extLst>
                <a:ext uri="{FF2B5EF4-FFF2-40B4-BE49-F238E27FC236}">
                  <a16:creationId xmlns:a16="http://schemas.microsoft.com/office/drawing/2014/main" id="{D3EE74DA-4F35-BD42-A402-E5709C9941D0}"/>
                </a:ext>
              </a:extLst>
            </p:cNvPr>
            <p:cNvSpPr txBox="1">
              <a:spLocks noChangeArrowheads="1"/>
            </p:cNvSpPr>
            <p:nvPr/>
          </p:nvSpPr>
          <p:spPr bwMode="auto">
            <a:xfrm>
              <a:off x="6725889" y="3647842"/>
              <a:ext cx="298450" cy="33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2</a:t>
              </a:r>
            </a:p>
          </p:txBody>
        </p:sp>
        <p:cxnSp>
          <p:nvCxnSpPr>
            <p:cNvPr id="15" name="Straight Arrow Connector 14">
              <a:extLst>
                <a:ext uri="{FF2B5EF4-FFF2-40B4-BE49-F238E27FC236}">
                  <a16:creationId xmlns:a16="http://schemas.microsoft.com/office/drawing/2014/main" id="{95ED8863-F045-6C4F-8410-611648593128}"/>
                </a:ext>
              </a:extLst>
            </p:cNvPr>
            <p:cNvCxnSpPr/>
            <p:nvPr/>
          </p:nvCxnSpPr>
          <p:spPr>
            <a:xfrm>
              <a:off x="6866312" y="3920282"/>
              <a:ext cx="0" cy="655043"/>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76" name="Group 275">
            <a:extLst>
              <a:ext uri="{FF2B5EF4-FFF2-40B4-BE49-F238E27FC236}">
                <a16:creationId xmlns:a16="http://schemas.microsoft.com/office/drawing/2014/main" id="{9D42AA4F-FBF9-CC40-8705-7E68F9D30BB8}"/>
              </a:ext>
            </a:extLst>
          </p:cNvPr>
          <p:cNvGrpSpPr/>
          <p:nvPr/>
        </p:nvGrpSpPr>
        <p:grpSpPr>
          <a:xfrm>
            <a:off x="9807544" y="3925685"/>
            <a:ext cx="298450" cy="647977"/>
            <a:chOff x="7405166" y="3581538"/>
            <a:chExt cx="298450" cy="647977"/>
          </a:xfrm>
        </p:grpSpPr>
        <p:sp>
          <p:nvSpPr>
            <p:cNvPr id="277" name="Oval 99">
              <a:extLst>
                <a:ext uri="{FF2B5EF4-FFF2-40B4-BE49-F238E27FC236}">
                  <a16:creationId xmlns:a16="http://schemas.microsoft.com/office/drawing/2014/main" id="{ED4C12D3-CD45-C940-B0F8-78FF1990B419}"/>
                </a:ext>
              </a:extLst>
            </p:cNvPr>
            <p:cNvSpPr>
              <a:spLocks noChangeArrowheads="1"/>
            </p:cNvSpPr>
            <p:nvPr/>
          </p:nvSpPr>
          <p:spPr bwMode="auto">
            <a:xfrm>
              <a:off x="7440043" y="3649200"/>
              <a:ext cx="220266" cy="200218"/>
            </a:xfrm>
            <a:prstGeom prst="ellipse">
              <a:avLst/>
            </a:prstGeom>
            <a:solidFill>
              <a:srgbClr val="FFFFFF"/>
            </a:solidFill>
            <a:ln w="15875">
              <a:solidFill>
                <a:srgbClr val="00B05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8" name="TextBox 100">
              <a:extLst>
                <a:ext uri="{FF2B5EF4-FFF2-40B4-BE49-F238E27FC236}">
                  <a16:creationId xmlns:a16="http://schemas.microsoft.com/office/drawing/2014/main" id="{E3B96439-708C-5041-BAA5-E79EF5FA9D24}"/>
                </a:ext>
              </a:extLst>
            </p:cNvPr>
            <p:cNvSpPr txBox="1">
              <a:spLocks noChangeArrowheads="1"/>
            </p:cNvSpPr>
            <p:nvPr/>
          </p:nvSpPr>
          <p:spPr bwMode="auto">
            <a:xfrm>
              <a:off x="7405166" y="3581538"/>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5</a:t>
              </a:r>
            </a:p>
          </p:txBody>
        </p:sp>
        <p:cxnSp>
          <p:nvCxnSpPr>
            <p:cNvPr id="279" name="Straight Arrow Connector 278">
              <a:extLst>
                <a:ext uri="{FF2B5EF4-FFF2-40B4-BE49-F238E27FC236}">
                  <a16:creationId xmlns:a16="http://schemas.microsoft.com/office/drawing/2014/main" id="{F92783F0-8C2B-C34F-B314-E5566258AF39}"/>
                </a:ext>
              </a:extLst>
            </p:cNvPr>
            <p:cNvCxnSpPr>
              <a:cxnSpLocks/>
            </p:cNvCxnSpPr>
            <p:nvPr/>
          </p:nvCxnSpPr>
          <p:spPr>
            <a:xfrm>
              <a:off x="7551281" y="3850455"/>
              <a:ext cx="0" cy="379060"/>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5183055A-5BE8-A942-8605-57EA41C15EAA}"/>
              </a:ext>
            </a:extLst>
          </p:cNvPr>
          <p:cNvGrpSpPr/>
          <p:nvPr/>
        </p:nvGrpSpPr>
        <p:grpSpPr>
          <a:xfrm>
            <a:off x="8029730" y="5366143"/>
            <a:ext cx="298450" cy="651728"/>
            <a:chOff x="7384663" y="5459245"/>
            <a:chExt cx="298450" cy="651728"/>
          </a:xfrm>
        </p:grpSpPr>
        <p:sp>
          <p:nvSpPr>
            <p:cNvPr id="281" name="Oval 99">
              <a:extLst>
                <a:ext uri="{FF2B5EF4-FFF2-40B4-BE49-F238E27FC236}">
                  <a16:creationId xmlns:a16="http://schemas.microsoft.com/office/drawing/2014/main" id="{9934B476-1895-D149-A552-448E1310E22F}"/>
                </a:ext>
              </a:extLst>
            </p:cNvPr>
            <p:cNvSpPr>
              <a:spLocks noChangeArrowheads="1"/>
            </p:cNvSpPr>
            <p:nvPr/>
          </p:nvSpPr>
          <p:spPr bwMode="auto">
            <a:xfrm>
              <a:off x="7426190" y="5843206"/>
              <a:ext cx="220266" cy="200218"/>
            </a:xfrm>
            <a:prstGeom prst="ellipse">
              <a:avLst/>
            </a:prstGeom>
            <a:solidFill>
              <a:srgbClr val="FFFFFF"/>
            </a:solidFill>
            <a:ln w="15875">
              <a:solidFill>
                <a:srgbClr val="FF000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2" name="TextBox 100">
              <a:extLst>
                <a:ext uri="{FF2B5EF4-FFF2-40B4-BE49-F238E27FC236}">
                  <a16:creationId xmlns:a16="http://schemas.microsoft.com/office/drawing/2014/main" id="{0B65A5ED-22FF-694D-A8CF-CD58B7906C11}"/>
                </a:ext>
              </a:extLst>
            </p:cNvPr>
            <p:cNvSpPr txBox="1">
              <a:spLocks noChangeArrowheads="1"/>
            </p:cNvSpPr>
            <p:nvPr/>
          </p:nvSpPr>
          <p:spPr bwMode="auto">
            <a:xfrm>
              <a:off x="7384663" y="5772218"/>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a:t>
              </a:r>
            </a:p>
          </p:txBody>
        </p:sp>
        <p:cxnSp>
          <p:nvCxnSpPr>
            <p:cNvPr id="283" name="Straight Arrow Connector 282">
              <a:extLst>
                <a:ext uri="{FF2B5EF4-FFF2-40B4-BE49-F238E27FC236}">
                  <a16:creationId xmlns:a16="http://schemas.microsoft.com/office/drawing/2014/main" id="{880B4985-A2E7-9840-89DB-43CD1C32889B}"/>
                </a:ext>
              </a:extLst>
            </p:cNvPr>
            <p:cNvCxnSpPr>
              <a:cxnSpLocks/>
            </p:cNvCxnSpPr>
            <p:nvPr/>
          </p:nvCxnSpPr>
          <p:spPr>
            <a:xfrm>
              <a:off x="7537428" y="545924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84" name="Group 283">
            <a:extLst>
              <a:ext uri="{FF2B5EF4-FFF2-40B4-BE49-F238E27FC236}">
                <a16:creationId xmlns:a16="http://schemas.microsoft.com/office/drawing/2014/main" id="{08BFC867-D14D-3144-B81A-791B84130F74}"/>
              </a:ext>
            </a:extLst>
          </p:cNvPr>
          <p:cNvGrpSpPr/>
          <p:nvPr/>
        </p:nvGrpSpPr>
        <p:grpSpPr>
          <a:xfrm>
            <a:off x="8381636" y="5365589"/>
            <a:ext cx="298450" cy="651728"/>
            <a:chOff x="7391313" y="5459245"/>
            <a:chExt cx="298450" cy="651728"/>
          </a:xfrm>
        </p:grpSpPr>
        <p:sp>
          <p:nvSpPr>
            <p:cNvPr id="285" name="Oval 99">
              <a:extLst>
                <a:ext uri="{FF2B5EF4-FFF2-40B4-BE49-F238E27FC236}">
                  <a16:creationId xmlns:a16="http://schemas.microsoft.com/office/drawing/2014/main" id="{BCA5C7D8-492C-6D4C-A709-3454D0AADA65}"/>
                </a:ext>
              </a:extLst>
            </p:cNvPr>
            <p:cNvSpPr>
              <a:spLocks noChangeArrowheads="1"/>
            </p:cNvSpPr>
            <p:nvPr/>
          </p:nvSpPr>
          <p:spPr bwMode="auto">
            <a:xfrm>
              <a:off x="7426190" y="5843206"/>
              <a:ext cx="220266" cy="200218"/>
            </a:xfrm>
            <a:prstGeom prst="ellipse">
              <a:avLst/>
            </a:prstGeom>
            <a:solidFill>
              <a:srgbClr val="FFFFFF"/>
            </a:solidFill>
            <a:ln w="15875">
              <a:solidFill>
                <a:srgbClr val="FF000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6" name="TextBox 100">
              <a:extLst>
                <a:ext uri="{FF2B5EF4-FFF2-40B4-BE49-F238E27FC236}">
                  <a16:creationId xmlns:a16="http://schemas.microsoft.com/office/drawing/2014/main" id="{56C67F63-AD2F-904B-A5F0-CB276135875F}"/>
                </a:ext>
              </a:extLst>
            </p:cNvPr>
            <p:cNvSpPr txBox="1">
              <a:spLocks noChangeArrowheads="1"/>
            </p:cNvSpPr>
            <p:nvPr/>
          </p:nvSpPr>
          <p:spPr bwMode="auto">
            <a:xfrm>
              <a:off x="7391313" y="5772218"/>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3</a:t>
              </a:r>
            </a:p>
          </p:txBody>
        </p:sp>
        <p:cxnSp>
          <p:nvCxnSpPr>
            <p:cNvPr id="287" name="Straight Arrow Connector 286">
              <a:extLst>
                <a:ext uri="{FF2B5EF4-FFF2-40B4-BE49-F238E27FC236}">
                  <a16:creationId xmlns:a16="http://schemas.microsoft.com/office/drawing/2014/main" id="{CED90D14-0E45-5341-B1F1-814D49A675B5}"/>
                </a:ext>
              </a:extLst>
            </p:cNvPr>
            <p:cNvCxnSpPr>
              <a:cxnSpLocks/>
            </p:cNvCxnSpPr>
            <p:nvPr/>
          </p:nvCxnSpPr>
          <p:spPr>
            <a:xfrm>
              <a:off x="7537428" y="545924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88" name="Group 287">
            <a:extLst>
              <a:ext uri="{FF2B5EF4-FFF2-40B4-BE49-F238E27FC236}">
                <a16:creationId xmlns:a16="http://schemas.microsoft.com/office/drawing/2014/main" id="{6AD51B82-2C86-C848-B33C-7B11C8FA3B57}"/>
              </a:ext>
            </a:extLst>
          </p:cNvPr>
          <p:cNvGrpSpPr/>
          <p:nvPr/>
        </p:nvGrpSpPr>
        <p:grpSpPr>
          <a:xfrm>
            <a:off x="8736867" y="5365034"/>
            <a:ext cx="298450" cy="651727"/>
            <a:chOff x="7391313" y="5459245"/>
            <a:chExt cx="298450" cy="651727"/>
          </a:xfrm>
        </p:grpSpPr>
        <p:sp>
          <p:nvSpPr>
            <p:cNvPr id="289" name="Oval 99">
              <a:extLst>
                <a:ext uri="{FF2B5EF4-FFF2-40B4-BE49-F238E27FC236}">
                  <a16:creationId xmlns:a16="http://schemas.microsoft.com/office/drawing/2014/main" id="{8B751EE7-2235-4048-BC78-0782B52B6DB6}"/>
                </a:ext>
              </a:extLst>
            </p:cNvPr>
            <p:cNvSpPr>
              <a:spLocks noChangeArrowheads="1"/>
            </p:cNvSpPr>
            <p:nvPr/>
          </p:nvSpPr>
          <p:spPr bwMode="auto">
            <a:xfrm>
              <a:off x="7426190" y="5843206"/>
              <a:ext cx="220266" cy="200218"/>
            </a:xfrm>
            <a:prstGeom prst="ellipse">
              <a:avLst/>
            </a:prstGeom>
            <a:solidFill>
              <a:srgbClr val="FFFFFF"/>
            </a:solidFill>
            <a:ln w="15875">
              <a:solidFill>
                <a:srgbClr val="00B05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0" name="TextBox 100">
              <a:extLst>
                <a:ext uri="{FF2B5EF4-FFF2-40B4-BE49-F238E27FC236}">
                  <a16:creationId xmlns:a16="http://schemas.microsoft.com/office/drawing/2014/main" id="{B8507147-FC4D-1542-A3A7-90596BEFDB7A}"/>
                </a:ext>
              </a:extLst>
            </p:cNvPr>
            <p:cNvSpPr txBox="1">
              <a:spLocks noChangeArrowheads="1"/>
            </p:cNvSpPr>
            <p:nvPr/>
          </p:nvSpPr>
          <p:spPr bwMode="auto">
            <a:xfrm>
              <a:off x="7391313" y="5772217"/>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2</a:t>
              </a:r>
            </a:p>
          </p:txBody>
        </p:sp>
        <p:cxnSp>
          <p:nvCxnSpPr>
            <p:cNvPr id="291" name="Straight Arrow Connector 290">
              <a:extLst>
                <a:ext uri="{FF2B5EF4-FFF2-40B4-BE49-F238E27FC236}">
                  <a16:creationId xmlns:a16="http://schemas.microsoft.com/office/drawing/2014/main" id="{F74942C4-4354-FE45-B718-B6E99CA1D39F}"/>
                </a:ext>
              </a:extLst>
            </p:cNvPr>
            <p:cNvCxnSpPr>
              <a:cxnSpLocks/>
            </p:cNvCxnSpPr>
            <p:nvPr/>
          </p:nvCxnSpPr>
          <p:spPr>
            <a:xfrm>
              <a:off x="7537428" y="5459245"/>
              <a:ext cx="0" cy="379060"/>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2" name="Group 291">
            <a:extLst>
              <a:ext uri="{FF2B5EF4-FFF2-40B4-BE49-F238E27FC236}">
                <a16:creationId xmlns:a16="http://schemas.microsoft.com/office/drawing/2014/main" id="{CED60DF8-B507-0E4E-8EFC-684EF5836E2E}"/>
              </a:ext>
            </a:extLst>
          </p:cNvPr>
          <p:cNvGrpSpPr/>
          <p:nvPr/>
        </p:nvGrpSpPr>
        <p:grpSpPr>
          <a:xfrm>
            <a:off x="9086001" y="5365035"/>
            <a:ext cx="298450" cy="651728"/>
            <a:chOff x="7391313" y="5459245"/>
            <a:chExt cx="298450" cy="651728"/>
          </a:xfrm>
        </p:grpSpPr>
        <p:sp>
          <p:nvSpPr>
            <p:cNvPr id="293" name="Oval 99">
              <a:extLst>
                <a:ext uri="{FF2B5EF4-FFF2-40B4-BE49-F238E27FC236}">
                  <a16:creationId xmlns:a16="http://schemas.microsoft.com/office/drawing/2014/main" id="{52D8440D-1B32-3B45-A2B4-B9EB99F22D2B}"/>
                </a:ext>
              </a:extLst>
            </p:cNvPr>
            <p:cNvSpPr>
              <a:spLocks noChangeArrowheads="1"/>
            </p:cNvSpPr>
            <p:nvPr/>
          </p:nvSpPr>
          <p:spPr bwMode="auto">
            <a:xfrm>
              <a:off x="7426190" y="5843206"/>
              <a:ext cx="220266" cy="200218"/>
            </a:xfrm>
            <a:prstGeom prst="ellipse">
              <a:avLst/>
            </a:prstGeom>
            <a:solidFill>
              <a:srgbClr val="FFFFFF"/>
            </a:solidFill>
            <a:ln w="15875">
              <a:solidFill>
                <a:srgbClr val="FF000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4" name="TextBox 100">
              <a:extLst>
                <a:ext uri="{FF2B5EF4-FFF2-40B4-BE49-F238E27FC236}">
                  <a16:creationId xmlns:a16="http://schemas.microsoft.com/office/drawing/2014/main" id="{F6D396E6-A748-A548-A25E-DD22B2CA3BBA}"/>
                </a:ext>
              </a:extLst>
            </p:cNvPr>
            <p:cNvSpPr txBox="1">
              <a:spLocks noChangeArrowheads="1"/>
            </p:cNvSpPr>
            <p:nvPr/>
          </p:nvSpPr>
          <p:spPr bwMode="auto">
            <a:xfrm>
              <a:off x="7391313" y="5772218"/>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4</a:t>
              </a:r>
            </a:p>
          </p:txBody>
        </p:sp>
        <p:cxnSp>
          <p:nvCxnSpPr>
            <p:cNvPr id="295" name="Straight Arrow Connector 294">
              <a:extLst>
                <a:ext uri="{FF2B5EF4-FFF2-40B4-BE49-F238E27FC236}">
                  <a16:creationId xmlns:a16="http://schemas.microsoft.com/office/drawing/2014/main" id="{114BECB2-1F39-4842-A148-3F058B5E87B9}"/>
                </a:ext>
              </a:extLst>
            </p:cNvPr>
            <p:cNvCxnSpPr>
              <a:cxnSpLocks/>
            </p:cNvCxnSpPr>
            <p:nvPr/>
          </p:nvCxnSpPr>
          <p:spPr>
            <a:xfrm>
              <a:off x="7537428" y="545924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6" name="Group 295">
            <a:extLst>
              <a:ext uri="{FF2B5EF4-FFF2-40B4-BE49-F238E27FC236}">
                <a16:creationId xmlns:a16="http://schemas.microsoft.com/office/drawing/2014/main" id="{A49EEF46-5C0F-1641-93E3-C585EB817C3A}"/>
              </a:ext>
            </a:extLst>
          </p:cNvPr>
          <p:cNvGrpSpPr/>
          <p:nvPr/>
        </p:nvGrpSpPr>
        <p:grpSpPr>
          <a:xfrm>
            <a:off x="10159452" y="5361155"/>
            <a:ext cx="298450" cy="651727"/>
            <a:chOff x="7391313" y="5459245"/>
            <a:chExt cx="298450" cy="651727"/>
          </a:xfrm>
        </p:grpSpPr>
        <p:sp>
          <p:nvSpPr>
            <p:cNvPr id="297" name="Oval 99">
              <a:extLst>
                <a:ext uri="{FF2B5EF4-FFF2-40B4-BE49-F238E27FC236}">
                  <a16:creationId xmlns:a16="http://schemas.microsoft.com/office/drawing/2014/main" id="{3DCA5832-DE2D-764A-99B6-A0207347696F}"/>
                </a:ext>
              </a:extLst>
            </p:cNvPr>
            <p:cNvSpPr>
              <a:spLocks noChangeArrowheads="1"/>
            </p:cNvSpPr>
            <p:nvPr/>
          </p:nvSpPr>
          <p:spPr bwMode="auto">
            <a:xfrm>
              <a:off x="7426190" y="5843206"/>
              <a:ext cx="220266" cy="200218"/>
            </a:xfrm>
            <a:prstGeom prst="ellipse">
              <a:avLst/>
            </a:prstGeom>
            <a:solidFill>
              <a:srgbClr val="FFFFFF"/>
            </a:solidFill>
            <a:ln w="15875">
              <a:solidFill>
                <a:srgbClr val="00B050"/>
              </a:solidFill>
              <a:round/>
              <a:headEnd/>
              <a:tailEnd/>
            </a:ln>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8" name="TextBox 100">
              <a:extLst>
                <a:ext uri="{FF2B5EF4-FFF2-40B4-BE49-F238E27FC236}">
                  <a16:creationId xmlns:a16="http://schemas.microsoft.com/office/drawing/2014/main" id="{5B31099F-7256-BD4F-88BF-DDDC029150D2}"/>
                </a:ext>
              </a:extLst>
            </p:cNvPr>
            <p:cNvSpPr txBox="1">
              <a:spLocks noChangeArrowheads="1"/>
            </p:cNvSpPr>
            <p:nvPr/>
          </p:nvSpPr>
          <p:spPr bwMode="auto">
            <a:xfrm>
              <a:off x="7391313" y="5772217"/>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5</a:t>
              </a:r>
            </a:p>
          </p:txBody>
        </p:sp>
        <p:cxnSp>
          <p:nvCxnSpPr>
            <p:cNvPr id="299" name="Straight Arrow Connector 298">
              <a:extLst>
                <a:ext uri="{FF2B5EF4-FFF2-40B4-BE49-F238E27FC236}">
                  <a16:creationId xmlns:a16="http://schemas.microsoft.com/office/drawing/2014/main" id="{299E53A8-3472-E546-8464-2381D0D10BDC}"/>
                </a:ext>
              </a:extLst>
            </p:cNvPr>
            <p:cNvCxnSpPr>
              <a:cxnSpLocks/>
            </p:cNvCxnSpPr>
            <p:nvPr/>
          </p:nvCxnSpPr>
          <p:spPr>
            <a:xfrm>
              <a:off x="7537428" y="5459245"/>
              <a:ext cx="0" cy="379060"/>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sp>
        <p:nvSpPr>
          <p:cNvPr id="117" name="Slide Number Placeholder 4">
            <a:extLst>
              <a:ext uri="{FF2B5EF4-FFF2-40B4-BE49-F238E27FC236}">
                <a16:creationId xmlns:a16="http://schemas.microsoft.com/office/drawing/2014/main" id="{B39E7F7E-5ABD-0848-8F48-93D47E0EAB80}"/>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35</a:t>
            </a:fld>
            <a:endParaRPr lang="en-US" dirty="0"/>
          </a:p>
        </p:txBody>
      </p:sp>
    </p:spTree>
    <p:extLst>
      <p:ext uri="{BB962C8B-B14F-4D97-AF65-F5344CB8AC3E}">
        <p14:creationId xmlns:p14="http://schemas.microsoft.com/office/powerpoint/2010/main" val="3508388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33"/>
                                        </p:tgtEl>
                                        <p:attrNameLst>
                                          <p:attrName>style.visibility</p:attrName>
                                        </p:attrNameLst>
                                      </p:cBhvr>
                                      <p:to>
                                        <p:strVal val="visible"/>
                                      </p:to>
                                    </p:set>
                                    <p:animEffect transition="in" filter="dissolve">
                                      <p:cBhvr>
                                        <p:cTn id="7" dur="500"/>
                                        <p:tgtEl>
                                          <p:spTgt spid="13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dissolv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up)">
                                      <p:cBhvr>
                                        <p:cTn id="17" dur="500"/>
                                        <p:tgtEl>
                                          <p:spTgt spid="13"/>
                                        </p:tgtEl>
                                      </p:cBhvr>
                                    </p:animEffect>
                                  </p:childTnLst>
                                </p:cTn>
                              </p:par>
                            </p:childTnLst>
                          </p:cTn>
                        </p:par>
                        <p:par>
                          <p:cTn id="18" fill="hold">
                            <p:stCondLst>
                              <p:cond delay="500"/>
                            </p:stCondLst>
                            <p:childTnLst>
                              <p:par>
                                <p:cTn id="19" presetID="22" presetClass="entr" presetSubtype="1" fill="hold" nodeType="afterEffect">
                                  <p:stCondLst>
                                    <p:cond delay="0"/>
                                  </p:stCondLst>
                                  <p:childTnLst>
                                    <p:set>
                                      <p:cBhvr>
                                        <p:cTn id="20" dur="1" fill="hold">
                                          <p:stCondLst>
                                            <p:cond delay="0"/>
                                          </p:stCondLst>
                                        </p:cTn>
                                        <p:tgtEl>
                                          <p:spTgt spid="198"/>
                                        </p:tgtEl>
                                        <p:attrNameLst>
                                          <p:attrName>style.visibility</p:attrName>
                                        </p:attrNameLst>
                                      </p:cBhvr>
                                      <p:to>
                                        <p:strVal val="visible"/>
                                      </p:to>
                                    </p:set>
                                    <p:animEffect transition="in" filter="wipe(up)">
                                      <p:cBhvr>
                                        <p:cTn id="21" dur="500"/>
                                        <p:tgtEl>
                                          <p:spTgt spid="198"/>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up)">
                                      <p:cBhvr>
                                        <p:cTn id="26" dur="500"/>
                                        <p:tgtEl>
                                          <p:spTgt spid="16"/>
                                        </p:tgtEl>
                                      </p:cBhvr>
                                    </p:animEffect>
                                  </p:childTnLst>
                                </p:cTn>
                              </p:par>
                            </p:childTnLst>
                          </p:cTn>
                        </p:par>
                        <p:par>
                          <p:cTn id="27" fill="hold">
                            <p:stCondLst>
                              <p:cond delay="500"/>
                            </p:stCondLst>
                            <p:childTnLst>
                              <p:par>
                                <p:cTn id="28" presetID="22" presetClass="entr" presetSubtype="1" fill="hold" nodeType="afterEffect">
                                  <p:stCondLst>
                                    <p:cond delay="500"/>
                                  </p:stCondLst>
                                  <p:childTnLst>
                                    <p:set>
                                      <p:cBhvr>
                                        <p:cTn id="29" dur="1" fill="hold">
                                          <p:stCondLst>
                                            <p:cond delay="0"/>
                                          </p:stCondLst>
                                        </p:cTn>
                                        <p:tgtEl>
                                          <p:spTgt spid="142"/>
                                        </p:tgtEl>
                                        <p:attrNameLst>
                                          <p:attrName>style.visibility</p:attrName>
                                        </p:attrNameLst>
                                      </p:cBhvr>
                                      <p:to>
                                        <p:strVal val="visible"/>
                                      </p:to>
                                    </p:set>
                                    <p:animEffect transition="in" filter="wipe(up)">
                                      <p:cBhvr>
                                        <p:cTn id="30" dur="500"/>
                                        <p:tgtEl>
                                          <p:spTgt spid="142"/>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up)">
                                      <p:cBhvr>
                                        <p:cTn id="35" dur="500"/>
                                        <p:tgtEl>
                                          <p:spTgt spid="17"/>
                                        </p:tgtEl>
                                      </p:cBhvr>
                                    </p:animEffect>
                                  </p:childTnLst>
                                </p:cTn>
                              </p:par>
                            </p:childTnLst>
                          </p:cTn>
                        </p:par>
                        <p:par>
                          <p:cTn id="36" fill="hold">
                            <p:stCondLst>
                              <p:cond delay="500"/>
                            </p:stCondLst>
                            <p:childTnLst>
                              <p:par>
                                <p:cTn id="37" presetID="22" presetClass="entr" presetSubtype="1" fill="hold" nodeType="afterEffect">
                                  <p:stCondLst>
                                    <p:cond delay="0"/>
                                  </p:stCondLst>
                                  <p:childTnLst>
                                    <p:set>
                                      <p:cBhvr>
                                        <p:cTn id="38" dur="1" fill="hold">
                                          <p:stCondLst>
                                            <p:cond delay="0"/>
                                          </p:stCondLst>
                                        </p:cTn>
                                        <p:tgtEl>
                                          <p:spTgt spid="203"/>
                                        </p:tgtEl>
                                        <p:attrNameLst>
                                          <p:attrName>style.visibility</p:attrName>
                                        </p:attrNameLst>
                                      </p:cBhvr>
                                      <p:to>
                                        <p:strVal val="visible"/>
                                      </p:to>
                                    </p:set>
                                    <p:animEffect transition="in" filter="wipe(up)">
                                      <p:cBhvr>
                                        <p:cTn id="39" dur="500"/>
                                        <p:tgtEl>
                                          <p:spTgt spid="20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nodeType="clickEffect">
                                  <p:stCondLst>
                                    <p:cond delay="0"/>
                                  </p:stCondLst>
                                  <p:childTnLst>
                                    <p:set>
                                      <p:cBhvr>
                                        <p:cTn id="43" dur="1" fill="hold">
                                          <p:stCondLst>
                                            <p:cond delay="0"/>
                                          </p:stCondLst>
                                        </p:cTn>
                                        <p:tgtEl>
                                          <p:spTgt spid="284"/>
                                        </p:tgtEl>
                                        <p:attrNameLst>
                                          <p:attrName>style.visibility</p:attrName>
                                        </p:attrNameLst>
                                      </p:cBhvr>
                                      <p:to>
                                        <p:strVal val="visible"/>
                                      </p:to>
                                    </p:set>
                                    <p:animEffect transition="in" filter="wipe(up)">
                                      <p:cBhvr>
                                        <p:cTn id="44" dur="500"/>
                                        <p:tgtEl>
                                          <p:spTgt spid="284"/>
                                        </p:tgtEl>
                                      </p:cBhvr>
                                    </p:animEffect>
                                  </p:childTnLst>
                                </p:cTn>
                              </p:par>
                            </p:childTnLst>
                          </p:cTn>
                        </p:par>
                        <p:par>
                          <p:cTn id="45" fill="hold">
                            <p:stCondLst>
                              <p:cond delay="500"/>
                            </p:stCondLst>
                            <p:childTnLst>
                              <p:par>
                                <p:cTn id="46" presetID="22" presetClass="entr" presetSubtype="1" fill="hold" nodeType="afterEffect">
                                  <p:stCondLst>
                                    <p:cond delay="0"/>
                                  </p:stCondLst>
                                  <p:childTnLst>
                                    <p:set>
                                      <p:cBhvr>
                                        <p:cTn id="47" dur="1" fill="hold">
                                          <p:stCondLst>
                                            <p:cond delay="0"/>
                                          </p:stCondLst>
                                        </p:cTn>
                                        <p:tgtEl>
                                          <p:spTgt spid="208"/>
                                        </p:tgtEl>
                                        <p:attrNameLst>
                                          <p:attrName>style.visibility</p:attrName>
                                        </p:attrNameLst>
                                      </p:cBhvr>
                                      <p:to>
                                        <p:strVal val="visible"/>
                                      </p:to>
                                    </p:set>
                                    <p:animEffect transition="in" filter="wipe(up)">
                                      <p:cBhvr>
                                        <p:cTn id="48" dur="500"/>
                                        <p:tgtEl>
                                          <p:spTgt spid="208"/>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1" fill="hold" nodeType="clickEffect">
                                  <p:stCondLst>
                                    <p:cond delay="0"/>
                                  </p:stCondLst>
                                  <p:childTnLst>
                                    <p:set>
                                      <p:cBhvr>
                                        <p:cTn id="52" dur="1" fill="hold">
                                          <p:stCondLst>
                                            <p:cond delay="0"/>
                                          </p:stCondLst>
                                        </p:cTn>
                                        <p:tgtEl>
                                          <p:spTgt spid="146"/>
                                        </p:tgtEl>
                                        <p:attrNameLst>
                                          <p:attrName>style.visibility</p:attrName>
                                        </p:attrNameLst>
                                      </p:cBhvr>
                                      <p:to>
                                        <p:strVal val="visible"/>
                                      </p:to>
                                    </p:set>
                                    <p:animEffect transition="in" filter="wipe(up)">
                                      <p:cBhvr>
                                        <p:cTn id="53" dur="500"/>
                                        <p:tgtEl>
                                          <p:spTgt spid="146"/>
                                        </p:tgtEl>
                                      </p:cBhvr>
                                    </p:animEffect>
                                  </p:childTnLst>
                                </p:cTn>
                              </p:par>
                            </p:childTnLst>
                          </p:cTn>
                        </p:par>
                        <p:par>
                          <p:cTn id="54" fill="hold">
                            <p:stCondLst>
                              <p:cond delay="500"/>
                            </p:stCondLst>
                            <p:childTnLst>
                              <p:par>
                                <p:cTn id="55" presetID="22" presetClass="entr" presetSubtype="1" fill="hold" nodeType="afterEffect">
                                  <p:stCondLst>
                                    <p:cond delay="0"/>
                                  </p:stCondLst>
                                  <p:childTnLst>
                                    <p:set>
                                      <p:cBhvr>
                                        <p:cTn id="56" dur="1" fill="hold">
                                          <p:stCondLst>
                                            <p:cond delay="0"/>
                                          </p:stCondLst>
                                        </p:cTn>
                                        <p:tgtEl>
                                          <p:spTgt spid="288"/>
                                        </p:tgtEl>
                                        <p:attrNameLst>
                                          <p:attrName>style.visibility</p:attrName>
                                        </p:attrNameLst>
                                      </p:cBhvr>
                                      <p:to>
                                        <p:strVal val="visible"/>
                                      </p:to>
                                    </p:set>
                                    <p:animEffect transition="in" filter="wipe(up)">
                                      <p:cBhvr>
                                        <p:cTn id="57" dur="500"/>
                                        <p:tgtEl>
                                          <p:spTgt spid="288"/>
                                        </p:tgtEl>
                                      </p:cBhvr>
                                    </p:animEffect>
                                  </p:childTnLst>
                                </p:cTn>
                              </p:par>
                            </p:childTnLst>
                          </p:cTn>
                        </p:par>
                        <p:par>
                          <p:cTn id="58" fill="hold">
                            <p:stCondLst>
                              <p:cond delay="1000"/>
                            </p:stCondLst>
                            <p:childTnLst>
                              <p:par>
                                <p:cTn id="59" presetID="22" presetClass="entr" presetSubtype="1" fill="hold" nodeType="afterEffect">
                                  <p:stCondLst>
                                    <p:cond delay="0"/>
                                  </p:stCondLst>
                                  <p:childTnLst>
                                    <p:set>
                                      <p:cBhvr>
                                        <p:cTn id="60" dur="1" fill="hold">
                                          <p:stCondLst>
                                            <p:cond delay="0"/>
                                          </p:stCondLst>
                                        </p:cTn>
                                        <p:tgtEl>
                                          <p:spTgt spid="213"/>
                                        </p:tgtEl>
                                        <p:attrNameLst>
                                          <p:attrName>style.visibility</p:attrName>
                                        </p:attrNameLst>
                                      </p:cBhvr>
                                      <p:to>
                                        <p:strVal val="visible"/>
                                      </p:to>
                                    </p:set>
                                    <p:animEffect transition="in" filter="wipe(up)">
                                      <p:cBhvr>
                                        <p:cTn id="61" dur="500"/>
                                        <p:tgtEl>
                                          <p:spTgt spid="213"/>
                                        </p:tgtEl>
                                      </p:cBhvr>
                                    </p:animEffect>
                                  </p:childTnLst>
                                </p:cTn>
                              </p:par>
                            </p:childTnLst>
                          </p:cTn>
                        </p:par>
                        <p:par>
                          <p:cTn id="62" fill="hold">
                            <p:stCondLst>
                              <p:cond delay="1500"/>
                            </p:stCondLst>
                            <p:childTnLst>
                              <p:par>
                                <p:cTn id="63" presetID="22" presetClass="entr" presetSubtype="1" fill="hold" nodeType="afterEffect">
                                  <p:stCondLst>
                                    <p:cond delay="0"/>
                                  </p:stCondLst>
                                  <p:childTnLst>
                                    <p:set>
                                      <p:cBhvr>
                                        <p:cTn id="64" dur="1" fill="hold">
                                          <p:stCondLst>
                                            <p:cond delay="0"/>
                                          </p:stCondLst>
                                        </p:cTn>
                                        <p:tgtEl>
                                          <p:spTgt spid="292"/>
                                        </p:tgtEl>
                                        <p:attrNameLst>
                                          <p:attrName>style.visibility</p:attrName>
                                        </p:attrNameLst>
                                      </p:cBhvr>
                                      <p:to>
                                        <p:strVal val="visible"/>
                                      </p:to>
                                    </p:set>
                                    <p:animEffect transition="in" filter="wipe(up)">
                                      <p:cBhvr>
                                        <p:cTn id="65" dur="500"/>
                                        <p:tgtEl>
                                          <p:spTgt spid="292"/>
                                        </p:tgtEl>
                                      </p:cBhvr>
                                    </p:animEffect>
                                  </p:childTnLst>
                                </p:cTn>
                              </p:par>
                            </p:childTnLst>
                          </p:cTn>
                        </p:par>
                        <p:par>
                          <p:cTn id="66" fill="hold">
                            <p:stCondLst>
                              <p:cond delay="2000"/>
                            </p:stCondLst>
                            <p:childTnLst>
                              <p:par>
                                <p:cTn id="67" presetID="22" presetClass="entr" presetSubtype="1" fill="hold" nodeType="afterEffect">
                                  <p:stCondLst>
                                    <p:cond delay="0"/>
                                  </p:stCondLst>
                                  <p:childTnLst>
                                    <p:set>
                                      <p:cBhvr>
                                        <p:cTn id="68" dur="1" fill="hold">
                                          <p:stCondLst>
                                            <p:cond delay="0"/>
                                          </p:stCondLst>
                                        </p:cTn>
                                        <p:tgtEl>
                                          <p:spTgt spid="276"/>
                                        </p:tgtEl>
                                        <p:attrNameLst>
                                          <p:attrName>style.visibility</p:attrName>
                                        </p:attrNameLst>
                                      </p:cBhvr>
                                      <p:to>
                                        <p:strVal val="visible"/>
                                      </p:to>
                                    </p:set>
                                    <p:animEffect transition="in" filter="wipe(up)">
                                      <p:cBhvr>
                                        <p:cTn id="69" dur="500"/>
                                        <p:tgtEl>
                                          <p:spTgt spid="276"/>
                                        </p:tgtEl>
                                      </p:cBhvr>
                                    </p:animEffect>
                                  </p:childTnLst>
                                </p:cTn>
                              </p:par>
                            </p:childTnLst>
                          </p:cTn>
                        </p:par>
                        <p:par>
                          <p:cTn id="70" fill="hold">
                            <p:stCondLst>
                              <p:cond delay="2500"/>
                            </p:stCondLst>
                            <p:childTnLst>
                              <p:par>
                                <p:cTn id="71" presetID="22" presetClass="entr" presetSubtype="1" fill="hold" nodeType="afterEffect">
                                  <p:stCondLst>
                                    <p:cond delay="0"/>
                                  </p:stCondLst>
                                  <p:childTnLst>
                                    <p:set>
                                      <p:cBhvr>
                                        <p:cTn id="72" dur="1" fill="hold">
                                          <p:stCondLst>
                                            <p:cond delay="0"/>
                                          </p:stCondLst>
                                        </p:cTn>
                                        <p:tgtEl>
                                          <p:spTgt spid="218"/>
                                        </p:tgtEl>
                                        <p:attrNameLst>
                                          <p:attrName>style.visibility</p:attrName>
                                        </p:attrNameLst>
                                      </p:cBhvr>
                                      <p:to>
                                        <p:strVal val="visible"/>
                                      </p:to>
                                    </p:set>
                                    <p:animEffect transition="in" filter="wipe(up)">
                                      <p:cBhvr>
                                        <p:cTn id="73" dur="500"/>
                                        <p:tgtEl>
                                          <p:spTgt spid="218"/>
                                        </p:tgtEl>
                                      </p:cBhvr>
                                    </p:animEffect>
                                  </p:childTnLst>
                                </p:cTn>
                              </p:par>
                            </p:childTnLst>
                          </p:cTn>
                        </p:par>
                        <p:par>
                          <p:cTn id="74" fill="hold">
                            <p:stCondLst>
                              <p:cond delay="3000"/>
                            </p:stCondLst>
                            <p:childTnLst>
                              <p:par>
                                <p:cTn id="75" presetID="22" presetClass="entr" presetSubtype="1" fill="hold" nodeType="afterEffect">
                                  <p:stCondLst>
                                    <p:cond delay="0"/>
                                  </p:stCondLst>
                                  <p:childTnLst>
                                    <p:set>
                                      <p:cBhvr>
                                        <p:cTn id="76" dur="1" fill="hold">
                                          <p:stCondLst>
                                            <p:cond delay="0"/>
                                          </p:stCondLst>
                                        </p:cTn>
                                        <p:tgtEl>
                                          <p:spTgt spid="296"/>
                                        </p:tgtEl>
                                        <p:attrNameLst>
                                          <p:attrName>style.visibility</p:attrName>
                                        </p:attrNameLst>
                                      </p:cBhvr>
                                      <p:to>
                                        <p:strVal val="visible"/>
                                      </p:to>
                                    </p:set>
                                    <p:animEffect transition="in" filter="wipe(up)">
                                      <p:cBhvr>
                                        <p:cTn id="77" dur="500"/>
                                        <p:tgtEl>
                                          <p:spTgt spid="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722890" y="1409359"/>
            <a:ext cx="5155396" cy="2513284"/>
          </a:xfrm>
        </p:spPr>
        <p:txBody>
          <a:bodyPr>
            <a:normAutofit/>
          </a:bodyPr>
          <a:lstStyle/>
          <a:p>
            <a:pPr>
              <a:buNone/>
            </a:pPr>
            <a:r>
              <a:rPr lang="en-US" altLang="en-US" sz="3200" i="1" dirty="0">
                <a:solidFill>
                  <a:srgbClr val="CC0000"/>
                </a:solidFill>
                <a:ea typeface="ＭＳ Ｐゴシック" panose="020B0600070205080204" pitchFamily="34" charset="-128"/>
                <a:cs typeface="ＭＳ Ｐゴシック" panose="020B0600070205080204" pitchFamily="34" charset="-128"/>
              </a:rPr>
              <a:t>Round Robin (RR) scheduling:</a:t>
            </a:r>
          </a:p>
          <a:p>
            <a:pPr marL="461963" indent="-223838"/>
            <a:r>
              <a:rPr lang="en-US" altLang="en-US" sz="3200" dirty="0">
                <a:ea typeface="ＭＳ Ｐゴシック" panose="020B0600070205080204" pitchFamily="34" charset="-128"/>
                <a:cs typeface="ＭＳ Ｐゴシック" panose="020B0600070205080204" pitchFamily="34" charset="-128"/>
              </a:rPr>
              <a:t>arriving traffic classified, queued by class</a:t>
            </a:r>
          </a:p>
          <a:p>
            <a:pPr marL="804863" lvl="1" indent="-223838"/>
            <a:r>
              <a:rPr lang="en-US" altLang="en-US" sz="2800" dirty="0">
                <a:ea typeface="ＭＳ Ｐゴシック" panose="020B0600070205080204" pitchFamily="34" charset="-128"/>
                <a:cs typeface="ＭＳ Ｐゴシック" panose="020B0600070205080204" pitchFamily="34" charset="-128"/>
              </a:rPr>
              <a:t>any header fields can be used for classification</a:t>
            </a: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Scheduling policies: round robin</a:t>
            </a:r>
            <a:endParaRPr lang="en-US" dirty="0"/>
          </a:p>
        </p:txBody>
      </p:sp>
      <p:cxnSp>
        <p:nvCxnSpPr>
          <p:cNvPr id="84" name="Straight Connector 83">
            <a:extLst>
              <a:ext uri="{FF2B5EF4-FFF2-40B4-BE49-F238E27FC236}">
                <a16:creationId xmlns:a16="http://schemas.microsoft.com/office/drawing/2014/main" id="{6F8A8ADF-5F32-994F-BC3B-330DE15D2284}"/>
              </a:ext>
            </a:extLst>
          </p:cNvPr>
          <p:cNvCxnSpPr/>
          <p:nvPr/>
        </p:nvCxnSpPr>
        <p:spPr>
          <a:xfrm>
            <a:off x="10755082" y="4071258"/>
            <a:ext cx="4572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9" name="Group 25">
            <a:extLst>
              <a:ext uri="{FF2B5EF4-FFF2-40B4-BE49-F238E27FC236}">
                <a16:creationId xmlns:a16="http://schemas.microsoft.com/office/drawing/2014/main" id="{5E20D4A5-ECB9-AC43-B9A4-23F1ACC6B544}"/>
              </a:ext>
            </a:extLst>
          </p:cNvPr>
          <p:cNvGrpSpPr>
            <a:grpSpLocks/>
          </p:cNvGrpSpPr>
          <p:nvPr/>
        </p:nvGrpSpPr>
        <p:grpSpPr bwMode="auto">
          <a:xfrm>
            <a:off x="7990116" y="2719344"/>
            <a:ext cx="1274199" cy="760001"/>
            <a:chOff x="1670312" y="2562997"/>
            <a:chExt cx="940317" cy="565219"/>
          </a:xfrm>
        </p:grpSpPr>
        <p:grpSp>
          <p:nvGrpSpPr>
            <p:cNvPr id="142" name="Group 28">
              <a:extLst>
                <a:ext uri="{FF2B5EF4-FFF2-40B4-BE49-F238E27FC236}">
                  <a16:creationId xmlns:a16="http://schemas.microsoft.com/office/drawing/2014/main" id="{0D74CDDD-C99A-B947-9EFD-CBD75E4B4878}"/>
                </a:ext>
              </a:extLst>
            </p:cNvPr>
            <p:cNvGrpSpPr>
              <a:grpSpLocks/>
            </p:cNvGrpSpPr>
            <p:nvPr/>
          </p:nvGrpSpPr>
          <p:grpSpPr bwMode="auto">
            <a:xfrm>
              <a:off x="1670312" y="2562997"/>
              <a:ext cx="929822" cy="565219"/>
              <a:chOff x="1670312" y="2562997"/>
              <a:chExt cx="929822" cy="565219"/>
            </a:xfrm>
          </p:grpSpPr>
          <p:sp>
            <p:nvSpPr>
              <p:cNvPr id="144" name="Rectangle 30">
                <a:extLst>
                  <a:ext uri="{FF2B5EF4-FFF2-40B4-BE49-F238E27FC236}">
                    <a16:creationId xmlns:a16="http://schemas.microsoft.com/office/drawing/2014/main" id="{5BA4441C-4DBA-5C43-9B95-11C0A5BE57D1}"/>
                  </a:ext>
                </a:extLst>
              </p:cNvPr>
              <p:cNvSpPr>
                <a:spLocks noChangeArrowheads="1"/>
              </p:cNvSpPr>
              <p:nvPr/>
            </p:nvSpPr>
            <p:spPr bwMode="auto">
              <a:xfrm>
                <a:off x="1670312" y="2562997"/>
                <a:ext cx="929822" cy="563157"/>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145" name="Straight Connector 31">
                <a:extLst>
                  <a:ext uri="{FF2B5EF4-FFF2-40B4-BE49-F238E27FC236}">
                    <a16:creationId xmlns:a16="http://schemas.microsoft.com/office/drawing/2014/main" id="{770065E7-2AFF-9749-B481-CA28AC0942EE}"/>
                  </a:ext>
                </a:extLst>
              </p:cNvPr>
              <p:cNvCxnSpPr>
                <a:cxnSpLocks noChangeShapeType="1"/>
              </p:cNvCxnSpPr>
              <p:nvPr/>
            </p:nvCxnSpPr>
            <p:spPr bwMode="auto">
              <a:xfrm flipH="1">
                <a:off x="1786358" y="256753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6" name="Straight Connector 32">
                <a:extLst>
                  <a:ext uri="{FF2B5EF4-FFF2-40B4-BE49-F238E27FC236}">
                    <a16:creationId xmlns:a16="http://schemas.microsoft.com/office/drawing/2014/main" id="{539B04A0-6232-674F-9C18-A238D11AEBDA}"/>
                  </a:ext>
                </a:extLst>
              </p:cNvPr>
              <p:cNvCxnSpPr>
                <a:cxnSpLocks noChangeShapeType="1"/>
              </p:cNvCxnSpPr>
              <p:nvPr/>
            </p:nvCxnSpPr>
            <p:spPr bwMode="auto">
              <a:xfrm flipH="1">
                <a:off x="1911544" y="2566974"/>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7" name="Straight Connector 33">
                <a:extLst>
                  <a:ext uri="{FF2B5EF4-FFF2-40B4-BE49-F238E27FC236}">
                    <a16:creationId xmlns:a16="http://schemas.microsoft.com/office/drawing/2014/main" id="{5A314D63-4A94-934B-B80A-574E64C1FC9E}"/>
                  </a:ext>
                </a:extLst>
              </p:cNvPr>
              <p:cNvCxnSpPr>
                <a:cxnSpLocks noChangeShapeType="1"/>
              </p:cNvCxnSpPr>
              <p:nvPr/>
            </p:nvCxnSpPr>
            <p:spPr bwMode="auto">
              <a:xfrm flipH="1">
                <a:off x="2027659" y="257032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8" name="Straight Connector 34">
                <a:extLst>
                  <a:ext uri="{FF2B5EF4-FFF2-40B4-BE49-F238E27FC236}">
                    <a16:creationId xmlns:a16="http://schemas.microsoft.com/office/drawing/2014/main" id="{BA121D63-FFE6-C04E-AA14-2DF4C20BE706}"/>
                  </a:ext>
                </a:extLst>
              </p:cNvPr>
              <p:cNvCxnSpPr>
                <a:cxnSpLocks noChangeShapeType="1"/>
              </p:cNvCxnSpPr>
              <p:nvPr/>
            </p:nvCxnSpPr>
            <p:spPr bwMode="auto">
              <a:xfrm flipH="1">
                <a:off x="2134843" y="2564600"/>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9" name="Straight Connector 35">
                <a:extLst>
                  <a:ext uri="{FF2B5EF4-FFF2-40B4-BE49-F238E27FC236}">
                    <a16:creationId xmlns:a16="http://schemas.microsoft.com/office/drawing/2014/main" id="{EE858001-04E3-1143-818E-C81A03EFAB42}"/>
                  </a:ext>
                </a:extLst>
              </p:cNvPr>
              <p:cNvCxnSpPr>
                <a:cxnSpLocks noChangeShapeType="1"/>
              </p:cNvCxnSpPr>
              <p:nvPr/>
            </p:nvCxnSpPr>
            <p:spPr bwMode="auto">
              <a:xfrm flipH="1">
                <a:off x="2244397" y="256669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0" name="Straight Connector 36">
                <a:extLst>
                  <a:ext uri="{FF2B5EF4-FFF2-40B4-BE49-F238E27FC236}">
                    <a16:creationId xmlns:a16="http://schemas.microsoft.com/office/drawing/2014/main" id="{CBF470F2-7828-8D49-A5E2-E9BDE68C6155}"/>
                  </a:ext>
                </a:extLst>
              </p:cNvPr>
              <p:cNvCxnSpPr>
                <a:cxnSpLocks noChangeShapeType="1"/>
              </p:cNvCxnSpPr>
              <p:nvPr/>
            </p:nvCxnSpPr>
            <p:spPr bwMode="auto">
              <a:xfrm flipH="1">
                <a:off x="2365675" y="2568786"/>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1" name="Straight Connector 37">
                <a:extLst>
                  <a:ext uri="{FF2B5EF4-FFF2-40B4-BE49-F238E27FC236}">
                    <a16:creationId xmlns:a16="http://schemas.microsoft.com/office/drawing/2014/main" id="{E97A75DC-F010-2C45-B01F-70860A3F93DA}"/>
                  </a:ext>
                </a:extLst>
              </p:cNvPr>
              <p:cNvCxnSpPr>
                <a:cxnSpLocks noChangeShapeType="1"/>
              </p:cNvCxnSpPr>
              <p:nvPr/>
            </p:nvCxnSpPr>
            <p:spPr bwMode="auto">
              <a:xfrm flipH="1">
                <a:off x="2483045" y="2566971"/>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43" name="Rectangle 29">
              <a:extLst>
                <a:ext uri="{FF2B5EF4-FFF2-40B4-BE49-F238E27FC236}">
                  <a16:creationId xmlns:a16="http://schemas.microsoft.com/office/drawing/2014/main" id="{D724ED3A-7ACB-D44D-A470-0A8862BA14C6}"/>
                </a:ext>
              </a:extLst>
            </p:cNvPr>
            <p:cNvSpPr>
              <a:spLocks noChangeArrowheads="1"/>
            </p:cNvSpPr>
            <p:nvPr/>
          </p:nvSpPr>
          <p:spPr bwMode="auto">
            <a:xfrm>
              <a:off x="1916862" y="2571262"/>
              <a:ext cx="693767" cy="552560"/>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grpSp>
        <p:nvGrpSpPr>
          <p:cNvPr id="120" name="Group 25">
            <a:extLst>
              <a:ext uri="{FF2B5EF4-FFF2-40B4-BE49-F238E27FC236}">
                <a16:creationId xmlns:a16="http://schemas.microsoft.com/office/drawing/2014/main" id="{78CE8917-94A5-5F43-9B45-4CF75FDA73E0}"/>
              </a:ext>
            </a:extLst>
          </p:cNvPr>
          <p:cNvGrpSpPr>
            <a:grpSpLocks/>
          </p:cNvGrpSpPr>
          <p:nvPr/>
        </p:nvGrpSpPr>
        <p:grpSpPr bwMode="auto">
          <a:xfrm>
            <a:off x="8007879" y="3655287"/>
            <a:ext cx="1292387" cy="763274"/>
            <a:chOff x="1670312" y="2562997"/>
            <a:chExt cx="940318" cy="565219"/>
          </a:xfrm>
        </p:grpSpPr>
        <p:grpSp>
          <p:nvGrpSpPr>
            <p:cNvPr id="132" name="Group 131">
              <a:extLst>
                <a:ext uri="{FF2B5EF4-FFF2-40B4-BE49-F238E27FC236}">
                  <a16:creationId xmlns:a16="http://schemas.microsoft.com/office/drawing/2014/main" id="{60D8E17B-A552-3844-9E03-2A679FC537F7}"/>
                </a:ext>
              </a:extLst>
            </p:cNvPr>
            <p:cNvGrpSpPr>
              <a:grpSpLocks/>
            </p:cNvGrpSpPr>
            <p:nvPr/>
          </p:nvGrpSpPr>
          <p:grpSpPr bwMode="auto">
            <a:xfrm>
              <a:off x="1670312" y="2562997"/>
              <a:ext cx="929822" cy="565219"/>
              <a:chOff x="1670312" y="2562997"/>
              <a:chExt cx="929822" cy="565219"/>
            </a:xfrm>
          </p:grpSpPr>
          <p:sp>
            <p:nvSpPr>
              <p:cNvPr id="134" name="Rectangle 133">
                <a:extLst>
                  <a:ext uri="{FF2B5EF4-FFF2-40B4-BE49-F238E27FC236}">
                    <a16:creationId xmlns:a16="http://schemas.microsoft.com/office/drawing/2014/main" id="{FB35063A-E9F2-BC4C-A8E9-717E50FE252F}"/>
                  </a:ext>
                </a:extLst>
              </p:cNvPr>
              <p:cNvSpPr>
                <a:spLocks noChangeArrowheads="1"/>
              </p:cNvSpPr>
              <p:nvPr/>
            </p:nvSpPr>
            <p:spPr bwMode="auto">
              <a:xfrm>
                <a:off x="1670312" y="2562997"/>
                <a:ext cx="929822" cy="563157"/>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135" name="Straight Connector 134">
                <a:extLst>
                  <a:ext uri="{FF2B5EF4-FFF2-40B4-BE49-F238E27FC236}">
                    <a16:creationId xmlns:a16="http://schemas.microsoft.com/office/drawing/2014/main" id="{9C02D04A-A9F5-2845-A7BE-433428BCC566}"/>
                  </a:ext>
                </a:extLst>
              </p:cNvPr>
              <p:cNvCxnSpPr>
                <a:cxnSpLocks noChangeShapeType="1"/>
              </p:cNvCxnSpPr>
              <p:nvPr/>
            </p:nvCxnSpPr>
            <p:spPr bwMode="auto">
              <a:xfrm flipH="1">
                <a:off x="1786358" y="256753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6" name="Straight Connector 135">
                <a:extLst>
                  <a:ext uri="{FF2B5EF4-FFF2-40B4-BE49-F238E27FC236}">
                    <a16:creationId xmlns:a16="http://schemas.microsoft.com/office/drawing/2014/main" id="{45BE41CA-E190-B348-8E48-9BC46D3CC8D1}"/>
                  </a:ext>
                </a:extLst>
              </p:cNvPr>
              <p:cNvCxnSpPr>
                <a:cxnSpLocks noChangeShapeType="1"/>
              </p:cNvCxnSpPr>
              <p:nvPr/>
            </p:nvCxnSpPr>
            <p:spPr bwMode="auto">
              <a:xfrm flipH="1">
                <a:off x="1911544" y="2566974"/>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7" name="Straight Connector 136">
                <a:extLst>
                  <a:ext uri="{FF2B5EF4-FFF2-40B4-BE49-F238E27FC236}">
                    <a16:creationId xmlns:a16="http://schemas.microsoft.com/office/drawing/2014/main" id="{B5D1529E-4924-C248-881D-B6922DDFDE7E}"/>
                  </a:ext>
                </a:extLst>
              </p:cNvPr>
              <p:cNvCxnSpPr>
                <a:cxnSpLocks noChangeShapeType="1"/>
              </p:cNvCxnSpPr>
              <p:nvPr/>
            </p:nvCxnSpPr>
            <p:spPr bwMode="auto">
              <a:xfrm flipH="1">
                <a:off x="2027659" y="257032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8" name="Straight Connector 137">
                <a:extLst>
                  <a:ext uri="{FF2B5EF4-FFF2-40B4-BE49-F238E27FC236}">
                    <a16:creationId xmlns:a16="http://schemas.microsoft.com/office/drawing/2014/main" id="{11735752-9D7F-6347-A614-D2BFA8109450}"/>
                  </a:ext>
                </a:extLst>
              </p:cNvPr>
              <p:cNvCxnSpPr>
                <a:cxnSpLocks noChangeShapeType="1"/>
              </p:cNvCxnSpPr>
              <p:nvPr/>
            </p:nvCxnSpPr>
            <p:spPr bwMode="auto">
              <a:xfrm flipH="1">
                <a:off x="2134843" y="2564600"/>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9" name="Straight Connector 138">
                <a:extLst>
                  <a:ext uri="{FF2B5EF4-FFF2-40B4-BE49-F238E27FC236}">
                    <a16:creationId xmlns:a16="http://schemas.microsoft.com/office/drawing/2014/main" id="{868C59A4-7FD1-F149-8C50-5744DF74BB74}"/>
                  </a:ext>
                </a:extLst>
              </p:cNvPr>
              <p:cNvCxnSpPr>
                <a:cxnSpLocks noChangeShapeType="1"/>
              </p:cNvCxnSpPr>
              <p:nvPr/>
            </p:nvCxnSpPr>
            <p:spPr bwMode="auto">
              <a:xfrm flipH="1">
                <a:off x="2244397" y="256669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0" name="Straight Connector 139">
                <a:extLst>
                  <a:ext uri="{FF2B5EF4-FFF2-40B4-BE49-F238E27FC236}">
                    <a16:creationId xmlns:a16="http://schemas.microsoft.com/office/drawing/2014/main" id="{E8AFAF38-FB42-C546-9A05-3826F34FCB7C}"/>
                  </a:ext>
                </a:extLst>
              </p:cNvPr>
              <p:cNvCxnSpPr>
                <a:cxnSpLocks noChangeShapeType="1"/>
              </p:cNvCxnSpPr>
              <p:nvPr/>
            </p:nvCxnSpPr>
            <p:spPr bwMode="auto">
              <a:xfrm flipH="1">
                <a:off x="2365675" y="2568786"/>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1" name="Straight Connector 140">
                <a:extLst>
                  <a:ext uri="{FF2B5EF4-FFF2-40B4-BE49-F238E27FC236}">
                    <a16:creationId xmlns:a16="http://schemas.microsoft.com/office/drawing/2014/main" id="{31962054-FB67-854A-BED8-E660D3B28087}"/>
                  </a:ext>
                </a:extLst>
              </p:cNvPr>
              <p:cNvCxnSpPr>
                <a:cxnSpLocks noChangeShapeType="1"/>
              </p:cNvCxnSpPr>
              <p:nvPr/>
            </p:nvCxnSpPr>
            <p:spPr bwMode="auto">
              <a:xfrm flipH="1">
                <a:off x="2483045" y="2566971"/>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33" name="Rectangle 132">
              <a:extLst>
                <a:ext uri="{FF2B5EF4-FFF2-40B4-BE49-F238E27FC236}">
                  <a16:creationId xmlns:a16="http://schemas.microsoft.com/office/drawing/2014/main" id="{67ACE1BC-0185-2240-B3FE-B81E228E69C2}"/>
                </a:ext>
              </a:extLst>
            </p:cNvPr>
            <p:cNvSpPr>
              <a:spLocks noChangeArrowheads="1"/>
            </p:cNvSpPr>
            <p:nvPr/>
          </p:nvSpPr>
          <p:spPr bwMode="auto">
            <a:xfrm>
              <a:off x="2235418" y="2571262"/>
              <a:ext cx="375212" cy="552560"/>
            </a:xfrm>
            <a:prstGeom prst="rect">
              <a:avLst/>
            </a:prstGeom>
            <a:solidFill>
              <a:srgbClr val="00B05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grpSp>
        <p:nvGrpSpPr>
          <p:cNvPr id="121" name="Group 25">
            <a:extLst>
              <a:ext uri="{FF2B5EF4-FFF2-40B4-BE49-F238E27FC236}">
                <a16:creationId xmlns:a16="http://schemas.microsoft.com/office/drawing/2014/main" id="{BA9911C7-BCF3-0441-8F93-9AAE670E0B0D}"/>
              </a:ext>
            </a:extLst>
          </p:cNvPr>
          <p:cNvGrpSpPr>
            <a:grpSpLocks/>
          </p:cNvGrpSpPr>
          <p:nvPr/>
        </p:nvGrpSpPr>
        <p:grpSpPr bwMode="auto">
          <a:xfrm>
            <a:off x="8004017" y="4563481"/>
            <a:ext cx="1292385" cy="721744"/>
            <a:chOff x="1670312" y="2562997"/>
            <a:chExt cx="940317" cy="565219"/>
          </a:xfrm>
        </p:grpSpPr>
        <p:grpSp>
          <p:nvGrpSpPr>
            <p:cNvPr id="122" name="Group 121">
              <a:extLst>
                <a:ext uri="{FF2B5EF4-FFF2-40B4-BE49-F238E27FC236}">
                  <a16:creationId xmlns:a16="http://schemas.microsoft.com/office/drawing/2014/main" id="{DFE00C82-D11B-C34C-BFC4-81E9F9A08BCB}"/>
                </a:ext>
              </a:extLst>
            </p:cNvPr>
            <p:cNvGrpSpPr>
              <a:grpSpLocks/>
            </p:cNvGrpSpPr>
            <p:nvPr/>
          </p:nvGrpSpPr>
          <p:grpSpPr bwMode="auto">
            <a:xfrm>
              <a:off x="1670312" y="2562997"/>
              <a:ext cx="929822" cy="565219"/>
              <a:chOff x="1670312" y="2562997"/>
              <a:chExt cx="929822" cy="565219"/>
            </a:xfrm>
          </p:grpSpPr>
          <p:sp>
            <p:nvSpPr>
              <p:cNvPr id="124" name="Rectangle 123">
                <a:extLst>
                  <a:ext uri="{FF2B5EF4-FFF2-40B4-BE49-F238E27FC236}">
                    <a16:creationId xmlns:a16="http://schemas.microsoft.com/office/drawing/2014/main" id="{8305CD10-A67D-8049-A130-7D6431365CE3}"/>
                  </a:ext>
                </a:extLst>
              </p:cNvPr>
              <p:cNvSpPr>
                <a:spLocks noChangeArrowheads="1"/>
              </p:cNvSpPr>
              <p:nvPr/>
            </p:nvSpPr>
            <p:spPr bwMode="auto">
              <a:xfrm>
                <a:off x="1670312" y="2562997"/>
                <a:ext cx="929822" cy="563157"/>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125" name="Straight Connector 124">
                <a:extLst>
                  <a:ext uri="{FF2B5EF4-FFF2-40B4-BE49-F238E27FC236}">
                    <a16:creationId xmlns:a16="http://schemas.microsoft.com/office/drawing/2014/main" id="{DD9A96F1-A0D6-6E45-A572-3878A16D9DA1}"/>
                  </a:ext>
                </a:extLst>
              </p:cNvPr>
              <p:cNvCxnSpPr>
                <a:cxnSpLocks noChangeShapeType="1"/>
              </p:cNvCxnSpPr>
              <p:nvPr/>
            </p:nvCxnSpPr>
            <p:spPr bwMode="auto">
              <a:xfrm flipH="1">
                <a:off x="1786358" y="256753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6" name="Straight Connector 125">
                <a:extLst>
                  <a:ext uri="{FF2B5EF4-FFF2-40B4-BE49-F238E27FC236}">
                    <a16:creationId xmlns:a16="http://schemas.microsoft.com/office/drawing/2014/main" id="{61F40E93-7522-5B49-9537-22A358F1F354}"/>
                  </a:ext>
                </a:extLst>
              </p:cNvPr>
              <p:cNvCxnSpPr>
                <a:cxnSpLocks noChangeShapeType="1"/>
              </p:cNvCxnSpPr>
              <p:nvPr/>
            </p:nvCxnSpPr>
            <p:spPr bwMode="auto">
              <a:xfrm flipH="1">
                <a:off x="1911544" y="2566974"/>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7" name="Straight Connector 126">
                <a:extLst>
                  <a:ext uri="{FF2B5EF4-FFF2-40B4-BE49-F238E27FC236}">
                    <a16:creationId xmlns:a16="http://schemas.microsoft.com/office/drawing/2014/main" id="{2C3669C8-8DC6-1144-A3B6-94CC50CAC7C9}"/>
                  </a:ext>
                </a:extLst>
              </p:cNvPr>
              <p:cNvCxnSpPr>
                <a:cxnSpLocks noChangeShapeType="1"/>
              </p:cNvCxnSpPr>
              <p:nvPr/>
            </p:nvCxnSpPr>
            <p:spPr bwMode="auto">
              <a:xfrm flipH="1">
                <a:off x="2027659" y="257032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8" name="Straight Connector 127">
                <a:extLst>
                  <a:ext uri="{FF2B5EF4-FFF2-40B4-BE49-F238E27FC236}">
                    <a16:creationId xmlns:a16="http://schemas.microsoft.com/office/drawing/2014/main" id="{038A7AFE-85D5-6843-A4D2-59A62B4BF664}"/>
                  </a:ext>
                </a:extLst>
              </p:cNvPr>
              <p:cNvCxnSpPr>
                <a:cxnSpLocks noChangeShapeType="1"/>
              </p:cNvCxnSpPr>
              <p:nvPr/>
            </p:nvCxnSpPr>
            <p:spPr bwMode="auto">
              <a:xfrm flipH="1">
                <a:off x="2134843" y="2564600"/>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9" name="Straight Connector 128">
                <a:extLst>
                  <a:ext uri="{FF2B5EF4-FFF2-40B4-BE49-F238E27FC236}">
                    <a16:creationId xmlns:a16="http://schemas.microsoft.com/office/drawing/2014/main" id="{8532C686-FF5E-204A-B3B1-08302EDF90FD}"/>
                  </a:ext>
                </a:extLst>
              </p:cNvPr>
              <p:cNvCxnSpPr>
                <a:cxnSpLocks noChangeShapeType="1"/>
              </p:cNvCxnSpPr>
              <p:nvPr/>
            </p:nvCxnSpPr>
            <p:spPr bwMode="auto">
              <a:xfrm flipH="1">
                <a:off x="2244397" y="256669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0" name="Straight Connector 129">
                <a:extLst>
                  <a:ext uri="{FF2B5EF4-FFF2-40B4-BE49-F238E27FC236}">
                    <a16:creationId xmlns:a16="http://schemas.microsoft.com/office/drawing/2014/main" id="{F6C3091D-F490-CF4A-8604-13C657DC1844}"/>
                  </a:ext>
                </a:extLst>
              </p:cNvPr>
              <p:cNvCxnSpPr>
                <a:cxnSpLocks noChangeShapeType="1"/>
              </p:cNvCxnSpPr>
              <p:nvPr/>
            </p:nvCxnSpPr>
            <p:spPr bwMode="auto">
              <a:xfrm flipH="1">
                <a:off x="2365675" y="2568786"/>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1" name="Straight Connector 130">
                <a:extLst>
                  <a:ext uri="{FF2B5EF4-FFF2-40B4-BE49-F238E27FC236}">
                    <a16:creationId xmlns:a16="http://schemas.microsoft.com/office/drawing/2014/main" id="{D8A89B68-81DA-E544-8470-F55B36DAB5BF}"/>
                  </a:ext>
                </a:extLst>
              </p:cNvPr>
              <p:cNvCxnSpPr>
                <a:cxnSpLocks noChangeShapeType="1"/>
              </p:cNvCxnSpPr>
              <p:nvPr/>
            </p:nvCxnSpPr>
            <p:spPr bwMode="auto">
              <a:xfrm flipH="1">
                <a:off x="2483045" y="2566971"/>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23" name="Rectangle 122">
              <a:extLst>
                <a:ext uri="{FF2B5EF4-FFF2-40B4-BE49-F238E27FC236}">
                  <a16:creationId xmlns:a16="http://schemas.microsoft.com/office/drawing/2014/main" id="{1D236F41-84E2-4F41-887A-68DC8EDF6E8F}"/>
                </a:ext>
              </a:extLst>
            </p:cNvPr>
            <p:cNvSpPr>
              <a:spLocks noChangeArrowheads="1"/>
            </p:cNvSpPr>
            <p:nvPr/>
          </p:nvSpPr>
          <p:spPr bwMode="auto">
            <a:xfrm>
              <a:off x="2131937" y="2571262"/>
              <a:ext cx="478692" cy="552560"/>
            </a:xfrm>
            <a:prstGeom prst="rect">
              <a:avLst/>
            </a:prstGeom>
            <a:solidFill>
              <a:srgbClr val="3333CC">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86" name="Triangle 85">
            <a:extLst>
              <a:ext uri="{FF2B5EF4-FFF2-40B4-BE49-F238E27FC236}">
                <a16:creationId xmlns:a16="http://schemas.microsoft.com/office/drawing/2014/main" id="{4E037740-5ED0-EC4A-8F76-0BD68A8C710B}"/>
              </a:ext>
            </a:extLst>
          </p:cNvPr>
          <p:cNvSpPr/>
          <p:nvPr/>
        </p:nvSpPr>
        <p:spPr>
          <a:xfrm rot="5400000">
            <a:off x="6881445" y="3717354"/>
            <a:ext cx="811706" cy="665402"/>
          </a:xfrm>
          <a:prstGeom prst="triangle">
            <a:avLst/>
          </a:prstGeom>
          <a:solidFill>
            <a:schemeClr val="bg1"/>
          </a:solidFill>
          <a:ln w="317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87" name="Group 86">
            <a:extLst>
              <a:ext uri="{FF2B5EF4-FFF2-40B4-BE49-F238E27FC236}">
                <a16:creationId xmlns:a16="http://schemas.microsoft.com/office/drawing/2014/main" id="{F27883BF-A6F9-DE47-88A6-F0CE4216E83C}"/>
              </a:ext>
            </a:extLst>
          </p:cNvPr>
          <p:cNvGrpSpPr/>
          <p:nvPr/>
        </p:nvGrpSpPr>
        <p:grpSpPr>
          <a:xfrm>
            <a:off x="6303665" y="3871966"/>
            <a:ext cx="567187" cy="339970"/>
            <a:chOff x="9460523" y="6049108"/>
            <a:chExt cx="567187" cy="339970"/>
          </a:xfrm>
        </p:grpSpPr>
        <p:cxnSp>
          <p:nvCxnSpPr>
            <p:cNvPr id="116" name="Straight Arrow Connector 115">
              <a:extLst>
                <a:ext uri="{FF2B5EF4-FFF2-40B4-BE49-F238E27FC236}">
                  <a16:creationId xmlns:a16="http://schemas.microsoft.com/office/drawing/2014/main" id="{7F5C5A68-B743-7147-8BCF-20B7D5DC9051}"/>
                </a:ext>
              </a:extLst>
            </p:cNvPr>
            <p:cNvCxnSpPr/>
            <p:nvPr/>
          </p:nvCxnSpPr>
          <p:spPr>
            <a:xfrm>
              <a:off x="9460523" y="6049108"/>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449C0F1E-ECD0-B049-A9B5-7870538D7F31}"/>
                </a:ext>
              </a:extLst>
            </p:cNvPr>
            <p:cNvCxnSpPr/>
            <p:nvPr/>
          </p:nvCxnSpPr>
          <p:spPr>
            <a:xfrm>
              <a:off x="9461050" y="6219093"/>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2EBB538C-0DDB-B645-86CF-67A9457818FF}"/>
                </a:ext>
              </a:extLst>
            </p:cNvPr>
            <p:cNvCxnSpPr/>
            <p:nvPr/>
          </p:nvCxnSpPr>
          <p:spPr>
            <a:xfrm>
              <a:off x="9465002" y="6389078"/>
              <a:ext cx="562708" cy="0"/>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A1D419CE-A5C0-0A4F-85AC-1DB03EB7F28B}"/>
              </a:ext>
            </a:extLst>
          </p:cNvPr>
          <p:cNvGrpSpPr/>
          <p:nvPr/>
        </p:nvGrpSpPr>
        <p:grpSpPr>
          <a:xfrm>
            <a:off x="11245773" y="3893738"/>
            <a:ext cx="567187" cy="339970"/>
            <a:chOff x="9460523" y="6049108"/>
            <a:chExt cx="567187" cy="339970"/>
          </a:xfrm>
        </p:grpSpPr>
        <p:cxnSp>
          <p:nvCxnSpPr>
            <p:cNvPr id="113" name="Straight Arrow Connector 112">
              <a:extLst>
                <a:ext uri="{FF2B5EF4-FFF2-40B4-BE49-F238E27FC236}">
                  <a16:creationId xmlns:a16="http://schemas.microsoft.com/office/drawing/2014/main" id="{6DBF63E4-8431-0445-B7A7-EE6FEAE19E8F}"/>
                </a:ext>
              </a:extLst>
            </p:cNvPr>
            <p:cNvCxnSpPr/>
            <p:nvPr/>
          </p:nvCxnSpPr>
          <p:spPr>
            <a:xfrm>
              <a:off x="9460523" y="6049108"/>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6FBBA29F-E9D0-F84F-9C86-CDCFBB2CDE86}"/>
                </a:ext>
              </a:extLst>
            </p:cNvPr>
            <p:cNvCxnSpPr/>
            <p:nvPr/>
          </p:nvCxnSpPr>
          <p:spPr>
            <a:xfrm>
              <a:off x="9461050" y="6219093"/>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16EAB9FF-EEC9-3A43-9BE7-A4DD14A960C4}"/>
                </a:ext>
              </a:extLst>
            </p:cNvPr>
            <p:cNvCxnSpPr/>
            <p:nvPr/>
          </p:nvCxnSpPr>
          <p:spPr>
            <a:xfrm>
              <a:off x="9465002" y="6389078"/>
              <a:ext cx="562708" cy="0"/>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grpSp>
      <p:sp>
        <p:nvSpPr>
          <p:cNvPr id="89" name="TextBox 88">
            <a:extLst>
              <a:ext uri="{FF2B5EF4-FFF2-40B4-BE49-F238E27FC236}">
                <a16:creationId xmlns:a16="http://schemas.microsoft.com/office/drawing/2014/main" id="{868140F4-AC30-184C-8CF8-A2D77B410547}"/>
              </a:ext>
            </a:extLst>
          </p:cNvPr>
          <p:cNvSpPr txBox="1"/>
          <p:nvPr/>
        </p:nvSpPr>
        <p:spPr>
          <a:xfrm>
            <a:off x="6576771" y="4550229"/>
            <a:ext cx="990656" cy="590931"/>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classify </a:t>
            </a:r>
          </a:p>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arrivals</a:t>
            </a:r>
          </a:p>
        </p:txBody>
      </p:sp>
      <p:sp>
        <p:nvSpPr>
          <p:cNvPr id="90" name="TextBox 89">
            <a:extLst>
              <a:ext uri="{FF2B5EF4-FFF2-40B4-BE49-F238E27FC236}">
                <a16:creationId xmlns:a16="http://schemas.microsoft.com/office/drawing/2014/main" id="{36F99A07-C727-1644-8341-3B3CB4A1A604}"/>
              </a:ext>
            </a:extLst>
          </p:cNvPr>
          <p:cNvSpPr txBox="1"/>
          <p:nvPr/>
        </p:nvSpPr>
        <p:spPr>
          <a:xfrm>
            <a:off x="10609189" y="4515922"/>
            <a:ext cx="1332224" cy="344710"/>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departures</a:t>
            </a:r>
          </a:p>
        </p:txBody>
      </p:sp>
      <p:cxnSp>
        <p:nvCxnSpPr>
          <p:cNvPr id="91" name="Straight Arrow Connector 90">
            <a:extLst>
              <a:ext uri="{FF2B5EF4-FFF2-40B4-BE49-F238E27FC236}">
                <a16:creationId xmlns:a16="http://schemas.microsoft.com/office/drawing/2014/main" id="{0EE5CF80-BE3B-024F-A459-6681CD2BCC15}"/>
              </a:ext>
            </a:extLst>
          </p:cNvPr>
          <p:cNvCxnSpPr>
            <a:cxnSpLocks/>
            <a:stCxn id="86" idx="0"/>
          </p:cNvCxnSpPr>
          <p:nvPr/>
        </p:nvCxnSpPr>
        <p:spPr>
          <a:xfrm flipV="1">
            <a:off x="7619999" y="3067495"/>
            <a:ext cx="682573" cy="98256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34F47B22-C2C5-2543-A814-67700D8EB0B0}"/>
              </a:ext>
            </a:extLst>
          </p:cNvPr>
          <p:cNvCxnSpPr>
            <a:cxnSpLocks/>
          </p:cNvCxnSpPr>
          <p:nvPr/>
        </p:nvCxnSpPr>
        <p:spPr>
          <a:xfrm>
            <a:off x="7635460" y="4051945"/>
            <a:ext cx="696572"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EE90B05F-D57F-984A-AAA3-8BB0F57C2104}"/>
              </a:ext>
            </a:extLst>
          </p:cNvPr>
          <p:cNvCxnSpPr>
            <a:cxnSpLocks/>
            <a:stCxn id="86" idx="0"/>
          </p:cNvCxnSpPr>
          <p:nvPr/>
        </p:nvCxnSpPr>
        <p:spPr>
          <a:xfrm>
            <a:off x="7619999" y="4050055"/>
            <a:ext cx="682055" cy="871416"/>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46D3EED-0FBB-8746-A909-7EFE21516D4A}"/>
              </a:ext>
            </a:extLst>
          </p:cNvPr>
          <p:cNvCxnSpPr>
            <a:stCxn id="144" idx="3"/>
            <a:endCxn id="110" idx="2"/>
          </p:cNvCxnSpPr>
          <p:nvPr/>
        </p:nvCxnSpPr>
        <p:spPr>
          <a:xfrm>
            <a:off x="9250091" y="3097958"/>
            <a:ext cx="664252" cy="9427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D9F9A9FD-F1D6-674E-B6FE-3E4351E164C0}"/>
              </a:ext>
            </a:extLst>
          </p:cNvPr>
          <p:cNvCxnSpPr>
            <a:cxnSpLocks/>
            <a:stCxn id="124" idx="3"/>
            <a:endCxn id="110" idx="2"/>
          </p:cNvCxnSpPr>
          <p:nvPr/>
        </p:nvCxnSpPr>
        <p:spPr>
          <a:xfrm flipV="1">
            <a:off x="9281976" y="4040658"/>
            <a:ext cx="632367" cy="882379"/>
          </a:xfrm>
          <a:prstGeom prst="line">
            <a:avLst/>
          </a:prstGeom>
          <a:ln w="38100">
            <a:solidFill>
              <a:srgbClr val="3333CC"/>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FADB4CD1-2488-9641-991D-3E40210AD457}"/>
              </a:ext>
            </a:extLst>
          </p:cNvPr>
          <p:cNvCxnSpPr>
            <a:cxnSpLocks/>
            <a:stCxn id="133" idx="3"/>
            <a:endCxn id="110" idx="2"/>
          </p:cNvCxnSpPr>
          <p:nvPr/>
        </p:nvCxnSpPr>
        <p:spPr>
          <a:xfrm>
            <a:off x="9300262" y="4039538"/>
            <a:ext cx="614081" cy="112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grpSp>
        <p:nvGrpSpPr>
          <p:cNvPr id="97" name="Group 96">
            <a:extLst>
              <a:ext uri="{FF2B5EF4-FFF2-40B4-BE49-F238E27FC236}">
                <a16:creationId xmlns:a16="http://schemas.microsoft.com/office/drawing/2014/main" id="{F59DA51A-4D35-0947-828C-22218BCFD148}"/>
              </a:ext>
            </a:extLst>
          </p:cNvPr>
          <p:cNvGrpSpPr/>
          <p:nvPr/>
        </p:nvGrpSpPr>
        <p:grpSpPr>
          <a:xfrm>
            <a:off x="9914343" y="3604072"/>
            <a:ext cx="877582" cy="1252645"/>
            <a:chOff x="9827263" y="3125100"/>
            <a:chExt cx="877582" cy="1252645"/>
          </a:xfrm>
        </p:grpSpPr>
        <p:sp>
          <p:nvSpPr>
            <p:cNvPr id="110" name="Oval 27">
              <a:extLst>
                <a:ext uri="{FF2B5EF4-FFF2-40B4-BE49-F238E27FC236}">
                  <a16:creationId xmlns:a16="http://schemas.microsoft.com/office/drawing/2014/main" id="{56D3FB05-A8AB-6A43-87B6-A07612965ED1}"/>
                </a:ext>
              </a:extLst>
            </p:cNvPr>
            <p:cNvSpPr>
              <a:spLocks noChangeArrowheads="1"/>
            </p:cNvSpPr>
            <p:nvPr/>
          </p:nvSpPr>
          <p:spPr bwMode="auto">
            <a:xfrm>
              <a:off x="9827263" y="3125100"/>
              <a:ext cx="877582" cy="873172"/>
            </a:xfrm>
            <a:prstGeom prst="ellipse">
              <a:avLst/>
            </a:prstGeom>
            <a:solidFill>
              <a:srgbClr val="FFFFFF"/>
            </a:solidFill>
            <a:ln w="28575">
              <a:solidFill>
                <a:schemeClr val="tx1"/>
              </a:solidFill>
              <a:round/>
              <a:headEnd/>
              <a:tailE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11" name="TextBox 110">
              <a:extLst>
                <a:ext uri="{FF2B5EF4-FFF2-40B4-BE49-F238E27FC236}">
                  <a16:creationId xmlns:a16="http://schemas.microsoft.com/office/drawing/2014/main" id="{4AED34C3-2F6F-6D45-BF7B-1AEEA59367BF}"/>
                </a:ext>
              </a:extLst>
            </p:cNvPr>
            <p:cNvSpPr txBox="1"/>
            <p:nvPr/>
          </p:nvSpPr>
          <p:spPr>
            <a:xfrm>
              <a:off x="9952468" y="4033035"/>
              <a:ext cx="554960" cy="344710"/>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link</a:t>
              </a:r>
            </a:p>
          </p:txBody>
        </p:sp>
        <p:sp>
          <p:nvSpPr>
            <p:cNvPr id="112" name="TextBox 111">
              <a:extLst>
                <a:ext uri="{FF2B5EF4-FFF2-40B4-BE49-F238E27FC236}">
                  <a16:creationId xmlns:a16="http://schemas.microsoft.com/office/drawing/2014/main" id="{B065EADC-1407-C54D-91C4-CE8B573FBBFC}"/>
                </a:ext>
              </a:extLst>
            </p:cNvPr>
            <p:cNvSpPr txBox="1"/>
            <p:nvPr/>
          </p:nvSpPr>
          <p:spPr>
            <a:xfrm>
              <a:off x="10086588" y="3391108"/>
              <a:ext cx="351378" cy="395173"/>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grpSp>
      <p:sp>
        <p:nvSpPr>
          <p:cNvPr id="98" name="Oval 97">
            <a:extLst>
              <a:ext uri="{FF2B5EF4-FFF2-40B4-BE49-F238E27FC236}">
                <a16:creationId xmlns:a16="http://schemas.microsoft.com/office/drawing/2014/main" id="{FD50F4AD-EA29-4F4D-9ADD-A68E02324387}"/>
              </a:ext>
            </a:extLst>
          </p:cNvPr>
          <p:cNvSpPr/>
          <p:nvPr/>
        </p:nvSpPr>
        <p:spPr>
          <a:xfrm>
            <a:off x="9470570" y="2939143"/>
            <a:ext cx="348343" cy="2177143"/>
          </a:xfrm>
          <a:prstGeom prst="ellipse">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Rectangle 98">
            <a:extLst>
              <a:ext uri="{FF2B5EF4-FFF2-40B4-BE49-F238E27FC236}">
                <a16:creationId xmlns:a16="http://schemas.microsoft.com/office/drawing/2014/main" id="{80B384F2-B516-C842-BE3D-56105ED3D4C1}"/>
              </a:ext>
            </a:extLst>
          </p:cNvPr>
          <p:cNvSpPr/>
          <p:nvPr/>
        </p:nvSpPr>
        <p:spPr>
          <a:xfrm>
            <a:off x="9716218" y="3095651"/>
            <a:ext cx="195532" cy="586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0" name="Straight Arrow Connector 99">
            <a:extLst>
              <a:ext uri="{FF2B5EF4-FFF2-40B4-BE49-F238E27FC236}">
                <a16:creationId xmlns:a16="http://schemas.microsoft.com/office/drawing/2014/main" id="{5A7A9D50-41BA-6A42-A6F6-8D80451A919B}"/>
              </a:ext>
            </a:extLst>
          </p:cNvPr>
          <p:cNvCxnSpPr/>
          <p:nvPr/>
        </p:nvCxnSpPr>
        <p:spPr>
          <a:xfrm flipV="1">
            <a:off x="9812751" y="3556958"/>
            <a:ext cx="0" cy="26125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2" name="Content Placeholder 1">
            <a:extLst>
              <a:ext uri="{FF2B5EF4-FFF2-40B4-BE49-F238E27FC236}">
                <a16:creationId xmlns:a16="http://schemas.microsoft.com/office/drawing/2014/main" id="{B3D9C97E-1CC4-BD42-93BB-5F54015681B1}"/>
              </a:ext>
            </a:extLst>
          </p:cNvPr>
          <p:cNvSpPr txBox="1">
            <a:spLocks/>
          </p:cNvSpPr>
          <p:nvPr/>
        </p:nvSpPr>
        <p:spPr>
          <a:xfrm>
            <a:off x="703011" y="3920647"/>
            <a:ext cx="5155396" cy="234763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1963" marR="0" lvl="0" indent="-2238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server cyclically, repeatedly  scans class queues, sending one complete packet from each class (if available) in turn</a:t>
            </a:r>
          </a:p>
        </p:txBody>
      </p:sp>
      <p:sp>
        <p:nvSpPr>
          <p:cNvPr id="7" name="Freeform 6">
            <a:extLst>
              <a:ext uri="{FF2B5EF4-FFF2-40B4-BE49-F238E27FC236}">
                <a16:creationId xmlns:a16="http://schemas.microsoft.com/office/drawing/2014/main" id="{9B2A9D21-891D-4E45-8834-0B60A5772340}"/>
              </a:ext>
            </a:extLst>
          </p:cNvPr>
          <p:cNvSpPr/>
          <p:nvPr/>
        </p:nvSpPr>
        <p:spPr>
          <a:xfrm>
            <a:off x="4419600" y="5203371"/>
            <a:ext cx="5203371" cy="762000"/>
          </a:xfrm>
          <a:custGeom>
            <a:avLst/>
            <a:gdLst>
              <a:gd name="connsiteX0" fmla="*/ 0 w 5203371"/>
              <a:gd name="connsiteY0" fmla="*/ 762000 h 762000"/>
              <a:gd name="connsiteX1" fmla="*/ 5203371 w 5203371"/>
              <a:gd name="connsiteY1" fmla="*/ 762000 h 762000"/>
              <a:gd name="connsiteX2" fmla="*/ 5203371 w 5203371"/>
              <a:gd name="connsiteY2" fmla="*/ 0 h 762000"/>
            </a:gdLst>
            <a:ahLst/>
            <a:cxnLst>
              <a:cxn ang="0">
                <a:pos x="connsiteX0" y="connsiteY0"/>
              </a:cxn>
              <a:cxn ang="0">
                <a:pos x="connsiteX1" y="connsiteY1"/>
              </a:cxn>
              <a:cxn ang="0">
                <a:pos x="connsiteX2" y="connsiteY2"/>
              </a:cxn>
            </a:cxnLst>
            <a:rect l="l" t="t" r="r" b="b"/>
            <a:pathLst>
              <a:path w="5203371" h="762000">
                <a:moveTo>
                  <a:pt x="0" y="762000"/>
                </a:moveTo>
                <a:lnTo>
                  <a:pt x="5203371" y="762000"/>
                </a:lnTo>
                <a:lnTo>
                  <a:pt x="5203371"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Slide Number Placeholder 4">
            <a:extLst>
              <a:ext uri="{FF2B5EF4-FFF2-40B4-BE49-F238E27FC236}">
                <a16:creationId xmlns:a16="http://schemas.microsoft.com/office/drawing/2014/main" id="{3B896012-2EA3-CE44-BDAC-6912B3FF6E37}"/>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36</a:t>
            </a:fld>
            <a:endParaRPr lang="en-US" dirty="0"/>
          </a:p>
        </p:txBody>
      </p:sp>
    </p:spTree>
    <p:extLst>
      <p:ext uri="{BB962C8B-B14F-4D97-AF65-F5344CB8AC3E}">
        <p14:creationId xmlns:p14="http://schemas.microsoft.com/office/powerpoint/2010/main" val="3023538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52"/>
                                        </p:tgtEl>
                                        <p:attrNameLst>
                                          <p:attrName>style.visibility</p:attrName>
                                        </p:attrNameLst>
                                      </p:cBhvr>
                                      <p:to>
                                        <p:strVal val="visible"/>
                                      </p:to>
                                    </p:set>
                                    <p:animEffect transition="in" filter="dissolve">
                                      <p:cBhvr>
                                        <p:cTn id="7" dur="500"/>
                                        <p:tgtEl>
                                          <p:spTgt spid="152"/>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98"/>
                                        </p:tgtEl>
                                        <p:attrNameLst>
                                          <p:attrName>style.visibility</p:attrName>
                                        </p:attrNameLst>
                                      </p:cBhvr>
                                      <p:to>
                                        <p:strVal val="visible"/>
                                      </p:to>
                                    </p:set>
                                    <p:animEffect transition="in" filter="dissolve">
                                      <p:cBhvr>
                                        <p:cTn id="11" dur="500"/>
                                        <p:tgtEl>
                                          <p:spTgt spid="98"/>
                                        </p:tgtEl>
                                      </p:cBhvr>
                                    </p:animEffect>
                                  </p:childTnLst>
                                </p:cTn>
                              </p:par>
                              <p:par>
                                <p:cTn id="12" presetID="9"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dissolve">
                                      <p:cBhvr>
                                        <p:cTn id="14" dur="500"/>
                                        <p:tgtEl>
                                          <p:spTgt spid="7"/>
                                        </p:tgtEl>
                                      </p:cBhvr>
                                    </p:animEffect>
                                  </p:childTnLst>
                                </p:cTn>
                              </p:par>
                              <p:par>
                                <p:cTn id="15" presetID="9" presetClass="entr" presetSubtype="0" fill="hold" nodeType="withEffect">
                                  <p:stCondLst>
                                    <p:cond delay="0"/>
                                  </p:stCondLst>
                                  <p:childTnLst>
                                    <p:set>
                                      <p:cBhvr>
                                        <p:cTn id="16" dur="1" fill="hold">
                                          <p:stCondLst>
                                            <p:cond delay="0"/>
                                          </p:stCondLst>
                                        </p:cTn>
                                        <p:tgtEl>
                                          <p:spTgt spid="100"/>
                                        </p:tgtEl>
                                        <p:attrNameLst>
                                          <p:attrName>style.visibility</p:attrName>
                                        </p:attrNameLst>
                                      </p:cBhvr>
                                      <p:to>
                                        <p:strVal val="visible"/>
                                      </p:to>
                                    </p:set>
                                    <p:animEffect transition="in" filter="dissolve">
                                      <p:cBhvr>
                                        <p:cTn id="17"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P spid="152" grpId="0"/>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788205" y="1692388"/>
            <a:ext cx="5557988" cy="1116126"/>
          </a:xfrm>
        </p:spPr>
        <p:txBody>
          <a:bodyPr>
            <a:normAutofit/>
          </a:bodyPr>
          <a:lstStyle/>
          <a:p>
            <a:pPr>
              <a:buNone/>
            </a:pPr>
            <a:r>
              <a:rPr lang="en-US" altLang="en-US" sz="3200" i="1" dirty="0">
                <a:solidFill>
                  <a:srgbClr val="CC0000"/>
                </a:solidFill>
                <a:ea typeface="ＭＳ Ｐゴシック" panose="020B0600070205080204" pitchFamily="34" charset="-128"/>
                <a:cs typeface="ＭＳ Ｐゴシック" panose="020B0600070205080204" pitchFamily="34" charset="-128"/>
              </a:rPr>
              <a:t>Weighted Fair Queuing (WFQ): </a:t>
            </a:r>
          </a:p>
          <a:p>
            <a:pPr marL="582613" indent="-284163"/>
            <a:r>
              <a:rPr lang="en-US" altLang="en-US" sz="3200" dirty="0">
                <a:ea typeface="ＭＳ Ｐゴシック" panose="020B0600070205080204" pitchFamily="34" charset="-128"/>
                <a:cs typeface="ＭＳ Ｐゴシック" panose="020B0600070205080204" pitchFamily="34" charset="-128"/>
              </a:rPr>
              <a:t>generalized Round Robin</a:t>
            </a: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Scheduling policies: weighted fair queueing</a:t>
            </a:r>
            <a:endParaRPr lang="en-US" dirty="0"/>
          </a:p>
        </p:txBody>
      </p:sp>
      <p:cxnSp>
        <p:nvCxnSpPr>
          <p:cNvPr id="72" name="Straight Connector 71">
            <a:extLst>
              <a:ext uri="{FF2B5EF4-FFF2-40B4-BE49-F238E27FC236}">
                <a16:creationId xmlns:a16="http://schemas.microsoft.com/office/drawing/2014/main" id="{EB0FE50D-8E31-1046-A976-F61876A256D1}"/>
              </a:ext>
            </a:extLst>
          </p:cNvPr>
          <p:cNvCxnSpPr/>
          <p:nvPr/>
        </p:nvCxnSpPr>
        <p:spPr>
          <a:xfrm>
            <a:off x="10755082" y="4071258"/>
            <a:ext cx="4572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6" name="Group 85">
            <a:extLst>
              <a:ext uri="{FF2B5EF4-FFF2-40B4-BE49-F238E27FC236}">
                <a16:creationId xmlns:a16="http://schemas.microsoft.com/office/drawing/2014/main" id="{3B740B6F-8E87-144C-8CB1-A0CA5C93F619}"/>
              </a:ext>
            </a:extLst>
          </p:cNvPr>
          <p:cNvGrpSpPr/>
          <p:nvPr/>
        </p:nvGrpSpPr>
        <p:grpSpPr>
          <a:xfrm>
            <a:off x="7990116" y="2719344"/>
            <a:ext cx="1310150" cy="2565881"/>
            <a:chOff x="8117411" y="2240372"/>
            <a:chExt cx="1444110" cy="2565881"/>
          </a:xfrm>
        </p:grpSpPr>
        <p:grpSp>
          <p:nvGrpSpPr>
            <p:cNvPr id="8" name="Group 25">
              <a:extLst>
                <a:ext uri="{FF2B5EF4-FFF2-40B4-BE49-F238E27FC236}">
                  <a16:creationId xmlns:a16="http://schemas.microsoft.com/office/drawing/2014/main" id="{C563A50E-1C6D-6C46-8EE5-AAEAA0E7781F}"/>
                </a:ext>
              </a:extLst>
            </p:cNvPr>
            <p:cNvGrpSpPr>
              <a:grpSpLocks/>
            </p:cNvGrpSpPr>
            <p:nvPr/>
          </p:nvGrpSpPr>
          <p:grpSpPr bwMode="auto">
            <a:xfrm>
              <a:off x="8117411" y="2240372"/>
              <a:ext cx="1404483" cy="760001"/>
              <a:chOff x="1670312" y="2562997"/>
              <a:chExt cx="940317" cy="565219"/>
            </a:xfrm>
          </p:grpSpPr>
          <p:grpSp>
            <p:nvGrpSpPr>
              <p:cNvPr id="18" name="Group 28">
                <a:extLst>
                  <a:ext uri="{FF2B5EF4-FFF2-40B4-BE49-F238E27FC236}">
                    <a16:creationId xmlns:a16="http://schemas.microsoft.com/office/drawing/2014/main" id="{3EFAE9E2-03FB-A240-82CC-3EEE93BB300A}"/>
                  </a:ext>
                </a:extLst>
              </p:cNvPr>
              <p:cNvGrpSpPr>
                <a:grpSpLocks/>
              </p:cNvGrpSpPr>
              <p:nvPr/>
            </p:nvGrpSpPr>
            <p:grpSpPr bwMode="auto">
              <a:xfrm>
                <a:off x="1670312" y="2562997"/>
                <a:ext cx="929822" cy="565219"/>
                <a:chOff x="1670312" y="2562997"/>
                <a:chExt cx="929822" cy="565219"/>
              </a:xfrm>
            </p:grpSpPr>
            <p:sp>
              <p:nvSpPr>
                <p:cNvPr id="20" name="Rectangle 30">
                  <a:extLst>
                    <a:ext uri="{FF2B5EF4-FFF2-40B4-BE49-F238E27FC236}">
                      <a16:creationId xmlns:a16="http://schemas.microsoft.com/office/drawing/2014/main" id="{729FDF34-CD0B-9A4B-BFAA-A9A823BC314C}"/>
                    </a:ext>
                  </a:extLst>
                </p:cNvPr>
                <p:cNvSpPr>
                  <a:spLocks noChangeArrowheads="1"/>
                </p:cNvSpPr>
                <p:nvPr/>
              </p:nvSpPr>
              <p:spPr bwMode="auto">
                <a:xfrm>
                  <a:off x="1670312" y="2562997"/>
                  <a:ext cx="929822" cy="563157"/>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21" name="Straight Connector 31">
                  <a:extLst>
                    <a:ext uri="{FF2B5EF4-FFF2-40B4-BE49-F238E27FC236}">
                      <a16:creationId xmlns:a16="http://schemas.microsoft.com/office/drawing/2014/main" id="{5A69AE93-EED2-CB43-99E6-0FB1510E4FF4}"/>
                    </a:ext>
                  </a:extLst>
                </p:cNvPr>
                <p:cNvCxnSpPr>
                  <a:cxnSpLocks noChangeShapeType="1"/>
                </p:cNvCxnSpPr>
                <p:nvPr/>
              </p:nvCxnSpPr>
              <p:spPr bwMode="auto">
                <a:xfrm flipH="1">
                  <a:off x="1786358" y="256753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Straight Connector 32">
                  <a:extLst>
                    <a:ext uri="{FF2B5EF4-FFF2-40B4-BE49-F238E27FC236}">
                      <a16:creationId xmlns:a16="http://schemas.microsoft.com/office/drawing/2014/main" id="{E8F030DC-8BE9-E84E-9DA0-9A9C35E49945}"/>
                    </a:ext>
                  </a:extLst>
                </p:cNvPr>
                <p:cNvCxnSpPr>
                  <a:cxnSpLocks noChangeShapeType="1"/>
                </p:cNvCxnSpPr>
                <p:nvPr/>
              </p:nvCxnSpPr>
              <p:spPr bwMode="auto">
                <a:xfrm flipH="1">
                  <a:off x="1911544" y="2566974"/>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Straight Connector 33">
                  <a:extLst>
                    <a:ext uri="{FF2B5EF4-FFF2-40B4-BE49-F238E27FC236}">
                      <a16:creationId xmlns:a16="http://schemas.microsoft.com/office/drawing/2014/main" id="{12488256-DFFD-964A-8401-C59AC44B0A88}"/>
                    </a:ext>
                  </a:extLst>
                </p:cNvPr>
                <p:cNvCxnSpPr>
                  <a:cxnSpLocks noChangeShapeType="1"/>
                </p:cNvCxnSpPr>
                <p:nvPr/>
              </p:nvCxnSpPr>
              <p:spPr bwMode="auto">
                <a:xfrm flipH="1">
                  <a:off x="2027659" y="257032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Straight Connector 34">
                  <a:extLst>
                    <a:ext uri="{FF2B5EF4-FFF2-40B4-BE49-F238E27FC236}">
                      <a16:creationId xmlns:a16="http://schemas.microsoft.com/office/drawing/2014/main" id="{38FDDBA3-4933-3A49-9208-C2E75B79F164}"/>
                    </a:ext>
                  </a:extLst>
                </p:cNvPr>
                <p:cNvCxnSpPr>
                  <a:cxnSpLocks noChangeShapeType="1"/>
                </p:cNvCxnSpPr>
                <p:nvPr/>
              </p:nvCxnSpPr>
              <p:spPr bwMode="auto">
                <a:xfrm flipH="1">
                  <a:off x="2134843" y="2564600"/>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Straight Connector 35">
                  <a:extLst>
                    <a:ext uri="{FF2B5EF4-FFF2-40B4-BE49-F238E27FC236}">
                      <a16:creationId xmlns:a16="http://schemas.microsoft.com/office/drawing/2014/main" id="{44515A57-BAE8-DB48-8D32-C3EF03B66C6E}"/>
                    </a:ext>
                  </a:extLst>
                </p:cNvPr>
                <p:cNvCxnSpPr>
                  <a:cxnSpLocks noChangeShapeType="1"/>
                </p:cNvCxnSpPr>
                <p:nvPr/>
              </p:nvCxnSpPr>
              <p:spPr bwMode="auto">
                <a:xfrm flipH="1">
                  <a:off x="2244397" y="256669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Straight Connector 36">
                  <a:extLst>
                    <a:ext uri="{FF2B5EF4-FFF2-40B4-BE49-F238E27FC236}">
                      <a16:creationId xmlns:a16="http://schemas.microsoft.com/office/drawing/2014/main" id="{8FFF7C21-C795-5A4D-B498-3B99B69489B6}"/>
                    </a:ext>
                  </a:extLst>
                </p:cNvPr>
                <p:cNvCxnSpPr>
                  <a:cxnSpLocks noChangeShapeType="1"/>
                </p:cNvCxnSpPr>
                <p:nvPr/>
              </p:nvCxnSpPr>
              <p:spPr bwMode="auto">
                <a:xfrm flipH="1">
                  <a:off x="2365675" y="2568786"/>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Straight Connector 37">
                  <a:extLst>
                    <a:ext uri="{FF2B5EF4-FFF2-40B4-BE49-F238E27FC236}">
                      <a16:creationId xmlns:a16="http://schemas.microsoft.com/office/drawing/2014/main" id="{E40618EE-68A5-6741-A873-86553161E156}"/>
                    </a:ext>
                  </a:extLst>
                </p:cNvPr>
                <p:cNvCxnSpPr>
                  <a:cxnSpLocks noChangeShapeType="1"/>
                </p:cNvCxnSpPr>
                <p:nvPr/>
              </p:nvCxnSpPr>
              <p:spPr bwMode="auto">
                <a:xfrm flipH="1">
                  <a:off x="2483045" y="2566971"/>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9" name="Rectangle 29">
                <a:extLst>
                  <a:ext uri="{FF2B5EF4-FFF2-40B4-BE49-F238E27FC236}">
                    <a16:creationId xmlns:a16="http://schemas.microsoft.com/office/drawing/2014/main" id="{E2F0270A-1C7D-5644-9107-040300A38307}"/>
                  </a:ext>
                </a:extLst>
              </p:cNvPr>
              <p:cNvSpPr>
                <a:spLocks noChangeArrowheads="1"/>
              </p:cNvSpPr>
              <p:nvPr/>
            </p:nvSpPr>
            <p:spPr bwMode="auto">
              <a:xfrm>
                <a:off x="1916862" y="2571262"/>
                <a:ext cx="693767" cy="552560"/>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grpSp>
          <p:nvGrpSpPr>
            <p:cNvPr id="28" name="Group 25">
              <a:extLst>
                <a:ext uri="{FF2B5EF4-FFF2-40B4-BE49-F238E27FC236}">
                  <a16:creationId xmlns:a16="http://schemas.microsoft.com/office/drawing/2014/main" id="{687F59CE-C2B3-4D4C-92B7-16D87AB0CB08}"/>
                </a:ext>
              </a:extLst>
            </p:cNvPr>
            <p:cNvGrpSpPr>
              <a:grpSpLocks/>
            </p:cNvGrpSpPr>
            <p:nvPr/>
          </p:nvGrpSpPr>
          <p:grpSpPr bwMode="auto">
            <a:xfrm>
              <a:off x="8136990" y="3176315"/>
              <a:ext cx="1424531" cy="763274"/>
              <a:chOff x="1670312" y="2562997"/>
              <a:chExt cx="940318" cy="565219"/>
            </a:xfrm>
          </p:grpSpPr>
          <p:grpSp>
            <p:nvGrpSpPr>
              <p:cNvPr id="29" name="Group 28">
                <a:extLst>
                  <a:ext uri="{FF2B5EF4-FFF2-40B4-BE49-F238E27FC236}">
                    <a16:creationId xmlns:a16="http://schemas.microsoft.com/office/drawing/2014/main" id="{4511BCEB-21AB-F44E-8C3E-BB178AAD23CB}"/>
                  </a:ext>
                </a:extLst>
              </p:cNvPr>
              <p:cNvGrpSpPr>
                <a:grpSpLocks/>
              </p:cNvGrpSpPr>
              <p:nvPr/>
            </p:nvGrpSpPr>
            <p:grpSpPr bwMode="auto">
              <a:xfrm>
                <a:off x="1670312" y="2562997"/>
                <a:ext cx="929822" cy="565219"/>
                <a:chOff x="1670312" y="2562997"/>
                <a:chExt cx="929822" cy="565219"/>
              </a:xfrm>
            </p:grpSpPr>
            <p:sp>
              <p:nvSpPr>
                <p:cNvPr id="31" name="Rectangle 30">
                  <a:extLst>
                    <a:ext uri="{FF2B5EF4-FFF2-40B4-BE49-F238E27FC236}">
                      <a16:creationId xmlns:a16="http://schemas.microsoft.com/office/drawing/2014/main" id="{41316E27-4220-C147-A89C-A1EFEA4D25A1}"/>
                    </a:ext>
                  </a:extLst>
                </p:cNvPr>
                <p:cNvSpPr>
                  <a:spLocks noChangeArrowheads="1"/>
                </p:cNvSpPr>
                <p:nvPr/>
              </p:nvSpPr>
              <p:spPr bwMode="auto">
                <a:xfrm>
                  <a:off x="1670312" y="2562997"/>
                  <a:ext cx="929822" cy="563157"/>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32" name="Straight Connector 31">
                  <a:extLst>
                    <a:ext uri="{FF2B5EF4-FFF2-40B4-BE49-F238E27FC236}">
                      <a16:creationId xmlns:a16="http://schemas.microsoft.com/office/drawing/2014/main" id="{4007048A-C5C2-274E-8391-F5F93C794ABE}"/>
                    </a:ext>
                  </a:extLst>
                </p:cNvPr>
                <p:cNvCxnSpPr>
                  <a:cxnSpLocks noChangeShapeType="1"/>
                </p:cNvCxnSpPr>
                <p:nvPr/>
              </p:nvCxnSpPr>
              <p:spPr bwMode="auto">
                <a:xfrm flipH="1">
                  <a:off x="1786358" y="256753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Straight Connector 32">
                  <a:extLst>
                    <a:ext uri="{FF2B5EF4-FFF2-40B4-BE49-F238E27FC236}">
                      <a16:creationId xmlns:a16="http://schemas.microsoft.com/office/drawing/2014/main" id="{A14A1AAA-244F-D447-A7D6-AB788B569D26}"/>
                    </a:ext>
                  </a:extLst>
                </p:cNvPr>
                <p:cNvCxnSpPr>
                  <a:cxnSpLocks noChangeShapeType="1"/>
                </p:cNvCxnSpPr>
                <p:nvPr/>
              </p:nvCxnSpPr>
              <p:spPr bwMode="auto">
                <a:xfrm flipH="1">
                  <a:off x="1911544" y="2566974"/>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Straight Connector 33">
                  <a:extLst>
                    <a:ext uri="{FF2B5EF4-FFF2-40B4-BE49-F238E27FC236}">
                      <a16:creationId xmlns:a16="http://schemas.microsoft.com/office/drawing/2014/main" id="{3BE615AD-4D3F-A243-A27D-E11BE48B3C77}"/>
                    </a:ext>
                  </a:extLst>
                </p:cNvPr>
                <p:cNvCxnSpPr>
                  <a:cxnSpLocks noChangeShapeType="1"/>
                </p:cNvCxnSpPr>
                <p:nvPr/>
              </p:nvCxnSpPr>
              <p:spPr bwMode="auto">
                <a:xfrm flipH="1">
                  <a:off x="2027659" y="257032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Straight Connector 34">
                  <a:extLst>
                    <a:ext uri="{FF2B5EF4-FFF2-40B4-BE49-F238E27FC236}">
                      <a16:creationId xmlns:a16="http://schemas.microsoft.com/office/drawing/2014/main" id="{B65BD03D-6966-654F-AF5A-697101715CA6}"/>
                    </a:ext>
                  </a:extLst>
                </p:cNvPr>
                <p:cNvCxnSpPr>
                  <a:cxnSpLocks noChangeShapeType="1"/>
                </p:cNvCxnSpPr>
                <p:nvPr/>
              </p:nvCxnSpPr>
              <p:spPr bwMode="auto">
                <a:xfrm flipH="1">
                  <a:off x="2134843" y="2564600"/>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Connector 35">
                  <a:extLst>
                    <a:ext uri="{FF2B5EF4-FFF2-40B4-BE49-F238E27FC236}">
                      <a16:creationId xmlns:a16="http://schemas.microsoft.com/office/drawing/2014/main" id="{4E0B9ABB-D3D1-0F45-8C79-6A7CE1B5E88A}"/>
                    </a:ext>
                  </a:extLst>
                </p:cNvPr>
                <p:cNvCxnSpPr>
                  <a:cxnSpLocks noChangeShapeType="1"/>
                </p:cNvCxnSpPr>
                <p:nvPr/>
              </p:nvCxnSpPr>
              <p:spPr bwMode="auto">
                <a:xfrm flipH="1">
                  <a:off x="2244397" y="256669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Connector 36">
                  <a:extLst>
                    <a:ext uri="{FF2B5EF4-FFF2-40B4-BE49-F238E27FC236}">
                      <a16:creationId xmlns:a16="http://schemas.microsoft.com/office/drawing/2014/main" id="{452BA752-990C-BC42-9F0D-203C5E9B0CD9}"/>
                    </a:ext>
                  </a:extLst>
                </p:cNvPr>
                <p:cNvCxnSpPr>
                  <a:cxnSpLocks noChangeShapeType="1"/>
                </p:cNvCxnSpPr>
                <p:nvPr/>
              </p:nvCxnSpPr>
              <p:spPr bwMode="auto">
                <a:xfrm flipH="1">
                  <a:off x="2365675" y="2568786"/>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Straight Connector 37">
                  <a:extLst>
                    <a:ext uri="{FF2B5EF4-FFF2-40B4-BE49-F238E27FC236}">
                      <a16:creationId xmlns:a16="http://schemas.microsoft.com/office/drawing/2014/main" id="{55257FC6-8323-894F-AF7A-00164E4D9C45}"/>
                    </a:ext>
                  </a:extLst>
                </p:cNvPr>
                <p:cNvCxnSpPr>
                  <a:cxnSpLocks noChangeShapeType="1"/>
                </p:cNvCxnSpPr>
                <p:nvPr/>
              </p:nvCxnSpPr>
              <p:spPr bwMode="auto">
                <a:xfrm flipH="1">
                  <a:off x="2483045" y="2566971"/>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30" name="Rectangle 29">
                <a:extLst>
                  <a:ext uri="{FF2B5EF4-FFF2-40B4-BE49-F238E27FC236}">
                    <a16:creationId xmlns:a16="http://schemas.microsoft.com/office/drawing/2014/main" id="{A9187906-D1D6-AB40-AB7B-419CC08B4F65}"/>
                  </a:ext>
                </a:extLst>
              </p:cNvPr>
              <p:cNvSpPr>
                <a:spLocks noChangeArrowheads="1"/>
              </p:cNvSpPr>
              <p:nvPr/>
            </p:nvSpPr>
            <p:spPr bwMode="auto">
              <a:xfrm>
                <a:off x="2235418" y="2571262"/>
                <a:ext cx="375212" cy="552560"/>
              </a:xfrm>
              <a:prstGeom prst="rect">
                <a:avLst/>
              </a:prstGeom>
              <a:solidFill>
                <a:srgbClr val="00B05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grpSp>
          <p:nvGrpSpPr>
            <p:cNvPr id="39" name="Group 25">
              <a:extLst>
                <a:ext uri="{FF2B5EF4-FFF2-40B4-BE49-F238E27FC236}">
                  <a16:creationId xmlns:a16="http://schemas.microsoft.com/office/drawing/2014/main" id="{D3CE6A82-D9F9-2147-836F-3656A5178622}"/>
                </a:ext>
              </a:extLst>
            </p:cNvPr>
            <p:cNvGrpSpPr>
              <a:grpSpLocks/>
            </p:cNvGrpSpPr>
            <p:nvPr/>
          </p:nvGrpSpPr>
          <p:grpSpPr bwMode="auto">
            <a:xfrm>
              <a:off x="8132733" y="4084509"/>
              <a:ext cx="1424529" cy="721744"/>
              <a:chOff x="1670312" y="2562997"/>
              <a:chExt cx="940317" cy="565219"/>
            </a:xfrm>
          </p:grpSpPr>
          <p:grpSp>
            <p:nvGrpSpPr>
              <p:cNvPr id="40" name="Group 39">
                <a:extLst>
                  <a:ext uri="{FF2B5EF4-FFF2-40B4-BE49-F238E27FC236}">
                    <a16:creationId xmlns:a16="http://schemas.microsoft.com/office/drawing/2014/main" id="{C9DDA272-8646-FB4A-8D17-F41DE934476D}"/>
                  </a:ext>
                </a:extLst>
              </p:cNvPr>
              <p:cNvGrpSpPr>
                <a:grpSpLocks/>
              </p:cNvGrpSpPr>
              <p:nvPr/>
            </p:nvGrpSpPr>
            <p:grpSpPr bwMode="auto">
              <a:xfrm>
                <a:off x="1670312" y="2562997"/>
                <a:ext cx="929822" cy="565219"/>
                <a:chOff x="1670312" y="2562997"/>
                <a:chExt cx="929822" cy="565219"/>
              </a:xfrm>
            </p:grpSpPr>
            <p:sp>
              <p:nvSpPr>
                <p:cNvPr id="42" name="Rectangle 41">
                  <a:extLst>
                    <a:ext uri="{FF2B5EF4-FFF2-40B4-BE49-F238E27FC236}">
                      <a16:creationId xmlns:a16="http://schemas.microsoft.com/office/drawing/2014/main" id="{E500ED50-8E07-EF45-95BF-8BA56D49518D}"/>
                    </a:ext>
                  </a:extLst>
                </p:cNvPr>
                <p:cNvSpPr>
                  <a:spLocks noChangeArrowheads="1"/>
                </p:cNvSpPr>
                <p:nvPr/>
              </p:nvSpPr>
              <p:spPr bwMode="auto">
                <a:xfrm>
                  <a:off x="1670312" y="2562997"/>
                  <a:ext cx="929822" cy="563157"/>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cxnSp>
              <p:nvCxnSpPr>
                <p:cNvPr id="43" name="Straight Connector 42">
                  <a:extLst>
                    <a:ext uri="{FF2B5EF4-FFF2-40B4-BE49-F238E27FC236}">
                      <a16:creationId xmlns:a16="http://schemas.microsoft.com/office/drawing/2014/main" id="{557746F6-EA6C-F440-A50F-B4FA59791B8B}"/>
                    </a:ext>
                  </a:extLst>
                </p:cNvPr>
                <p:cNvCxnSpPr>
                  <a:cxnSpLocks noChangeShapeType="1"/>
                </p:cNvCxnSpPr>
                <p:nvPr/>
              </p:nvCxnSpPr>
              <p:spPr bwMode="auto">
                <a:xfrm flipH="1">
                  <a:off x="1786358" y="256753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4" name="Straight Connector 43">
                  <a:extLst>
                    <a:ext uri="{FF2B5EF4-FFF2-40B4-BE49-F238E27FC236}">
                      <a16:creationId xmlns:a16="http://schemas.microsoft.com/office/drawing/2014/main" id="{225B8365-E03D-CD48-B2E5-6A42B5C2787F}"/>
                    </a:ext>
                  </a:extLst>
                </p:cNvPr>
                <p:cNvCxnSpPr>
                  <a:cxnSpLocks noChangeShapeType="1"/>
                </p:cNvCxnSpPr>
                <p:nvPr/>
              </p:nvCxnSpPr>
              <p:spPr bwMode="auto">
                <a:xfrm flipH="1">
                  <a:off x="1911544" y="2566974"/>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5" name="Straight Connector 44">
                  <a:extLst>
                    <a:ext uri="{FF2B5EF4-FFF2-40B4-BE49-F238E27FC236}">
                      <a16:creationId xmlns:a16="http://schemas.microsoft.com/office/drawing/2014/main" id="{ECFFCF3E-1E82-3F4F-A167-B4CE60A1DA5C}"/>
                    </a:ext>
                  </a:extLst>
                </p:cNvPr>
                <p:cNvCxnSpPr>
                  <a:cxnSpLocks noChangeShapeType="1"/>
                </p:cNvCxnSpPr>
                <p:nvPr/>
              </p:nvCxnSpPr>
              <p:spPr bwMode="auto">
                <a:xfrm flipH="1">
                  <a:off x="2027659" y="257032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Straight Connector 45">
                  <a:extLst>
                    <a:ext uri="{FF2B5EF4-FFF2-40B4-BE49-F238E27FC236}">
                      <a16:creationId xmlns:a16="http://schemas.microsoft.com/office/drawing/2014/main" id="{3DF697C1-95A7-1A4B-A07B-D14518C0D997}"/>
                    </a:ext>
                  </a:extLst>
                </p:cNvPr>
                <p:cNvCxnSpPr>
                  <a:cxnSpLocks noChangeShapeType="1"/>
                </p:cNvCxnSpPr>
                <p:nvPr/>
              </p:nvCxnSpPr>
              <p:spPr bwMode="auto">
                <a:xfrm flipH="1">
                  <a:off x="2134843" y="2564600"/>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7" name="Straight Connector 46">
                  <a:extLst>
                    <a:ext uri="{FF2B5EF4-FFF2-40B4-BE49-F238E27FC236}">
                      <a16:creationId xmlns:a16="http://schemas.microsoft.com/office/drawing/2014/main" id="{52CA0CD3-191F-C543-AB08-EAF089AFF1E1}"/>
                    </a:ext>
                  </a:extLst>
                </p:cNvPr>
                <p:cNvCxnSpPr>
                  <a:cxnSpLocks noChangeShapeType="1"/>
                </p:cNvCxnSpPr>
                <p:nvPr/>
              </p:nvCxnSpPr>
              <p:spPr bwMode="auto">
                <a:xfrm flipH="1">
                  <a:off x="2244397" y="2566693"/>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8" name="Straight Connector 47">
                  <a:extLst>
                    <a:ext uri="{FF2B5EF4-FFF2-40B4-BE49-F238E27FC236}">
                      <a16:creationId xmlns:a16="http://schemas.microsoft.com/office/drawing/2014/main" id="{25615FBF-D228-A641-A572-783B881303A4}"/>
                    </a:ext>
                  </a:extLst>
                </p:cNvPr>
                <p:cNvCxnSpPr>
                  <a:cxnSpLocks noChangeShapeType="1"/>
                </p:cNvCxnSpPr>
                <p:nvPr/>
              </p:nvCxnSpPr>
              <p:spPr bwMode="auto">
                <a:xfrm flipH="1">
                  <a:off x="2365675" y="2568786"/>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Straight Connector 48">
                  <a:extLst>
                    <a:ext uri="{FF2B5EF4-FFF2-40B4-BE49-F238E27FC236}">
                      <a16:creationId xmlns:a16="http://schemas.microsoft.com/office/drawing/2014/main" id="{265B8345-81ED-1D49-AFA2-D40974F2A551}"/>
                    </a:ext>
                  </a:extLst>
                </p:cNvPr>
                <p:cNvCxnSpPr>
                  <a:cxnSpLocks noChangeShapeType="1"/>
                </p:cNvCxnSpPr>
                <p:nvPr/>
              </p:nvCxnSpPr>
              <p:spPr bwMode="auto">
                <a:xfrm flipH="1">
                  <a:off x="2483045" y="2566971"/>
                  <a:ext cx="4536" cy="55789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1" name="Rectangle 40">
                <a:extLst>
                  <a:ext uri="{FF2B5EF4-FFF2-40B4-BE49-F238E27FC236}">
                    <a16:creationId xmlns:a16="http://schemas.microsoft.com/office/drawing/2014/main" id="{3753EDA3-44F7-874C-982C-BAC289F49EE1}"/>
                  </a:ext>
                </a:extLst>
              </p:cNvPr>
              <p:cNvSpPr>
                <a:spLocks noChangeArrowheads="1"/>
              </p:cNvSpPr>
              <p:nvPr/>
            </p:nvSpPr>
            <p:spPr bwMode="auto">
              <a:xfrm>
                <a:off x="2131937" y="2571262"/>
                <a:ext cx="478692" cy="552560"/>
              </a:xfrm>
              <a:prstGeom prst="rect">
                <a:avLst/>
              </a:prstGeom>
              <a:solidFill>
                <a:srgbClr val="3333CC">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grpSp>
      <p:sp>
        <p:nvSpPr>
          <p:cNvPr id="4" name="Triangle 3">
            <a:extLst>
              <a:ext uri="{FF2B5EF4-FFF2-40B4-BE49-F238E27FC236}">
                <a16:creationId xmlns:a16="http://schemas.microsoft.com/office/drawing/2014/main" id="{D2F64F54-E98D-564A-B7B6-7537CEECBAD3}"/>
              </a:ext>
            </a:extLst>
          </p:cNvPr>
          <p:cNvSpPr/>
          <p:nvPr/>
        </p:nvSpPr>
        <p:spPr>
          <a:xfrm rot="5400000">
            <a:off x="6881445" y="3717354"/>
            <a:ext cx="811706" cy="665402"/>
          </a:xfrm>
          <a:prstGeom prst="triangle">
            <a:avLst/>
          </a:prstGeom>
          <a:solidFill>
            <a:schemeClr val="bg1"/>
          </a:solidFill>
          <a:ln w="317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3" name="Group 52">
            <a:extLst>
              <a:ext uri="{FF2B5EF4-FFF2-40B4-BE49-F238E27FC236}">
                <a16:creationId xmlns:a16="http://schemas.microsoft.com/office/drawing/2014/main" id="{9B2EF94C-9371-CF40-A3C6-1DC150AB047C}"/>
              </a:ext>
            </a:extLst>
          </p:cNvPr>
          <p:cNvGrpSpPr/>
          <p:nvPr/>
        </p:nvGrpSpPr>
        <p:grpSpPr>
          <a:xfrm>
            <a:off x="6303665" y="3871966"/>
            <a:ext cx="567187" cy="339970"/>
            <a:chOff x="9460523" y="6049108"/>
            <a:chExt cx="567187" cy="339970"/>
          </a:xfrm>
        </p:grpSpPr>
        <p:cxnSp>
          <p:nvCxnSpPr>
            <p:cNvPr id="52" name="Straight Arrow Connector 51">
              <a:extLst>
                <a:ext uri="{FF2B5EF4-FFF2-40B4-BE49-F238E27FC236}">
                  <a16:creationId xmlns:a16="http://schemas.microsoft.com/office/drawing/2014/main" id="{7378A68C-054A-004B-A791-4FA6E7C68048}"/>
                </a:ext>
              </a:extLst>
            </p:cNvPr>
            <p:cNvCxnSpPr/>
            <p:nvPr/>
          </p:nvCxnSpPr>
          <p:spPr>
            <a:xfrm>
              <a:off x="9460523" y="6049108"/>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6E384534-464D-4048-8464-55A4CE80FC99}"/>
                </a:ext>
              </a:extLst>
            </p:cNvPr>
            <p:cNvCxnSpPr/>
            <p:nvPr/>
          </p:nvCxnSpPr>
          <p:spPr>
            <a:xfrm>
              <a:off x="9461050" y="6219093"/>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23E453DA-B44B-0847-A077-A34D3F9DB27B}"/>
                </a:ext>
              </a:extLst>
            </p:cNvPr>
            <p:cNvCxnSpPr/>
            <p:nvPr/>
          </p:nvCxnSpPr>
          <p:spPr>
            <a:xfrm>
              <a:off x="9465002" y="6389078"/>
              <a:ext cx="562708" cy="0"/>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0AE17F66-33B0-DE42-8C16-28DA20F17C00}"/>
              </a:ext>
            </a:extLst>
          </p:cNvPr>
          <p:cNvGrpSpPr/>
          <p:nvPr/>
        </p:nvGrpSpPr>
        <p:grpSpPr>
          <a:xfrm>
            <a:off x="11245773" y="3893738"/>
            <a:ext cx="567187" cy="339970"/>
            <a:chOff x="9460523" y="6049108"/>
            <a:chExt cx="567187" cy="339970"/>
          </a:xfrm>
        </p:grpSpPr>
        <p:cxnSp>
          <p:nvCxnSpPr>
            <p:cNvPr id="58" name="Straight Arrow Connector 57">
              <a:extLst>
                <a:ext uri="{FF2B5EF4-FFF2-40B4-BE49-F238E27FC236}">
                  <a16:creationId xmlns:a16="http://schemas.microsoft.com/office/drawing/2014/main" id="{D334A6EB-2600-A040-860C-4B77BD4BE60F}"/>
                </a:ext>
              </a:extLst>
            </p:cNvPr>
            <p:cNvCxnSpPr/>
            <p:nvPr/>
          </p:nvCxnSpPr>
          <p:spPr>
            <a:xfrm>
              <a:off x="9460523" y="6049108"/>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79739B72-8B57-6443-B4A3-11719E38E71F}"/>
                </a:ext>
              </a:extLst>
            </p:cNvPr>
            <p:cNvCxnSpPr/>
            <p:nvPr/>
          </p:nvCxnSpPr>
          <p:spPr>
            <a:xfrm>
              <a:off x="9461050" y="6219093"/>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61CFDC38-10D3-794A-B193-C78C35E3275E}"/>
                </a:ext>
              </a:extLst>
            </p:cNvPr>
            <p:cNvCxnSpPr/>
            <p:nvPr/>
          </p:nvCxnSpPr>
          <p:spPr>
            <a:xfrm>
              <a:off x="9465002" y="6389078"/>
              <a:ext cx="562708" cy="0"/>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extBox 55">
            <a:extLst>
              <a:ext uri="{FF2B5EF4-FFF2-40B4-BE49-F238E27FC236}">
                <a16:creationId xmlns:a16="http://schemas.microsoft.com/office/drawing/2014/main" id="{43CD1C2A-29E9-8C4A-96B1-43C6E287CB52}"/>
              </a:ext>
            </a:extLst>
          </p:cNvPr>
          <p:cNvSpPr txBox="1"/>
          <p:nvPr/>
        </p:nvSpPr>
        <p:spPr>
          <a:xfrm>
            <a:off x="6576771" y="4550229"/>
            <a:ext cx="990656" cy="590931"/>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classify </a:t>
            </a:r>
          </a:p>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arrivals</a:t>
            </a:r>
          </a:p>
        </p:txBody>
      </p:sp>
      <p:sp>
        <p:nvSpPr>
          <p:cNvPr id="62" name="TextBox 61">
            <a:extLst>
              <a:ext uri="{FF2B5EF4-FFF2-40B4-BE49-F238E27FC236}">
                <a16:creationId xmlns:a16="http://schemas.microsoft.com/office/drawing/2014/main" id="{A33C39C7-20E4-6545-A964-9F1AAEB54307}"/>
              </a:ext>
            </a:extLst>
          </p:cNvPr>
          <p:cNvSpPr txBox="1"/>
          <p:nvPr/>
        </p:nvSpPr>
        <p:spPr>
          <a:xfrm>
            <a:off x="10609189" y="4515922"/>
            <a:ext cx="1332224" cy="344710"/>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departures</a:t>
            </a:r>
          </a:p>
        </p:txBody>
      </p:sp>
      <p:cxnSp>
        <p:nvCxnSpPr>
          <p:cNvPr id="65" name="Straight Arrow Connector 64">
            <a:extLst>
              <a:ext uri="{FF2B5EF4-FFF2-40B4-BE49-F238E27FC236}">
                <a16:creationId xmlns:a16="http://schemas.microsoft.com/office/drawing/2014/main" id="{999E5456-380E-B44E-8FAB-E07E351298C3}"/>
              </a:ext>
            </a:extLst>
          </p:cNvPr>
          <p:cNvCxnSpPr>
            <a:cxnSpLocks/>
            <a:stCxn id="4" idx="0"/>
          </p:cNvCxnSpPr>
          <p:nvPr/>
        </p:nvCxnSpPr>
        <p:spPr>
          <a:xfrm flipV="1">
            <a:off x="7619999" y="3067495"/>
            <a:ext cx="682573" cy="98256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8D62B4B7-D6F0-C44D-9E4B-DFC7B1CB233F}"/>
              </a:ext>
            </a:extLst>
          </p:cNvPr>
          <p:cNvCxnSpPr>
            <a:cxnSpLocks/>
          </p:cNvCxnSpPr>
          <p:nvPr/>
        </p:nvCxnSpPr>
        <p:spPr>
          <a:xfrm>
            <a:off x="7635460" y="4051945"/>
            <a:ext cx="696572"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923F8B11-C46E-3445-9877-0041CA598D30}"/>
              </a:ext>
            </a:extLst>
          </p:cNvPr>
          <p:cNvCxnSpPr>
            <a:cxnSpLocks/>
            <a:stCxn id="4" idx="0"/>
          </p:cNvCxnSpPr>
          <p:nvPr/>
        </p:nvCxnSpPr>
        <p:spPr>
          <a:xfrm>
            <a:off x="7619999" y="4050055"/>
            <a:ext cx="682055" cy="871416"/>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365C47E3-EB80-954D-93A7-7C5F2522DEA3}"/>
              </a:ext>
            </a:extLst>
          </p:cNvPr>
          <p:cNvCxnSpPr>
            <a:stCxn id="20" idx="3"/>
            <a:endCxn id="9" idx="2"/>
          </p:cNvCxnSpPr>
          <p:nvPr/>
        </p:nvCxnSpPr>
        <p:spPr>
          <a:xfrm>
            <a:off x="9250091" y="3097958"/>
            <a:ext cx="664252" cy="9427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5789404-4743-3B47-8578-2600B3870B31}"/>
              </a:ext>
            </a:extLst>
          </p:cNvPr>
          <p:cNvCxnSpPr>
            <a:cxnSpLocks/>
            <a:stCxn id="42" idx="3"/>
            <a:endCxn id="9" idx="2"/>
          </p:cNvCxnSpPr>
          <p:nvPr/>
        </p:nvCxnSpPr>
        <p:spPr>
          <a:xfrm flipV="1">
            <a:off x="9281976" y="4040658"/>
            <a:ext cx="632367" cy="882379"/>
          </a:xfrm>
          <a:prstGeom prst="line">
            <a:avLst/>
          </a:prstGeom>
          <a:ln w="38100">
            <a:solidFill>
              <a:srgbClr val="3333CC"/>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356B0C30-BA4F-FC4B-A868-1FDA0C5704B8}"/>
              </a:ext>
            </a:extLst>
          </p:cNvPr>
          <p:cNvCxnSpPr>
            <a:cxnSpLocks/>
            <a:stCxn id="30" idx="3"/>
            <a:endCxn id="9" idx="2"/>
          </p:cNvCxnSpPr>
          <p:nvPr/>
        </p:nvCxnSpPr>
        <p:spPr>
          <a:xfrm>
            <a:off x="9300262" y="4039538"/>
            <a:ext cx="614081" cy="112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grpSp>
        <p:nvGrpSpPr>
          <p:cNvPr id="70" name="Group 69">
            <a:extLst>
              <a:ext uri="{FF2B5EF4-FFF2-40B4-BE49-F238E27FC236}">
                <a16:creationId xmlns:a16="http://schemas.microsoft.com/office/drawing/2014/main" id="{CE711DAE-9BF3-F64E-BD2A-3B802A190313}"/>
              </a:ext>
            </a:extLst>
          </p:cNvPr>
          <p:cNvGrpSpPr/>
          <p:nvPr/>
        </p:nvGrpSpPr>
        <p:grpSpPr>
          <a:xfrm>
            <a:off x="9914343" y="3604072"/>
            <a:ext cx="877582" cy="1252645"/>
            <a:chOff x="9827263" y="3125100"/>
            <a:chExt cx="877582" cy="1252645"/>
          </a:xfrm>
        </p:grpSpPr>
        <p:sp>
          <p:nvSpPr>
            <p:cNvPr id="9" name="Oval 27">
              <a:extLst>
                <a:ext uri="{FF2B5EF4-FFF2-40B4-BE49-F238E27FC236}">
                  <a16:creationId xmlns:a16="http://schemas.microsoft.com/office/drawing/2014/main" id="{12FCD05E-75CC-E84C-8E19-60F0F56A5ED6}"/>
                </a:ext>
              </a:extLst>
            </p:cNvPr>
            <p:cNvSpPr>
              <a:spLocks noChangeArrowheads="1"/>
            </p:cNvSpPr>
            <p:nvPr/>
          </p:nvSpPr>
          <p:spPr bwMode="auto">
            <a:xfrm>
              <a:off x="9827263" y="3125100"/>
              <a:ext cx="877582" cy="873172"/>
            </a:xfrm>
            <a:prstGeom prst="ellipse">
              <a:avLst/>
            </a:prstGeom>
            <a:solidFill>
              <a:srgbClr val="FFFFFF"/>
            </a:solidFill>
            <a:ln w="28575">
              <a:solidFill>
                <a:schemeClr val="tx1"/>
              </a:solidFill>
              <a:round/>
              <a:headEnd/>
              <a:tailE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3" name="TextBox 62">
              <a:extLst>
                <a:ext uri="{FF2B5EF4-FFF2-40B4-BE49-F238E27FC236}">
                  <a16:creationId xmlns:a16="http://schemas.microsoft.com/office/drawing/2014/main" id="{65D6BC2C-F25A-5742-A26B-1B91EC2CF44E}"/>
                </a:ext>
              </a:extLst>
            </p:cNvPr>
            <p:cNvSpPr txBox="1"/>
            <p:nvPr/>
          </p:nvSpPr>
          <p:spPr>
            <a:xfrm>
              <a:off x="9952468" y="4033035"/>
              <a:ext cx="554960" cy="344710"/>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link</a:t>
              </a:r>
            </a:p>
          </p:txBody>
        </p:sp>
        <p:sp>
          <p:nvSpPr>
            <p:cNvPr id="103" name="TextBox 102">
              <a:extLst>
                <a:ext uri="{FF2B5EF4-FFF2-40B4-BE49-F238E27FC236}">
                  <a16:creationId xmlns:a16="http://schemas.microsoft.com/office/drawing/2014/main" id="{86E26C25-36F0-9444-8196-216C440D56AB}"/>
                </a:ext>
              </a:extLst>
            </p:cNvPr>
            <p:cNvSpPr txBox="1"/>
            <p:nvPr/>
          </p:nvSpPr>
          <p:spPr>
            <a:xfrm>
              <a:off x="10086588" y="3391108"/>
              <a:ext cx="351378" cy="395173"/>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p>
          </p:txBody>
        </p:sp>
      </p:grpSp>
      <p:grpSp>
        <p:nvGrpSpPr>
          <p:cNvPr id="115" name="Group 114">
            <a:extLst>
              <a:ext uri="{FF2B5EF4-FFF2-40B4-BE49-F238E27FC236}">
                <a16:creationId xmlns:a16="http://schemas.microsoft.com/office/drawing/2014/main" id="{3E6F4270-DB9C-694E-B407-3ED6A0A44949}"/>
              </a:ext>
            </a:extLst>
          </p:cNvPr>
          <p:cNvGrpSpPr/>
          <p:nvPr/>
        </p:nvGrpSpPr>
        <p:grpSpPr>
          <a:xfrm>
            <a:off x="8807568" y="2894368"/>
            <a:ext cx="1104182" cy="2221918"/>
            <a:chOff x="8807568" y="2894368"/>
            <a:chExt cx="1104182" cy="2221918"/>
          </a:xfrm>
        </p:grpSpPr>
        <p:grpSp>
          <p:nvGrpSpPr>
            <p:cNvPr id="114" name="Group 113">
              <a:extLst>
                <a:ext uri="{FF2B5EF4-FFF2-40B4-BE49-F238E27FC236}">
                  <a16:creationId xmlns:a16="http://schemas.microsoft.com/office/drawing/2014/main" id="{1450FA9F-A33F-1746-A4CB-9F4A2A6807F2}"/>
                </a:ext>
              </a:extLst>
            </p:cNvPr>
            <p:cNvGrpSpPr/>
            <p:nvPr/>
          </p:nvGrpSpPr>
          <p:grpSpPr>
            <a:xfrm>
              <a:off x="9470570" y="2939143"/>
              <a:ext cx="441180" cy="2177143"/>
              <a:chOff x="9470570" y="2939143"/>
              <a:chExt cx="441180" cy="2177143"/>
            </a:xfrm>
          </p:grpSpPr>
          <p:sp>
            <p:nvSpPr>
              <p:cNvPr id="85" name="Oval 84">
                <a:extLst>
                  <a:ext uri="{FF2B5EF4-FFF2-40B4-BE49-F238E27FC236}">
                    <a16:creationId xmlns:a16="http://schemas.microsoft.com/office/drawing/2014/main" id="{6CD5B581-94AD-D44C-81AA-F1008E3D0722}"/>
                  </a:ext>
                </a:extLst>
              </p:cNvPr>
              <p:cNvSpPr/>
              <p:nvPr/>
            </p:nvSpPr>
            <p:spPr>
              <a:xfrm>
                <a:off x="9470570" y="2939143"/>
                <a:ext cx="348343" cy="2177143"/>
              </a:xfrm>
              <a:prstGeom prst="ellipse">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9" name="Rectangle 88">
                <a:extLst>
                  <a:ext uri="{FF2B5EF4-FFF2-40B4-BE49-F238E27FC236}">
                    <a16:creationId xmlns:a16="http://schemas.microsoft.com/office/drawing/2014/main" id="{F5454531-DC51-F34D-9961-98B389CAFDF8}"/>
                  </a:ext>
                </a:extLst>
              </p:cNvPr>
              <p:cNvSpPr/>
              <p:nvPr/>
            </p:nvSpPr>
            <p:spPr>
              <a:xfrm>
                <a:off x="9716218" y="3095651"/>
                <a:ext cx="195532" cy="586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88" name="Straight Arrow Connector 87">
                <a:extLst>
                  <a:ext uri="{FF2B5EF4-FFF2-40B4-BE49-F238E27FC236}">
                    <a16:creationId xmlns:a16="http://schemas.microsoft.com/office/drawing/2014/main" id="{F9EBDD29-0A51-C946-829A-2EAF8CB429B6}"/>
                  </a:ext>
                </a:extLst>
              </p:cNvPr>
              <p:cNvCxnSpPr/>
              <p:nvPr/>
            </p:nvCxnSpPr>
            <p:spPr>
              <a:xfrm flipV="1">
                <a:off x="9808687" y="3573214"/>
                <a:ext cx="0" cy="26125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2" name="Group 111">
              <a:extLst>
                <a:ext uri="{FF2B5EF4-FFF2-40B4-BE49-F238E27FC236}">
                  <a16:creationId xmlns:a16="http://schemas.microsoft.com/office/drawing/2014/main" id="{355C01D4-3E5F-234C-88C0-37B3216150B8}"/>
                </a:ext>
              </a:extLst>
            </p:cNvPr>
            <p:cNvGrpSpPr/>
            <p:nvPr/>
          </p:nvGrpSpPr>
          <p:grpSpPr>
            <a:xfrm>
              <a:off x="8807568" y="2894368"/>
              <a:ext cx="457076" cy="2191108"/>
              <a:chOff x="8807568" y="2894368"/>
              <a:chExt cx="457076" cy="2191108"/>
            </a:xfrm>
          </p:grpSpPr>
          <p:grpSp>
            <p:nvGrpSpPr>
              <p:cNvPr id="93" name="Group 92">
                <a:extLst>
                  <a:ext uri="{FF2B5EF4-FFF2-40B4-BE49-F238E27FC236}">
                    <a16:creationId xmlns:a16="http://schemas.microsoft.com/office/drawing/2014/main" id="{848D66A5-F8A6-9445-8C81-EBA47B28FB27}"/>
                  </a:ext>
                </a:extLst>
              </p:cNvPr>
              <p:cNvGrpSpPr/>
              <p:nvPr/>
            </p:nvGrpSpPr>
            <p:grpSpPr>
              <a:xfrm>
                <a:off x="8807568" y="2894368"/>
                <a:ext cx="428322" cy="385312"/>
                <a:chOff x="10311441" y="2346385"/>
                <a:chExt cx="428322" cy="385312"/>
              </a:xfrm>
            </p:grpSpPr>
            <p:sp>
              <p:nvSpPr>
                <p:cNvPr id="92" name="Oval 91">
                  <a:extLst>
                    <a:ext uri="{FF2B5EF4-FFF2-40B4-BE49-F238E27FC236}">
                      <a16:creationId xmlns:a16="http://schemas.microsoft.com/office/drawing/2014/main" id="{97E65F5A-40B7-5944-9F81-860A11DB6E03}"/>
                    </a:ext>
                  </a:extLst>
                </p:cNvPr>
                <p:cNvSpPr/>
                <p:nvPr/>
              </p:nvSpPr>
              <p:spPr>
                <a:xfrm>
                  <a:off x="10349891" y="2392393"/>
                  <a:ext cx="329610" cy="3393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0" name="TextBox 89">
                  <a:extLst>
                    <a:ext uri="{FF2B5EF4-FFF2-40B4-BE49-F238E27FC236}">
                      <a16:creationId xmlns:a16="http://schemas.microsoft.com/office/drawing/2014/main" id="{1EE5CC73-7238-FC43-9639-9D66DFA0D9A1}"/>
                    </a:ext>
                  </a:extLst>
                </p:cNvPr>
                <p:cNvSpPr txBox="1"/>
                <p:nvPr/>
              </p:nvSpPr>
              <p:spPr>
                <a:xfrm>
                  <a:off x="10311441" y="2346385"/>
                  <a:ext cx="4283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a:t>
                  </a:r>
                  <a:r>
                    <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rPr>
                    <a:t>1</a:t>
                  </a:r>
                </a:p>
              </p:txBody>
            </p:sp>
          </p:grpSp>
          <p:grpSp>
            <p:nvGrpSpPr>
              <p:cNvPr id="94" name="Group 93">
                <a:extLst>
                  <a:ext uri="{FF2B5EF4-FFF2-40B4-BE49-F238E27FC236}">
                    <a16:creationId xmlns:a16="http://schemas.microsoft.com/office/drawing/2014/main" id="{604C74BF-DFA9-F148-80FF-420AF6DA34DC}"/>
                  </a:ext>
                </a:extLst>
              </p:cNvPr>
              <p:cNvGrpSpPr/>
              <p:nvPr/>
            </p:nvGrpSpPr>
            <p:grpSpPr>
              <a:xfrm>
                <a:off x="8827696" y="3823145"/>
                <a:ext cx="428322" cy="385312"/>
                <a:chOff x="10311441" y="2346385"/>
                <a:chExt cx="428322" cy="385312"/>
              </a:xfrm>
            </p:grpSpPr>
            <p:sp>
              <p:nvSpPr>
                <p:cNvPr id="95" name="Oval 94">
                  <a:extLst>
                    <a:ext uri="{FF2B5EF4-FFF2-40B4-BE49-F238E27FC236}">
                      <a16:creationId xmlns:a16="http://schemas.microsoft.com/office/drawing/2014/main" id="{B8705F1B-C8D3-7D45-A303-F165B62DB89A}"/>
                    </a:ext>
                  </a:extLst>
                </p:cNvPr>
                <p:cNvSpPr/>
                <p:nvPr/>
              </p:nvSpPr>
              <p:spPr>
                <a:xfrm>
                  <a:off x="10349891" y="2392393"/>
                  <a:ext cx="329610" cy="3393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6" name="TextBox 95">
                  <a:extLst>
                    <a:ext uri="{FF2B5EF4-FFF2-40B4-BE49-F238E27FC236}">
                      <a16:creationId xmlns:a16="http://schemas.microsoft.com/office/drawing/2014/main" id="{3C5374B7-33B0-A048-98AF-C86CA0F5F068}"/>
                    </a:ext>
                  </a:extLst>
                </p:cNvPr>
                <p:cNvSpPr txBox="1"/>
                <p:nvPr/>
              </p:nvSpPr>
              <p:spPr>
                <a:xfrm>
                  <a:off x="10311441" y="2346385"/>
                  <a:ext cx="4283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a:t>
                  </a:r>
                  <a:r>
                    <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rPr>
                    <a:t>2</a:t>
                  </a:r>
                </a:p>
              </p:txBody>
            </p:sp>
          </p:grpSp>
          <p:grpSp>
            <p:nvGrpSpPr>
              <p:cNvPr id="97" name="Group 96">
                <a:extLst>
                  <a:ext uri="{FF2B5EF4-FFF2-40B4-BE49-F238E27FC236}">
                    <a16:creationId xmlns:a16="http://schemas.microsoft.com/office/drawing/2014/main" id="{95EEF966-14C8-9A40-8EAF-9563A841C6FE}"/>
                  </a:ext>
                </a:extLst>
              </p:cNvPr>
              <p:cNvGrpSpPr/>
              <p:nvPr/>
            </p:nvGrpSpPr>
            <p:grpSpPr>
              <a:xfrm>
                <a:off x="8836322" y="4700164"/>
                <a:ext cx="428322" cy="385312"/>
                <a:chOff x="10311441" y="2346385"/>
                <a:chExt cx="428322" cy="385312"/>
              </a:xfrm>
            </p:grpSpPr>
            <p:sp>
              <p:nvSpPr>
                <p:cNvPr id="98" name="Oval 97">
                  <a:extLst>
                    <a:ext uri="{FF2B5EF4-FFF2-40B4-BE49-F238E27FC236}">
                      <a16:creationId xmlns:a16="http://schemas.microsoft.com/office/drawing/2014/main" id="{BF695079-CDFE-A84B-BA1A-3C7925027733}"/>
                    </a:ext>
                  </a:extLst>
                </p:cNvPr>
                <p:cNvSpPr/>
                <p:nvPr/>
              </p:nvSpPr>
              <p:spPr>
                <a:xfrm>
                  <a:off x="10349891" y="2392393"/>
                  <a:ext cx="329610" cy="3393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TextBox 98">
                  <a:extLst>
                    <a:ext uri="{FF2B5EF4-FFF2-40B4-BE49-F238E27FC236}">
                      <a16:creationId xmlns:a16="http://schemas.microsoft.com/office/drawing/2014/main" id="{9F5602FC-DFAF-C840-963B-59C9854603DF}"/>
                    </a:ext>
                  </a:extLst>
                </p:cNvPr>
                <p:cNvSpPr txBox="1"/>
                <p:nvPr/>
              </p:nvSpPr>
              <p:spPr>
                <a:xfrm>
                  <a:off x="10311441" y="2346385"/>
                  <a:ext cx="4283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a:t>
                  </a:r>
                  <a:r>
                    <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rPr>
                    <a:t>3</a:t>
                  </a:r>
                </a:p>
              </p:txBody>
            </p:sp>
          </p:grpSp>
        </p:grpSp>
      </p:grpSp>
      <p:grpSp>
        <p:nvGrpSpPr>
          <p:cNvPr id="108" name="Group 107">
            <a:extLst>
              <a:ext uri="{FF2B5EF4-FFF2-40B4-BE49-F238E27FC236}">
                <a16:creationId xmlns:a16="http://schemas.microsoft.com/office/drawing/2014/main" id="{DC95B65A-59D7-7343-B738-24AF20F53109}"/>
              </a:ext>
            </a:extLst>
          </p:cNvPr>
          <p:cNvGrpSpPr/>
          <p:nvPr/>
        </p:nvGrpSpPr>
        <p:grpSpPr>
          <a:xfrm>
            <a:off x="2830287" y="4027715"/>
            <a:ext cx="853119" cy="1129061"/>
            <a:chOff x="6422573" y="5573486"/>
            <a:chExt cx="853119" cy="1129061"/>
          </a:xfrm>
        </p:grpSpPr>
        <p:sp>
          <p:nvSpPr>
            <p:cNvPr id="104" name="TextBox 103">
              <a:extLst>
                <a:ext uri="{FF2B5EF4-FFF2-40B4-BE49-F238E27FC236}">
                  <a16:creationId xmlns:a16="http://schemas.microsoft.com/office/drawing/2014/main" id="{FE3BBE42-4507-D249-BEAC-A304C25545D5}"/>
                </a:ext>
              </a:extLst>
            </p:cNvPr>
            <p:cNvSpPr txBox="1"/>
            <p:nvPr/>
          </p:nvSpPr>
          <p:spPr>
            <a:xfrm>
              <a:off x="6531429" y="5573486"/>
              <a:ext cx="54053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1"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w</a:t>
              </a:r>
              <a:r>
                <a:rPr kumimoji="0" lang="en-US" altLang="en-US" sz="3200" b="0" i="1"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i</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5" name="TextBox 104">
              <a:extLst>
                <a:ext uri="{FF2B5EF4-FFF2-40B4-BE49-F238E27FC236}">
                  <a16:creationId xmlns:a16="http://schemas.microsoft.com/office/drawing/2014/main" id="{9D22DEFF-5F27-0B42-9940-421941395069}"/>
                </a:ext>
              </a:extLst>
            </p:cNvPr>
            <p:cNvSpPr txBox="1"/>
            <p:nvPr/>
          </p:nvSpPr>
          <p:spPr>
            <a:xfrm>
              <a:off x="6422573" y="6117772"/>
              <a:ext cx="85311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err="1">
                  <a:ln>
                    <a:noFill/>
                  </a:ln>
                  <a:solidFill>
                    <a:prstClr val="black"/>
                  </a:solidFill>
                  <a:effectLst/>
                  <a:uLnTx/>
                  <a:uFillTx/>
                  <a:latin typeface="Symbol" pitchFamily="2" charset="2"/>
                  <a:ea typeface="ＭＳ Ｐゴシック" panose="020B0600070205080204" pitchFamily="34" charset="-128"/>
                  <a:cs typeface="ＭＳ Ｐゴシック" panose="020B0600070205080204" pitchFamily="34" charset="-128"/>
                </a:rPr>
                <a:t>S</a:t>
              </a:r>
              <a:r>
                <a:rPr kumimoji="0" lang="en-US" altLang="en-US" sz="2400" b="0" i="1"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j</a:t>
              </a:r>
              <a:r>
                <a:rPr kumimoji="0" lang="en-US" altLang="en-US" sz="3200" b="0" i="1"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w</a:t>
              </a:r>
              <a:r>
                <a:rPr kumimoji="0" lang="en-US" altLang="en-US" sz="3200" b="0" i="1"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j</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07" name="Straight Connector 106">
              <a:extLst>
                <a:ext uri="{FF2B5EF4-FFF2-40B4-BE49-F238E27FC236}">
                  <a16:creationId xmlns:a16="http://schemas.microsoft.com/office/drawing/2014/main" id="{4B0E336A-F07A-914B-9314-422857CFD8B1}"/>
                </a:ext>
              </a:extLst>
            </p:cNvPr>
            <p:cNvCxnSpPr/>
            <p:nvPr/>
          </p:nvCxnSpPr>
          <p:spPr>
            <a:xfrm>
              <a:off x="6553200" y="6173453"/>
              <a:ext cx="478971" cy="0"/>
            </a:xfrm>
            <a:prstGeom prst="line">
              <a:avLst/>
            </a:prstGeom>
            <a:ln w="38100" cap="rnd">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9" name="Content Placeholder 1">
            <a:extLst>
              <a:ext uri="{FF2B5EF4-FFF2-40B4-BE49-F238E27FC236}">
                <a16:creationId xmlns:a16="http://schemas.microsoft.com/office/drawing/2014/main" id="{6B4ED17A-B92C-3540-886C-3C8AF82A0E8B}"/>
              </a:ext>
            </a:extLst>
          </p:cNvPr>
          <p:cNvSpPr txBox="1">
            <a:spLocks/>
          </p:cNvSpPr>
          <p:nvPr/>
        </p:nvSpPr>
        <p:spPr>
          <a:xfrm>
            <a:off x="788204" y="5154045"/>
            <a:ext cx="5557988" cy="105081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82613" marR="0" lvl="0" indent="-28416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minimum bandwidth guarantee (per-traffic-class)</a:t>
            </a:r>
          </a:p>
        </p:txBody>
      </p:sp>
      <p:sp>
        <p:nvSpPr>
          <p:cNvPr id="111" name="Content Placeholder 1">
            <a:extLst>
              <a:ext uri="{FF2B5EF4-FFF2-40B4-BE49-F238E27FC236}">
                <a16:creationId xmlns:a16="http://schemas.microsoft.com/office/drawing/2014/main" id="{444A4D7B-9DCA-3943-91F5-F6811D0DAA99}"/>
              </a:ext>
            </a:extLst>
          </p:cNvPr>
          <p:cNvSpPr txBox="1">
            <a:spLocks/>
          </p:cNvSpPr>
          <p:nvPr/>
        </p:nvSpPr>
        <p:spPr>
          <a:xfrm>
            <a:off x="766433" y="2740308"/>
            <a:ext cx="5557988" cy="142092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82613" marR="0" lvl="0" indent="-28416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each class, </a:t>
            </a:r>
            <a:r>
              <a:rPr kumimoji="0" lang="en-US" altLang="en-US" sz="3200" b="0" i="1"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i</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has weight, </a:t>
            </a:r>
            <a:r>
              <a:rPr kumimoji="0" lang="en-US" altLang="en-US" sz="3200" b="0" i="1"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w</a:t>
            </a:r>
            <a:r>
              <a:rPr kumimoji="0" lang="en-US" altLang="en-US" sz="3200" b="0" i="1"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i</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and</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gets weighted amount of service in each cycle:</a:t>
            </a:r>
          </a:p>
        </p:txBody>
      </p:sp>
      <p:sp>
        <p:nvSpPr>
          <p:cNvPr id="81" name="Slide Number Placeholder 4">
            <a:extLst>
              <a:ext uri="{FF2B5EF4-FFF2-40B4-BE49-F238E27FC236}">
                <a16:creationId xmlns:a16="http://schemas.microsoft.com/office/drawing/2014/main" id="{F0AFE370-3F30-3F41-8D1F-CC727D14015B}"/>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37</a:t>
            </a:fld>
            <a:endParaRPr lang="en-US" dirty="0"/>
          </a:p>
        </p:txBody>
      </p:sp>
    </p:spTree>
    <p:extLst>
      <p:ext uri="{BB962C8B-B14F-4D97-AF65-F5344CB8AC3E}">
        <p14:creationId xmlns:p14="http://schemas.microsoft.com/office/powerpoint/2010/main" val="3298687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5"/>
                                        </p:tgtEl>
                                        <p:attrNameLst>
                                          <p:attrName>style.visibility</p:attrName>
                                        </p:attrNameLst>
                                      </p:cBhvr>
                                      <p:to>
                                        <p:strVal val="visible"/>
                                      </p:to>
                                    </p:set>
                                    <p:animEffect transition="in" filter="dissolve">
                                      <p:cBhvr>
                                        <p:cTn id="7" dur="500"/>
                                        <p:tgtEl>
                                          <p:spTgt spid="115"/>
                                        </p:tgtEl>
                                      </p:cBhvr>
                                    </p:animEffect>
                                  </p:childTnLst>
                                </p:cTn>
                              </p:par>
                              <p:par>
                                <p:cTn id="8" presetID="9" presetClass="entr" presetSubtype="0" fill="hold" nodeType="withEffect">
                                  <p:stCondLst>
                                    <p:cond delay="0"/>
                                  </p:stCondLst>
                                  <p:childTnLst>
                                    <p:set>
                                      <p:cBhvr>
                                        <p:cTn id="9" dur="1" fill="hold">
                                          <p:stCondLst>
                                            <p:cond delay="0"/>
                                          </p:stCondLst>
                                        </p:cTn>
                                        <p:tgtEl>
                                          <p:spTgt spid="108"/>
                                        </p:tgtEl>
                                        <p:attrNameLst>
                                          <p:attrName>style.visibility</p:attrName>
                                        </p:attrNameLst>
                                      </p:cBhvr>
                                      <p:to>
                                        <p:strVal val="visible"/>
                                      </p:to>
                                    </p:set>
                                    <p:animEffect transition="in" filter="dissolve">
                                      <p:cBhvr>
                                        <p:cTn id="10" dur="500"/>
                                        <p:tgtEl>
                                          <p:spTgt spid="10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11"/>
                                        </p:tgtEl>
                                        <p:attrNameLst>
                                          <p:attrName>style.visibility</p:attrName>
                                        </p:attrNameLst>
                                      </p:cBhvr>
                                      <p:to>
                                        <p:strVal val="visible"/>
                                      </p:to>
                                    </p:set>
                                    <p:animEffect transition="in" filter="dissolve">
                                      <p:cBhvr>
                                        <p:cTn id="13" dur="500"/>
                                        <p:tgtEl>
                                          <p:spTgt spid="111"/>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09"/>
                                        </p:tgtEl>
                                        <p:attrNameLst>
                                          <p:attrName>style.visibility</p:attrName>
                                        </p:attrNameLst>
                                      </p:cBhvr>
                                      <p:to>
                                        <p:strVal val="visible"/>
                                      </p:to>
                                    </p:set>
                                    <p:animEffect transition="in" filter="dissolve">
                                      <p:cBhvr>
                                        <p:cTn id="18"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P spid="11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1200"/>
              </a:spcBef>
            </a:pPr>
            <a:r>
              <a:rPr lang="en-US" sz="4800" dirty="0"/>
              <a:t>Sidebar: Network Neutrality</a:t>
            </a:r>
          </a:p>
        </p:txBody>
      </p:sp>
      <p:sp>
        <p:nvSpPr>
          <p:cNvPr id="5" name="Content Placeholder 2"/>
          <p:cNvSpPr>
            <a:spLocks noGrp="1"/>
          </p:cNvSpPr>
          <p:nvPr>
            <p:ph idx="1"/>
          </p:nvPr>
        </p:nvSpPr>
        <p:spPr>
          <a:xfrm>
            <a:off x="793894" y="1421607"/>
            <a:ext cx="10607531" cy="4530306"/>
          </a:xfrm>
        </p:spPr>
        <p:txBody>
          <a:bodyPr>
            <a:noAutofit/>
          </a:bodyPr>
          <a:lstStyle/>
          <a:p>
            <a:pPr marL="0" indent="0">
              <a:lnSpc>
                <a:spcPct val="100000"/>
              </a:lnSpc>
              <a:buNone/>
            </a:pPr>
            <a:r>
              <a:rPr lang="en-US" sz="3600" dirty="0"/>
              <a:t>What is network neutrality?</a:t>
            </a:r>
          </a:p>
          <a:p>
            <a:pPr marL="520700" lvl="1" indent="-338138">
              <a:lnSpc>
                <a:spcPct val="100000"/>
              </a:lnSpc>
              <a:buFont typeface="Wingdings" pitchFamily="2" charset="2"/>
              <a:buChar char="§"/>
              <a:tabLst>
                <a:tab pos="280988" algn="l"/>
              </a:tabLst>
            </a:pPr>
            <a:r>
              <a:rPr lang="en-US" sz="3200" i="1" dirty="0">
                <a:solidFill>
                  <a:srgbClr val="010F90"/>
                </a:solidFill>
              </a:rPr>
              <a:t>technical: </a:t>
            </a:r>
            <a:r>
              <a:rPr lang="en-US" sz="3200" dirty="0"/>
              <a:t>how an ISP should share/allocation its resources</a:t>
            </a:r>
          </a:p>
          <a:p>
            <a:pPr marL="922338" lvl="1" indent="-279400">
              <a:lnSpc>
                <a:spcPct val="100000"/>
              </a:lnSpc>
            </a:pPr>
            <a:r>
              <a:rPr lang="en-US" sz="2800" dirty="0"/>
              <a:t>packet scheduling, buffer management are the </a:t>
            </a:r>
            <a:r>
              <a:rPr lang="en-US" sz="2800" i="1" dirty="0"/>
              <a:t>mechanisms</a:t>
            </a:r>
          </a:p>
          <a:p>
            <a:pPr marL="465138" lvl="1" indent="-282575">
              <a:lnSpc>
                <a:spcPct val="100000"/>
              </a:lnSpc>
              <a:buFont typeface="Wingdings" pitchFamily="2" charset="2"/>
              <a:buChar char="§"/>
            </a:pPr>
            <a:r>
              <a:rPr lang="en-US" sz="3200" i="1" dirty="0">
                <a:solidFill>
                  <a:srgbClr val="0000A3"/>
                </a:solidFill>
              </a:rPr>
              <a:t>social, economic  </a:t>
            </a:r>
            <a:r>
              <a:rPr lang="en-US" sz="3200" dirty="0"/>
              <a:t>principles </a:t>
            </a:r>
          </a:p>
          <a:p>
            <a:pPr marL="922338" lvl="2" indent="-292100">
              <a:lnSpc>
                <a:spcPct val="100000"/>
              </a:lnSpc>
              <a:buClr>
                <a:srgbClr val="0000A3"/>
              </a:buClr>
            </a:pPr>
            <a:r>
              <a:rPr lang="en-US" sz="2800" dirty="0"/>
              <a:t>protecting free speech</a:t>
            </a:r>
          </a:p>
          <a:p>
            <a:pPr marL="922338" lvl="2" indent="-292100">
              <a:lnSpc>
                <a:spcPct val="100000"/>
              </a:lnSpc>
              <a:buClr>
                <a:srgbClr val="0000A3"/>
              </a:buClr>
            </a:pPr>
            <a:r>
              <a:rPr lang="en-US" sz="2800" dirty="0"/>
              <a:t>encouraging innovation, competition</a:t>
            </a:r>
          </a:p>
          <a:p>
            <a:pPr marL="465138" lvl="1" indent="-282575">
              <a:lnSpc>
                <a:spcPct val="100000"/>
              </a:lnSpc>
              <a:buFont typeface="Wingdings" pitchFamily="2" charset="2"/>
              <a:buChar char="§"/>
            </a:pPr>
            <a:r>
              <a:rPr lang="en-US" sz="3200" dirty="0"/>
              <a:t>enforced</a:t>
            </a:r>
            <a:r>
              <a:rPr lang="en-US" sz="3200" i="1" dirty="0"/>
              <a:t> </a:t>
            </a:r>
            <a:r>
              <a:rPr lang="en-US" sz="3200" i="1" dirty="0">
                <a:solidFill>
                  <a:srgbClr val="0000A3"/>
                </a:solidFill>
              </a:rPr>
              <a:t>legal</a:t>
            </a:r>
            <a:r>
              <a:rPr lang="en-US" sz="3200" i="1" dirty="0"/>
              <a:t> </a:t>
            </a:r>
            <a:r>
              <a:rPr lang="en-US" sz="3200" dirty="0"/>
              <a:t>rules and policies</a:t>
            </a:r>
          </a:p>
        </p:txBody>
      </p:sp>
      <p:sp>
        <p:nvSpPr>
          <p:cNvPr id="3" name="TextBox 2">
            <a:extLst>
              <a:ext uri="{FF2B5EF4-FFF2-40B4-BE49-F238E27FC236}">
                <a16:creationId xmlns:a16="http://schemas.microsoft.com/office/drawing/2014/main" id="{CC6088C0-5072-5D4F-AF99-BACB3C9DEDB2}"/>
              </a:ext>
            </a:extLst>
          </p:cNvPr>
          <p:cNvSpPr txBox="1"/>
          <p:nvPr/>
        </p:nvSpPr>
        <p:spPr>
          <a:xfrm>
            <a:off x="1197032" y="5702531"/>
            <a:ext cx="9360126"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Different countries have different “takes” on network neutrality</a:t>
            </a:r>
          </a:p>
        </p:txBody>
      </p:sp>
      <p:sp>
        <p:nvSpPr>
          <p:cNvPr id="6" name="Slide Number Placeholder 4">
            <a:extLst>
              <a:ext uri="{FF2B5EF4-FFF2-40B4-BE49-F238E27FC236}">
                <a16:creationId xmlns:a16="http://schemas.microsoft.com/office/drawing/2014/main" id="{79556C6D-5BE8-AC42-B9B0-C0D3341D3BF5}"/>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38</a:t>
            </a:fld>
            <a:endParaRPr lang="en-US" dirty="0"/>
          </a:p>
        </p:txBody>
      </p:sp>
    </p:spTree>
    <p:extLst>
      <p:ext uri="{BB962C8B-B14F-4D97-AF65-F5344CB8AC3E}">
        <p14:creationId xmlns:p14="http://schemas.microsoft.com/office/powerpoint/2010/main" val="932683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dissolv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dissolve">
                                      <p:cBhvr>
                                        <p:cTn id="20" dur="500"/>
                                        <p:tgtEl>
                                          <p:spTgt spid="5">
                                            <p:txEl>
                                              <p:pRg st="3" end="3"/>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dissolve">
                                      <p:cBhvr>
                                        <p:cTn id="23" dur="500"/>
                                        <p:tgtEl>
                                          <p:spTgt spid="5">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dissolv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dissolve">
                                      <p:cBhvr>
                                        <p:cTn id="31" dur="500"/>
                                        <p:tgtEl>
                                          <p:spTgt spid="5">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dissolve">
                                      <p:cBhvr>
                                        <p:cTn id="3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bldLvl="2"/>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1200"/>
              </a:spcBef>
            </a:pPr>
            <a:r>
              <a:rPr lang="en-US" sz="4800" dirty="0"/>
              <a:t>Sidebar: Network Neutrality</a:t>
            </a:r>
          </a:p>
        </p:txBody>
      </p:sp>
      <p:sp>
        <p:nvSpPr>
          <p:cNvPr id="5" name="Content Placeholder 2"/>
          <p:cNvSpPr>
            <a:spLocks noGrp="1"/>
          </p:cNvSpPr>
          <p:nvPr>
            <p:ph idx="1"/>
          </p:nvPr>
        </p:nvSpPr>
        <p:spPr>
          <a:xfrm>
            <a:off x="877455" y="1787020"/>
            <a:ext cx="10758487" cy="4648200"/>
          </a:xfrm>
        </p:spPr>
        <p:txBody>
          <a:bodyPr>
            <a:normAutofit/>
          </a:bodyPr>
          <a:lstStyle/>
          <a:p>
            <a:pPr marL="0" indent="0">
              <a:lnSpc>
                <a:spcPct val="100000"/>
              </a:lnSpc>
              <a:buNone/>
            </a:pPr>
            <a:r>
              <a:rPr lang="en-US" dirty="0"/>
              <a:t>2015 US FCC </a:t>
            </a:r>
            <a:r>
              <a:rPr lang="en-US" i="1" dirty="0"/>
              <a:t>Order on Protecting and Promoting an Open Internet: </a:t>
            </a:r>
            <a:r>
              <a:rPr lang="en-US" dirty="0"/>
              <a:t>three “clear, bright line” rules:</a:t>
            </a:r>
          </a:p>
          <a:p>
            <a:pPr lvl="0">
              <a:lnSpc>
                <a:spcPct val="100000"/>
              </a:lnSpc>
            </a:pPr>
            <a:r>
              <a:rPr lang="en-US" sz="3200" dirty="0">
                <a:solidFill>
                  <a:srgbClr val="010F90"/>
                </a:solidFill>
              </a:rPr>
              <a:t>no blocking </a:t>
            </a:r>
            <a:r>
              <a:rPr lang="en-US" dirty="0"/>
              <a:t>… “shall not block lawful content, applications, services, or non-harmful devices, subject to reasonable network management.”</a:t>
            </a:r>
          </a:p>
          <a:p>
            <a:pPr lvl="0">
              <a:lnSpc>
                <a:spcPct val="100000"/>
              </a:lnSpc>
            </a:pPr>
            <a:r>
              <a:rPr lang="en-US" sz="3200" dirty="0">
                <a:solidFill>
                  <a:srgbClr val="010F90"/>
                </a:solidFill>
              </a:rPr>
              <a:t>no throttling  </a:t>
            </a:r>
            <a:r>
              <a:rPr lang="en-US" dirty="0"/>
              <a:t>… “shall not impair or degrade lawful Internet traffic on the basis of Internet content, application, or service, or use of a non-harmful device, subject to reasonable network management.”</a:t>
            </a:r>
          </a:p>
          <a:p>
            <a:pPr lvl="0">
              <a:lnSpc>
                <a:spcPct val="100000"/>
              </a:lnSpc>
            </a:pPr>
            <a:r>
              <a:rPr lang="en-US" sz="3200" dirty="0">
                <a:solidFill>
                  <a:srgbClr val="010F90"/>
                </a:solidFill>
              </a:rPr>
              <a:t>no paid prioritization. </a:t>
            </a:r>
            <a:r>
              <a:rPr lang="en-US" dirty="0"/>
              <a:t>… “shall not engage in paid prioritization”</a:t>
            </a:r>
          </a:p>
          <a:p>
            <a:pPr marL="0" indent="0">
              <a:buNone/>
            </a:pPr>
            <a:endParaRPr lang="en-US" dirty="0"/>
          </a:p>
        </p:txBody>
      </p:sp>
      <p:sp>
        <p:nvSpPr>
          <p:cNvPr id="4" name="Slide Number Placeholder 4">
            <a:extLst>
              <a:ext uri="{FF2B5EF4-FFF2-40B4-BE49-F238E27FC236}">
                <a16:creationId xmlns:a16="http://schemas.microsoft.com/office/drawing/2014/main" id="{43FC1194-244D-8645-BC37-13120C1632DE}"/>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39</a:t>
            </a:fld>
            <a:endParaRPr lang="en-US" dirty="0"/>
          </a:p>
        </p:txBody>
      </p:sp>
    </p:spTree>
    <p:extLst>
      <p:ext uri="{BB962C8B-B14F-4D97-AF65-F5344CB8AC3E}">
        <p14:creationId xmlns:p14="http://schemas.microsoft.com/office/powerpoint/2010/main" val="281640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dissolv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dissolv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dissolve">
                                      <p:cBhvr>
                                        <p:cTn id="17"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Network-layer  services and protocols</a:t>
            </a:r>
            <a:endParaRPr lang="en-US" sz="4400" dirty="0"/>
          </a:p>
        </p:txBody>
      </p:sp>
      <p:sp>
        <p:nvSpPr>
          <p:cNvPr id="6" name="Rectangle 3">
            <a:extLst>
              <a:ext uri="{FF2B5EF4-FFF2-40B4-BE49-F238E27FC236}">
                <a16:creationId xmlns:a16="http://schemas.microsoft.com/office/drawing/2014/main" id="{B81DCC24-3FE7-E745-BC17-3886FB241095}"/>
              </a:ext>
            </a:extLst>
          </p:cNvPr>
          <p:cNvSpPr txBox="1">
            <a:spLocks noChangeArrowheads="1"/>
          </p:cNvSpPr>
          <p:nvPr/>
        </p:nvSpPr>
        <p:spPr>
          <a:xfrm>
            <a:off x="681218" y="1443831"/>
            <a:ext cx="5617981" cy="5284347"/>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4813" marR="0" lvl="0" indent="-2746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transport segment from sending to receiving host </a:t>
            </a:r>
          </a:p>
          <a:p>
            <a:pPr marL="695325" marR="0" lvl="1" indent="-222250" algn="l" defTabSz="914400" rtl="0" eaLnBrk="1" fontAlgn="auto" latinLnBrk="0" hangingPunct="1">
              <a:lnSpc>
                <a:spcPct val="90000"/>
              </a:lnSpc>
              <a:spcBef>
                <a:spcPts val="600"/>
              </a:spcBef>
              <a:spcAft>
                <a:spcPts val="0"/>
              </a:spcAft>
              <a:buClr>
                <a:srgbClr val="0000A3"/>
              </a:buClr>
              <a:buSzTx/>
              <a:buFont typeface="Arial" panose="020B0604020202020204" pitchFamily="34" charset="0"/>
              <a:buChar char="•"/>
              <a:tabLst/>
              <a:defRPr/>
            </a:pPr>
            <a:r>
              <a:rPr kumimoji="0" lang="en-US" altLang="en-US" sz="2600" b="0" i="0"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ＭＳ Ｐゴシック" panose="020B0600070205080204" pitchFamily="34" charset="-128"/>
              </a:rPr>
              <a:t>sender: </a:t>
            </a: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encapsulates segments into datagrams, passes to link layer</a:t>
            </a:r>
          </a:p>
          <a:p>
            <a:pPr marL="695325" marR="0" lvl="1" indent="-222250" algn="l" defTabSz="914400" rtl="0" eaLnBrk="1" fontAlgn="auto" latinLnBrk="0" hangingPunct="1">
              <a:lnSpc>
                <a:spcPct val="90000"/>
              </a:lnSpc>
              <a:spcBef>
                <a:spcPts val="600"/>
              </a:spcBef>
              <a:spcAft>
                <a:spcPts val="0"/>
              </a:spcAft>
              <a:buClr>
                <a:srgbClr val="0000A3"/>
              </a:buClr>
              <a:buSzTx/>
              <a:buFont typeface="Arial" panose="020B0604020202020204" pitchFamily="34" charset="0"/>
              <a:buChar char="•"/>
              <a:tabLst/>
              <a:defRPr/>
            </a:pPr>
            <a:r>
              <a:rPr kumimoji="0" lang="en-US" altLang="en-US" sz="2600" b="0" i="0"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ＭＳ Ｐゴシック" panose="020B0600070205080204" pitchFamily="34" charset="-128"/>
              </a:rPr>
              <a:t>receiver: </a:t>
            </a: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delivers segments to transport layer protocol</a:t>
            </a:r>
          </a:p>
          <a:p>
            <a:pPr marL="404813" marR="0" lvl="0" indent="-2746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network layer protocols in </a:t>
            </a: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every Internet device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hosts, routers</a:t>
            </a:r>
          </a:p>
          <a:p>
            <a:pPr marL="404813" marR="0" lvl="0" indent="-2746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ＭＳ Ｐゴシック" panose="020B0600070205080204" pitchFamily="34" charset="-128"/>
              </a:rPr>
              <a:t>routers</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a:t>
            </a:r>
          </a:p>
          <a:p>
            <a:pPr marL="695325" marR="0" lvl="1" indent="-292100" algn="l" defTabSz="914400" rtl="0" eaLnBrk="1" fontAlgn="auto" latinLnBrk="0" hangingPunct="1">
              <a:lnSpc>
                <a:spcPct val="99000"/>
              </a:lnSpc>
              <a:spcBef>
                <a:spcPts val="600"/>
              </a:spcBef>
              <a:spcAft>
                <a:spcPts val="0"/>
              </a:spcAft>
              <a:buClr>
                <a:srgbClr val="0000A3"/>
              </a:buClr>
              <a:buSzTx/>
              <a:buFont typeface="Arial" panose="020B0604020202020204" pitchFamily="34" charset="0"/>
              <a:buChar char="•"/>
              <a:tabLst/>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examines header fields in all IP datagrams passing through it</a:t>
            </a:r>
          </a:p>
          <a:p>
            <a:pPr marL="695325" marR="0" lvl="1" indent="-292100" algn="l" defTabSz="914400" rtl="0" eaLnBrk="1" fontAlgn="auto" latinLnBrk="0" hangingPunct="1">
              <a:lnSpc>
                <a:spcPct val="99000"/>
              </a:lnSpc>
              <a:spcBef>
                <a:spcPts val="600"/>
              </a:spcBef>
              <a:spcAft>
                <a:spcPts val="0"/>
              </a:spcAft>
              <a:buClr>
                <a:srgbClr val="0000A3"/>
              </a:buClr>
              <a:buSzTx/>
              <a:buFont typeface="Arial" panose="020B0604020202020204" pitchFamily="34" charset="0"/>
              <a:buChar char="•"/>
              <a:tabLst/>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moves datagrams from input ports to output ports to transfer datagrams along end-end path</a:t>
            </a:r>
          </a:p>
        </p:txBody>
      </p:sp>
      <p:sp>
        <p:nvSpPr>
          <p:cNvPr id="10" name="Freeform 9">
            <a:extLst>
              <a:ext uri="{FF2B5EF4-FFF2-40B4-BE49-F238E27FC236}">
                <a16:creationId xmlns:a16="http://schemas.microsoft.com/office/drawing/2014/main" id="{7FC4FF92-130F-BB41-8C2E-AD6E35A5EFB3}"/>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417">
            <a:extLst>
              <a:ext uri="{FF2B5EF4-FFF2-40B4-BE49-F238E27FC236}">
                <a16:creationId xmlns:a16="http://schemas.microsoft.com/office/drawing/2014/main" id="{86D46BE4-B0DC-6447-9B19-4A15963D6107}"/>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418">
            <a:extLst>
              <a:ext uri="{FF2B5EF4-FFF2-40B4-BE49-F238E27FC236}">
                <a16:creationId xmlns:a16="http://schemas.microsoft.com/office/drawing/2014/main" id="{B6EA0447-3C72-2546-A182-B18B3204742F}"/>
              </a:ext>
            </a:extLst>
          </p:cNvPr>
          <p:cNvGrpSpPr>
            <a:grpSpLocks/>
          </p:cNvGrpSpPr>
          <p:nvPr/>
        </p:nvGrpSpPr>
        <p:grpSpPr bwMode="auto">
          <a:xfrm>
            <a:off x="7205350" y="3289251"/>
            <a:ext cx="1458912" cy="933450"/>
            <a:chOff x="2889" y="1631"/>
            <a:chExt cx="980" cy="743"/>
          </a:xfrm>
        </p:grpSpPr>
        <p:sp>
          <p:nvSpPr>
            <p:cNvPr id="13" name="Rectangle 419">
              <a:extLst>
                <a:ext uri="{FF2B5EF4-FFF2-40B4-BE49-F238E27FC236}">
                  <a16:creationId xmlns:a16="http://schemas.microsoft.com/office/drawing/2014/main" id="{BE021C30-4F59-6844-AF0D-B5AB853A3B1C}"/>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 name="AutoShape 420">
              <a:extLst>
                <a:ext uri="{FF2B5EF4-FFF2-40B4-BE49-F238E27FC236}">
                  <a16:creationId xmlns:a16="http://schemas.microsoft.com/office/drawing/2014/main" id="{27AA7BFA-EEE4-4140-B9E6-23FEE52ACCEA}"/>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 name="Freeform 427">
            <a:extLst>
              <a:ext uri="{FF2B5EF4-FFF2-40B4-BE49-F238E27FC236}">
                <a16:creationId xmlns:a16="http://schemas.microsoft.com/office/drawing/2014/main" id="{50383F63-A1BE-EE40-9A4A-9521B5B39A87}"/>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Text Box 580">
            <a:extLst>
              <a:ext uri="{FF2B5EF4-FFF2-40B4-BE49-F238E27FC236}">
                <a16:creationId xmlns:a16="http://schemas.microsoft.com/office/drawing/2014/main" id="{68F39DC6-82AA-494B-BF8C-3328A3504C38}"/>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19" name="Text Box 580">
            <a:extLst>
              <a:ext uri="{FF2B5EF4-FFF2-40B4-BE49-F238E27FC236}">
                <a16:creationId xmlns:a16="http://schemas.microsoft.com/office/drawing/2014/main" id="{18D63BA9-A80C-3C4E-951E-EC3E6277A653}"/>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20" name="Freeform 19">
            <a:extLst>
              <a:ext uri="{FF2B5EF4-FFF2-40B4-BE49-F238E27FC236}">
                <a16:creationId xmlns:a16="http://schemas.microsoft.com/office/drawing/2014/main" id="{21C1BA4F-9694-604C-B41C-E527BFD0B4FC}"/>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1" name="Group 20">
            <a:extLst>
              <a:ext uri="{FF2B5EF4-FFF2-40B4-BE49-F238E27FC236}">
                <a16:creationId xmlns:a16="http://schemas.microsoft.com/office/drawing/2014/main" id="{09D929D7-3426-7545-8640-DC8E2ED95FB9}"/>
              </a:ext>
            </a:extLst>
          </p:cNvPr>
          <p:cNvGrpSpPr/>
          <p:nvPr/>
        </p:nvGrpSpPr>
        <p:grpSpPr>
          <a:xfrm>
            <a:off x="10837700" y="3928050"/>
            <a:ext cx="687393" cy="721548"/>
            <a:chOff x="5203089" y="1751190"/>
            <a:chExt cx="858331" cy="662414"/>
          </a:xfrm>
        </p:grpSpPr>
        <p:sp>
          <p:nvSpPr>
            <p:cNvPr id="22" name="Freeform 21">
              <a:extLst>
                <a:ext uri="{FF2B5EF4-FFF2-40B4-BE49-F238E27FC236}">
                  <a16:creationId xmlns:a16="http://schemas.microsoft.com/office/drawing/2014/main" id="{32949C6B-70A2-0C41-96B1-4A94F8B7F80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2">
              <a:extLst>
                <a:ext uri="{FF2B5EF4-FFF2-40B4-BE49-F238E27FC236}">
                  <a16:creationId xmlns:a16="http://schemas.microsoft.com/office/drawing/2014/main" id="{6A42A8C1-0A52-8944-BCD0-7C3E1000F6A9}"/>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Connector 23">
              <a:extLst>
                <a:ext uri="{FF2B5EF4-FFF2-40B4-BE49-F238E27FC236}">
                  <a16:creationId xmlns:a16="http://schemas.microsoft.com/office/drawing/2014/main" id="{3801E422-A8CB-5D4B-8A53-10BB1CC241B4}"/>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A70776E-060B-774C-AF87-577276BCDEDB}"/>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04F15741-4E5D-2C40-AA55-B8A92FB5641B}"/>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CC116124-6B0D-0A48-9748-70E0EE10E0B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1A80C21-FB20-4F42-A016-94A2E068D917}"/>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96746B7-2DA8-C14F-A27C-643C5FAB1AF2}"/>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0" name="Group 29">
            <a:extLst>
              <a:ext uri="{FF2B5EF4-FFF2-40B4-BE49-F238E27FC236}">
                <a16:creationId xmlns:a16="http://schemas.microsoft.com/office/drawing/2014/main" id="{02066780-DE5E-6740-8BBA-01C995D1619B}"/>
              </a:ext>
            </a:extLst>
          </p:cNvPr>
          <p:cNvGrpSpPr/>
          <p:nvPr/>
        </p:nvGrpSpPr>
        <p:grpSpPr>
          <a:xfrm>
            <a:off x="10771171" y="3194171"/>
            <a:ext cx="594613" cy="648336"/>
            <a:chOff x="5203089" y="1751190"/>
            <a:chExt cx="858331" cy="662414"/>
          </a:xfrm>
        </p:grpSpPr>
        <p:sp>
          <p:nvSpPr>
            <p:cNvPr id="31" name="Freeform 30">
              <a:extLst>
                <a:ext uri="{FF2B5EF4-FFF2-40B4-BE49-F238E27FC236}">
                  <a16:creationId xmlns:a16="http://schemas.microsoft.com/office/drawing/2014/main" id="{F49A9BF7-5D60-2C4D-AF1F-F5F5F46EB76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F8935E55-D83F-F74C-A0C3-358E8FF3E7CE}"/>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3" name="Straight Connector 32">
              <a:extLst>
                <a:ext uri="{FF2B5EF4-FFF2-40B4-BE49-F238E27FC236}">
                  <a16:creationId xmlns:a16="http://schemas.microsoft.com/office/drawing/2014/main" id="{3FFB49DC-1122-2D42-9C83-51C0E0469DF6}"/>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FB4DFA1B-BDC0-0547-BA3C-F5988DF09577}"/>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734898AC-622F-264A-9A7D-E5817715A6A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B01C8AF5-125A-4746-96BD-BF09BC7DDE9B}"/>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53662089-AD1C-A64B-9B48-0369C502239D}"/>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B0D9A8F3-9F56-D642-96B2-51A352E9864D}"/>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9" name="Freeform 38">
            <a:extLst>
              <a:ext uri="{FF2B5EF4-FFF2-40B4-BE49-F238E27FC236}">
                <a16:creationId xmlns:a16="http://schemas.microsoft.com/office/drawing/2014/main" id="{717B1C14-4D36-EF4F-A926-BBBD98456BEE}"/>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E13F2107-1C9A-0C41-B24A-0671CC60D47A}"/>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41" name="Rectangle 40">
            <a:extLst>
              <a:ext uri="{FF2B5EF4-FFF2-40B4-BE49-F238E27FC236}">
                <a16:creationId xmlns:a16="http://schemas.microsoft.com/office/drawing/2014/main" id="{4E6D405D-F88D-A643-A8DA-87BCB5348C5C}"/>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TextBox 42">
            <a:extLst>
              <a:ext uri="{FF2B5EF4-FFF2-40B4-BE49-F238E27FC236}">
                <a16:creationId xmlns:a16="http://schemas.microsoft.com/office/drawing/2014/main" id="{795F625F-E4CA-A14C-BDB7-680FDFE6EE1F}"/>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cxnSp>
        <p:nvCxnSpPr>
          <p:cNvPr id="45" name="Straight Connector 44">
            <a:extLst>
              <a:ext uri="{FF2B5EF4-FFF2-40B4-BE49-F238E27FC236}">
                <a16:creationId xmlns:a16="http://schemas.microsoft.com/office/drawing/2014/main" id="{959284F2-2C3E-6B49-83BE-150EADA93824}"/>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1AEFAB6-4248-8846-A79A-BF9D6164DE76}"/>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D0D3269-0EC2-2640-AC07-B881868275F8}"/>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63C34A0-4725-C44D-9514-4F74B2157D8C}"/>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D0311E5-76D3-2C44-A6A8-22CB01ADCF02}"/>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939BF82-EFED-E140-BFC2-23D3688C2CB7}"/>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6E47AF2-94A8-0243-8795-936020048815}"/>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D648A8C-238E-7045-A29E-EDD4DA54C3A4}"/>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1F8AD327-3BC9-7D46-A7E7-D0F90B60A252}"/>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17C26C3-84F1-C149-AC22-6F1EB6629DA9}"/>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0F05EFE-FD3D-3C4D-8F4F-0AC6B112D1A2}"/>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56" name="Group 55">
            <a:extLst>
              <a:ext uri="{FF2B5EF4-FFF2-40B4-BE49-F238E27FC236}">
                <a16:creationId xmlns:a16="http://schemas.microsoft.com/office/drawing/2014/main" id="{CCC39A38-643E-1841-84E4-48B68DB2ED03}"/>
              </a:ext>
            </a:extLst>
          </p:cNvPr>
          <p:cNvGrpSpPr/>
          <p:nvPr/>
        </p:nvGrpSpPr>
        <p:grpSpPr>
          <a:xfrm>
            <a:off x="7562238" y="2127325"/>
            <a:ext cx="3578867" cy="3640283"/>
            <a:chOff x="7562238" y="2127325"/>
            <a:chExt cx="3578867" cy="3640283"/>
          </a:xfrm>
        </p:grpSpPr>
        <p:grpSp>
          <p:nvGrpSpPr>
            <p:cNvPr id="57" name="Group 56">
              <a:extLst>
                <a:ext uri="{FF2B5EF4-FFF2-40B4-BE49-F238E27FC236}">
                  <a16:creationId xmlns:a16="http://schemas.microsoft.com/office/drawing/2014/main" id="{479EF77B-B7F5-D441-A37D-7AC14D43B519}"/>
                </a:ext>
              </a:extLst>
            </p:cNvPr>
            <p:cNvGrpSpPr/>
            <p:nvPr/>
          </p:nvGrpSpPr>
          <p:grpSpPr>
            <a:xfrm>
              <a:off x="7857253" y="2127325"/>
              <a:ext cx="3283852" cy="3640283"/>
              <a:chOff x="7881336" y="2104198"/>
              <a:chExt cx="3283852" cy="3640283"/>
            </a:xfrm>
          </p:grpSpPr>
          <p:sp>
            <p:nvSpPr>
              <p:cNvPr id="62" name="Line 428">
                <a:extLst>
                  <a:ext uri="{FF2B5EF4-FFF2-40B4-BE49-F238E27FC236}">
                    <a16:creationId xmlns:a16="http://schemas.microsoft.com/office/drawing/2014/main" id="{16F1973E-A8F0-6E4E-9510-49D75998F4A8}"/>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30">
                <a:extLst>
                  <a:ext uri="{FF2B5EF4-FFF2-40B4-BE49-F238E27FC236}">
                    <a16:creationId xmlns:a16="http://schemas.microsoft.com/office/drawing/2014/main" id="{CAB72423-2D43-1046-869C-9EDAEA5E40C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31">
                <a:extLst>
                  <a:ext uri="{FF2B5EF4-FFF2-40B4-BE49-F238E27FC236}">
                    <a16:creationId xmlns:a16="http://schemas.microsoft.com/office/drawing/2014/main" id="{99BD1088-D56F-3A42-8E44-483A32BEDA49}"/>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32">
                <a:extLst>
                  <a:ext uri="{FF2B5EF4-FFF2-40B4-BE49-F238E27FC236}">
                    <a16:creationId xmlns:a16="http://schemas.microsoft.com/office/drawing/2014/main" id="{8A75CF99-7455-B74F-8BAD-3AD43E03F473}"/>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33">
                <a:extLst>
                  <a:ext uri="{FF2B5EF4-FFF2-40B4-BE49-F238E27FC236}">
                    <a16:creationId xmlns:a16="http://schemas.microsoft.com/office/drawing/2014/main" id="{FC542B29-675E-3D46-80C8-75565CBAE29A}"/>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35">
                <a:extLst>
                  <a:ext uri="{FF2B5EF4-FFF2-40B4-BE49-F238E27FC236}">
                    <a16:creationId xmlns:a16="http://schemas.microsoft.com/office/drawing/2014/main" id="{2B974C3D-5280-D849-8D04-7FDDEF66CF86}"/>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436">
                <a:extLst>
                  <a:ext uri="{FF2B5EF4-FFF2-40B4-BE49-F238E27FC236}">
                    <a16:creationId xmlns:a16="http://schemas.microsoft.com/office/drawing/2014/main" id="{05391238-AE6D-D14C-8C1F-CD07E40328C7}"/>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Line 439">
                <a:extLst>
                  <a:ext uri="{FF2B5EF4-FFF2-40B4-BE49-F238E27FC236}">
                    <a16:creationId xmlns:a16="http://schemas.microsoft.com/office/drawing/2014/main" id="{F0B33890-F38E-9948-851E-64C7E965F08B}"/>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Line 440">
                <a:extLst>
                  <a:ext uri="{FF2B5EF4-FFF2-40B4-BE49-F238E27FC236}">
                    <a16:creationId xmlns:a16="http://schemas.microsoft.com/office/drawing/2014/main" id="{A6F6A7F9-E45C-124D-AC6C-F4101DAE4B5F}"/>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Line 441">
                <a:extLst>
                  <a:ext uri="{FF2B5EF4-FFF2-40B4-BE49-F238E27FC236}">
                    <a16:creationId xmlns:a16="http://schemas.microsoft.com/office/drawing/2014/main" id="{AD8346D7-6C40-1348-A196-CC99EDB76C75}"/>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Line 443">
                <a:extLst>
                  <a:ext uri="{FF2B5EF4-FFF2-40B4-BE49-F238E27FC236}">
                    <a16:creationId xmlns:a16="http://schemas.microsoft.com/office/drawing/2014/main" id="{E2DA8AD7-F617-354E-B5AE-47F97541A8FA}"/>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Line 449">
                <a:extLst>
                  <a:ext uri="{FF2B5EF4-FFF2-40B4-BE49-F238E27FC236}">
                    <a16:creationId xmlns:a16="http://schemas.microsoft.com/office/drawing/2014/main" id="{E873DD89-2DB7-304C-ADED-170F1F4E1A6A}"/>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Line 428">
                <a:extLst>
                  <a:ext uri="{FF2B5EF4-FFF2-40B4-BE49-F238E27FC236}">
                    <a16:creationId xmlns:a16="http://schemas.microsoft.com/office/drawing/2014/main" id="{56AC483A-3972-5540-9E9F-AE1FE256604E}"/>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Line 440">
                <a:extLst>
                  <a:ext uri="{FF2B5EF4-FFF2-40B4-BE49-F238E27FC236}">
                    <a16:creationId xmlns:a16="http://schemas.microsoft.com/office/drawing/2014/main" id="{B0224379-0B0C-1343-B0E2-E62DFA482C03}"/>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6" name="Straight Connector 75">
                <a:extLst>
                  <a:ext uri="{FF2B5EF4-FFF2-40B4-BE49-F238E27FC236}">
                    <a16:creationId xmlns:a16="http://schemas.microsoft.com/office/drawing/2014/main" id="{1DFBDA95-16CE-D146-A4C5-C45EDEC8D34E}"/>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A282E722-916E-234E-AC0B-E2B36A0049E1}"/>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a:extLst>
                  <a:ext uri="{FF2B5EF4-FFF2-40B4-BE49-F238E27FC236}">
                    <a16:creationId xmlns:a16="http://schemas.microsoft.com/office/drawing/2014/main" id="{F691F242-AF67-1B42-8D8E-F09C1EB27D39}"/>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EFE49F46-6C78-A640-A53B-1F2DCAE49B5E}"/>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a:extLst>
                  <a:ext uri="{FF2B5EF4-FFF2-40B4-BE49-F238E27FC236}">
                    <a16:creationId xmlns:a16="http://schemas.microsoft.com/office/drawing/2014/main" id="{81454C82-BE7E-874F-AA28-09F795395B3E}"/>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42F00AE0-2163-514F-B52E-CFE0592CCF07}"/>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9E38317B-7455-F04C-9FB3-A47169171585}"/>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18CD097C-75DA-B84B-B03E-371F3044C3BB}"/>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4" name="Line 541">
                <a:extLst>
                  <a:ext uri="{FF2B5EF4-FFF2-40B4-BE49-F238E27FC236}">
                    <a16:creationId xmlns:a16="http://schemas.microsoft.com/office/drawing/2014/main" id="{3EE4D6D5-1F58-604E-926E-B12AF198F926}"/>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Line 424">
                <a:extLst>
                  <a:ext uri="{FF2B5EF4-FFF2-40B4-BE49-F238E27FC236}">
                    <a16:creationId xmlns:a16="http://schemas.microsoft.com/office/drawing/2014/main" id="{69D11C97-9A2A-6F4A-BEC2-192440539BA8}"/>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8" name="Picture 778" descr="antenna_radiation_stylized">
              <a:extLst>
                <a:ext uri="{FF2B5EF4-FFF2-40B4-BE49-F238E27FC236}">
                  <a16:creationId xmlns:a16="http://schemas.microsoft.com/office/drawing/2014/main" id="{AE641E33-5C90-9C48-B6C0-B2DA38E6B4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781" descr="antenna_radiation_stylized">
              <a:extLst>
                <a:ext uri="{FF2B5EF4-FFF2-40B4-BE49-F238E27FC236}">
                  <a16:creationId xmlns:a16="http://schemas.microsoft.com/office/drawing/2014/main" id="{58D0D77F-41BF-B141-99CC-7444770200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799" descr="cell_tower_radiation copy">
              <a:extLst>
                <a:ext uri="{FF2B5EF4-FFF2-40B4-BE49-F238E27FC236}">
                  <a16:creationId xmlns:a16="http://schemas.microsoft.com/office/drawing/2014/main" id="{B93FCB1A-5588-5743-82CC-8E52ADEAD1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Oval 800">
              <a:extLst>
                <a:ext uri="{FF2B5EF4-FFF2-40B4-BE49-F238E27FC236}">
                  <a16:creationId xmlns:a16="http://schemas.microsoft.com/office/drawing/2014/main" id="{029C7FDD-ABE9-EB40-A1C5-64FF9B2F936D}"/>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86" name="Line 426">
            <a:extLst>
              <a:ext uri="{FF2B5EF4-FFF2-40B4-BE49-F238E27FC236}">
                <a16:creationId xmlns:a16="http://schemas.microsoft.com/office/drawing/2014/main" id="{390C81B6-E64F-6D4C-8D06-8F1804B7F591}"/>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783">
            <a:extLst>
              <a:ext uri="{FF2B5EF4-FFF2-40B4-BE49-F238E27FC236}">
                <a16:creationId xmlns:a16="http://schemas.microsoft.com/office/drawing/2014/main" id="{D14ED3CD-0929-5445-B9CD-FC1AEB08F0F0}"/>
              </a:ext>
            </a:extLst>
          </p:cNvPr>
          <p:cNvGrpSpPr>
            <a:grpSpLocks/>
          </p:cNvGrpSpPr>
          <p:nvPr/>
        </p:nvGrpSpPr>
        <p:grpSpPr bwMode="auto">
          <a:xfrm>
            <a:off x="8050698" y="2309376"/>
            <a:ext cx="298450" cy="464008"/>
            <a:chOff x="3130" y="3288"/>
            <a:chExt cx="410" cy="742"/>
          </a:xfrm>
        </p:grpSpPr>
        <p:sp>
          <p:nvSpPr>
            <p:cNvPr id="88" name="Line 270">
              <a:extLst>
                <a:ext uri="{FF2B5EF4-FFF2-40B4-BE49-F238E27FC236}">
                  <a16:creationId xmlns:a16="http://schemas.microsoft.com/office/drawing/2014/main" id="{7ABD4004-114C-724F-BAC3-6F9DA6DE1F0C}"/>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Line 271">
              <a:extLst>
                <a:ext uri="{FF2B5EF4-FFF2-40B4-BE49-F238E27FC236}">
                  <a16:creationId xmlns:a16="http://schemas.microsoft.com/office/drawing/2014/main" id="{1A244344-E514-B64F-9963-6369BD9BE1B3}"/>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Line 272">
              <a:extLst>
                <a:ext uri="{FF2B5EF4-FFF2-40B4-BE49-F238E27FC236}">
                  <a16:creationId xmlns:a16="http://schemas.microsoft.com/office/drawing/2014/main" id="{EB3A4111-A6F1-154E-9274-6BFFCDBAB6AB}"/>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Line 273">
              <a:extLst>
                <a:ext uri="{FF2B5EF4-FFF2-40B4-BE49-F238E27FC236}">
                  <a16:creationId xmlns:a16="http://schemas.microsoft.com/office/drawing/2014/main" id="{714583CC-4366-B448-8BCD-BEB3688ECA74}"/>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Line 274">
              <a:extLst>
                <a:ext uri="{FF2B5EF4-FFF2-40B4-BE49-F238E27FC236}">
                  <a16:creationId xmlns:a16="http://schemas.microsoft.com/office/drawing/2014/main" id="{06696B02-1354-964A-892D-7D1A072DD376}"/>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Line 275">
              <a:extLst>
                <a:ext uri="{FF2B5EF4-FFF2-40B4-BE49-F238E27FC236}">
                  <a16:creationId xmlns:a16="http://schemas.microsoft.com/office/drawing/2014/main" id="{C744D6E3-66B2-4349-A4C7-A96CCC727200}"/>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Line 276">
              <a:extLst>
                <a:ext uri="{FF2B5EF4-FFF2-40B4-BE49-F238E27FC236}">
                  <a16:creationId xmlns:a16="http://schemas.microsoft.com/office/drawing/2014/main" id="{9AD49573-21B8-594C-A124-75FF6787F57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Line 277">
              <a:extLst>
                <a:ext uri="{FF2B5EF4-FFF2-40B4-BE49-F238E27FC236}">
                  <a16:creationId xmlns:a16="http://schemas.microsoft.com/office/drawing/2014/main" id="{F5B9977B-7FCA-934E-8672-B6E02820BAA5}"/>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Line 278">
              <a:extLst>
                <a:ext uri="{FF2B5EF4-FFF2-40B4-BE49-F238E27FC236}">
                  <a16:creationId xmlns:a16="http://schemas.microsoft.com/office/drawing/2014/main" id="{90BBE456-8113-E140-9697-13DE1099C425}"/>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Line 279">
              <a:extLst>
                <a:ext uri="{FF2B5EF4-FFF2-40B4-BE49-F238E27FC236}">
                  <a16:creationId xmlns:a16="http://schemas.microsoft.com/office/drawing/2014/main" id="{8B179862-B59B-0340-81D5-D6460EDA625B}"/>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Line 280">
              <a:extLst>
                <a:ext uri="{FF2B5EF4-FFF2-40B4-BE49-F238E27FC236}">
                  <a16:creationId xmlns:a16="http://schemas.microsoft.com/office/drawing/2014/main" id="{5E3E4AF0-3A1E-634F-B106-0E1BAE932630}"/>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Line 281">
              <a:extLst>
                <a:ext uri="{FF2B5EF4-FFF2-40B4-BE49-F238E27FC236}">
                  <a16:creationId xmlns:a16="http://schemas.microsoft.com/office/drawing/2014/main" id="{51EBD3A2-D943-F443-A868-FD6059B0D77A}"/>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Line 282">
              <a:extLst>
                <a:ext uri="{FF2B5EF4-FFF2-40B4-BE49-F238E27FC236}">
                  <a16:creationId xmlns:a16="http://schemas.microsoft.com/office/drawing/2014/main" id="{CE35DACD-3834-3A4F-BF5D-05FD16494C16}"/>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Line 283">
              <a:extLst>
                <a:ext uri="{FF2B5EF4-FFF2-40B4-BE49-F238E27FC236}">
                  <a16:creationId xmlns:a16="http://schemas.microsoft.com/office/drawing/2014/main" id="{F225C514-F00F-374D-A3A6-0E00BBF2ABD0}"/>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Line 284">
              <a:extLst>
                <a:ext uri="{FF2B5EF4-FFF2-40B4-BE49-F238E27FC236}">
                  <a16:creationId xmlns:a16="http://schemas.microsoft.com/office/drawing/2014/main" id="{5AB5EE34-E853-4349-982D-7BA8A0223AA8}"/>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3" name="Picture 777" descr="access_point_stylized_small">
            <a:extLst>
              <a:ext uri="{FF2B5EF4-FFF2-40B4-BE49-F238E27FC236}">
                <a16:creationId xmlns:a16="http://schemas.microsoft.com/office/drawing/2014/main" id="{B5B19229-5990-4C46-B116-F6E2FC9344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Picture 780" descr="access_point_stylized_small">
            <a:extLst>
              <a:ext uri="{FF2B5EF4-FFF2-40B4-BE49-F238E27FC236}">
                <a16:creationId xmlns:a16="http://schemas.microsoft.com/office/drawing/2014/main" id="{615B9139-7B73-FE46-A7A9-D06CDC313A8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13" name="Group 112">
            <a:extLst>
              <a:ext uri="{FF2B5EF4-FFF2-40B4-BE49-F238E27FC236}">
                <a16:creationId xmlns:a16="http://schemas.microsoft.com/office/drawing/2014/main" id="{827C4B55-0BAE-0949-8777-F3099C171813}"/>
              </a:ext>
            </a:extLst>
          </p:cNvPr>
          <p:cNvGrpSpPr/>
          <p:nvPr/>
        </p:nvGrpSpPr>
        <p:grpSpPr>
          <a:xfrm>
            <a:off x="9849365" y="5339037"/>
            <a:ext cx="309740" cy="190838"/>
            <a:chOff x="3668110" y="2448910"/>
            <a:chExt cx="3794234" cy="2165130"/>
          </a:xfrm>
        </p:grpSpPr>
        <p:sp>
          <p:nvSpPr>
            <p:cNvPr id="114" name="Rectangle 113">
              <a:extLst>
                <a:ext uri="{FF2B5EF4-FFF2-40B4-BE49-F238E27FC236}">
                  <a16:creationId xmlns:a16="http://schemas.microsoft.com/office/drawing/2014/main" id="{CEC32CAA-AFF2-A34D-8E74-D6E2F0308798}"/>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a:extLst>
                <a:ext uri="{FF2B5EF4-FFF2-40B4-BE49-F238E27FC236}">
                  <a16:creationId xmlns:a16="http://schemas.microsoft.com/office/drawing/2014/main" id="{A1675819-8BAA-AB4F-BBAA-A405C6E76216}"/>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a:extLst>
                <a:ext uri="{FF2B5EF4-FFF2-40B4-BE49-F238E27FC236}">
                  <a16:creationId xmlns:a16="http://schemas.microsoft.com/office/drawing/2014/main" id="{73F9E373-4875-744C-970D-E5EB77A5E340}"/>
                </a:ext>
              </a:extLst>
            </p:cNvPr>
            <p:cNvGrpSpPr/>
            <p:nvPr/>
          </p:nvGrpSpPr>
          <p:grpSpPr>
            <a:xfrm>
              <a:off x="3941378" y="2603243"/>
              <a:ext cx="3202061" cy="1066110"/>
              <a:chOff x="7939341" y="3037317"/>
              <a:chExt cx="897649" cy="353919"/>
            </a:xfrm>
          </p:grpSpPr>
          <p:sp>
            <p:nvSpPr>
              <p:cNvPr id="117" name="Freeform 116">
                <a:extLst>
                  <a:ext uri="{FF2B5EF4-FFF2-40B4-BE49-F238E27FC236}">
                    <a16:creationId xmlns:a16="http://schemas.microsoft.com/office/drawing/2014/main" id="{FFDA189D-222C-1443-856D-7A608CA88C95}"/>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a:extLst>
                  <a:ext uri="{FF2B5EF4-FFF2-40B4-BE49-F238E27FC236}">
                    <a16:creationId xmlns:a16="http://schemas.microsoft.com/office/drawing/2014/main" id="{642BB264-137D-E643-AE9B-8AA6D9E21B0C}"/>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a:extLst>
                  <a:ext uri="{FF2B5EF4-FFF2-40B4-BE49-F238E27FC236}">
                    <a16:creationId xmlns:a16="http://schemas.microsoft.com/office/drawing/2014/main" id="{786FF02A-1562-3745-ABB9-0D40C7DEF61E}"/>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a:extLst>
                  <a:ext uri="{FF2B5EF4-FFF2-40B4-BE49-F238E27FC236}">
                    <a16:creationId xmlns:a16="http://schemas.microsoft.com/office/drawing/2014/main" id="{DEC12CCB-8331-9F49-BF6A-94DF11B7CB19}"/>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a:extLst>
              <a:ext uri="{FF2B5EF4-FFF2-40B4-BE49-F238E27FC236}">
                <a16:creationId xmlns:a16="http://schemas.microsoft.com/office/drawing/2014/main" id="{9932E1A1-9866-4149-B71C-D56584CCE488}"/>
              </a:ext>
            </a:extLst>
          </p:cNvPr>
          <p:cNvGrpSpPr/>
          <p:nvPr/>
        </p:nvGrpSpPr>
        <p:grpSpPr>
          <a:xfrm>
            <a:off x="8676619" y="4967420"/>
            <a:ext cx="393760" cy="218578"/>
            <a:chOff x="7493876" y="2774731"/>
            <a:chExt cx="1481958" cy="894622"/>
          </a:xfrm>
        </p:grpSpPr>
        <p:sp>
          <p:nvSpPr>
            <p:cNvPr id="122" name="Freeform 121">
              <a:extLst>
                <a:ext uri="{FF2B5EF4-FFF2-40B4-BE49-F238E27FC236}">
                  <a16:creationId xmlns:a16="http://schemas.microsoft.com/office/drawing/2014/main" id="{A60DF978-36B3-2D47-A16A-0D97C01CAFE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23" name="Oval 122">
              <a:extLst>
                <a:ext uri="{FF2B5EF4-FFF2-40B4-BE49-F238E27FC236}">
                  <a16:creationId xmlns:a16="http://schemas.microsoft.com/office/drawing/2014/main" id="{8656B286-5B4C-0D4F-9AF0-6A6CFC0099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24" name="Group 123">
              <a:extLst>
                <a:ext uri="{FF2B5EF4-FFF2-40B4-BE49-F238E27FC236}">
                  <a16:creationId xmlns:a16="http://schemas.microsoft.com/office/drawing/2014/main" id="{CE4349E7-CC12-8D4C-8CFA-829CDA082037}"/>
                </a:ext>
              </a:extLst>
            </p:cNvPr>
            <p:cNvGrpSpPr/>
            <p:nvPr/>
          </p:nvGrpSpPr>
          <p:grpSpPr>
            <a:xfrm>
              <a:off x="7713663" y="2848339"/>
              <a:ext cx="1042107" cy="425543"/>
              <a:chOff x="7786941" y="2884917"/>
              <a:chExt cx="897649" cy="353919"/>
            </a:xfrm>
          </p:grpSpPr>
          <p:sp>
            <p:nvSpPr>
              <p:cNvPr id="125" name="Freeform 124">
                <a:extLst>
                  <a:ext uri="{FF2B5EF4-FFF2-40B4-BE49-F238E27FC236}">
                    <a16:creationId xmlns:a16="http://schemas.microsoft.com/office/drawing/2014/main" id="{AD86C2F1-D4F0-7948-9E05-62E1C42CC8F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a:extLst>
                  <a:ext uri="{FF2B5EF4-FFF2-40B4-BE49-F238E27FC236}">
                    <a16:creationId xmlns:a16="http://schemas.microsoft.com/office/drawing/2014/main" id="{6224715B-0FC5-9E49-B361-2A29A286F3C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a:extLst>
                  <a:ext uri="{FF2B5EF4-FFF2-40B4-BE49-F238E27FC236}">
                    <a16:creationId xmlns:a16="http://schemas.microsoft.com/office/drawing/2014/main" id="{7CA2DA9C-2B13-214E-ACD2-0EA76BA8301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a:extLst>
                  <a:ext uri="{FF2B5EF4-FFF2-40B4-BE49-F238E27FC236}">
                    <a16:creationId xmlns:a16="http://schemas.microsoft.com/office/drawing/2014/main" id="{8C4A6B5C-46E6-5E4D-96C8-1C3F87F038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a:extLst>
              <a:ext uri="{FF2B5EF4-FFF2-40B4-BE49-F238E27FC236}">
                <a16:creationId xmlns:a16="http://schemas.microsoft.com/office/drawing/2014/main" id="{0E1D7EA0-6DA2-8D43-8279-78C750CFC172}"/>
              </a:ext>
            </a:extLst>
          </p:cNvPr>
          <p:cNvGrpSpPr/>
          <p:nvPr/>
        </p:nvGrpSpPr>
        <p:grpSpPr>
          <a:xfrm>
            <a:off x="8311520" y="5194433"/>
            <a:ext cx="309740" cy="190838"/>
            <a:chOff x="3668110" y="2448910"/>
            <a:chExt cx="3794234" cy="2165130"/>
          </a:xfrm>
        </p:grpSpPr>
        <p:sp>
          <p:nvSpPr>
            <p:cNvPr id="130" name="Rectangle 129">
              <a:extLst>
                <a:ext uri="{FF2B5EF4-FFF2-40B4-BE49-F238E27FC236}">
                  <a16:creationId xmlns:a16="http://schemas.microsoft.com/office/drawing/2014/main" id="{3632348E-CBF0-8F4E-B1C0-FA5E7B140362}"/>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Freeform 130">
              <a:extLst>
                <a:ext uri="{FF2B5EF4-FFF2-40B4-BE49-F238E27FC236}">
                  <a16:creationId xmlns:a16="http://schemas.microsoft.com/office/drawing/2014/main" id="{9E6F91D8-1A83-2A42-AC0B-AD8F10B7EF35}"/>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a:extLst>
                <a:ext uri="{FF2B5EF4-FFF2-40B4-BE49-F238E27FC236}">
                  <a16:creationId xmlns:a16="http://schemas.microsoft.com/office/drawing/2014/main" id="{941E3EF0-51B2-C349-B41E-2A6C5F46D905}"/>
                </a:ext>
              </a:extLst>
            </p:cNvPr>
            <p:cNvGrpSpPr/>
            <p:nvPr/>
          </p:nvGrpSpPr>
          <p:grpSpPr>
            <a:xfrm>
              <a:off x="3941378" y="2603243"/>
              <a:ext cx="3202061" cy="1066110"/>
              <a:chOff x="7939341" y="3037317"/>
              <a:chExt cx="897649" cy="353919"/>
            </a:xfrm>
          </p:grpSpPr>
          <p:sp>
            <p:nvSpPr>
              <p:cNvPr id="133" name="Freeform 132">
                <a:extLst>
                  <a:ext uri="{FF2B5EF4-FFF2-40B4-BE49-F238E27FC236}">
                    <a16:creationId xmlns:a16="http://schemas.microsoft.com/office/drawing/2014/main" id="{C7403B7C-7FA1-3F40-B91E-B9311B3831C3}"/>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a:extLst>
                  <a:ext uri="{FF2B5EF4-FFF2-40B4-BE49-F238E27FC236}">
                    <a16:creationId xmlns:a16="http://schemas.microsoft.com/office/drawing/2014/main" id="{2456F695-074E-CC4D-8221-531E7EA3A74D}"/>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224A04C3-C296-1C4B-BBD4-CDE7083CB1D5}"/>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a:extLst>
                  <a:ext uri="{FF2B5EF4-FFF2-40B4-BE49-F238E27FC236}">
                    <a16:creationId xmlns:a16="http://schemas.microsoft.com/office/drawing/2014/main" id="{5BBAC641-21BF-8B45-BB54-F143F77A1556}"/>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a:extLst>
              <a:ext uri="{FF2B5EF4-FFF2-40B4-BE49-F238E27FC236}">
                <a16:creationId xmlns:a16="http://schemas.microsoft.com/office/drawing/2014/main" id="{93BC347E-C394-3042-B2F7-B3F23FAEAB95}"/>
              </a:ext>
            </a:extLst>
          </p:cNvPr>
          <p:cNvGrpSpPr/>
          <p:nvPr/>
        </p:nvGrpSpPr>
        <p:grpSpPr>
          <a:xfrm>
            <a:off x="8439827" y="2812309"/>
            <a:ext cx="353678" cy="168275"/>
            <a:chOff x="7493876" y="2774731"/>
            <a:chExt cx="1481958" cy="894622"/>
          </a:xfrm>
        </p:grpSpPr>
        <p:sp>
          <p:nvSpPr>
            <p:cNvPr id="138" name="Freeform 137">
              <a:extLst>
                <a:ext uri="{FF2B5EF4-FFF2-40B4-BE49-F238E27FC236}">
                  <a16:creationId xmlns:a16="http://schemas.microsoft.com/office/drawing/2014/main" id="{E2A87F28-E662-7843-88D6-0813EE7C9C7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9" name="Oval 138">
              <a:extLst>
                <a:ext uri="{FF2B5EF4-FFF2-40B4-BE49-F238E27FC236}">
                  <a16:creationId xmlns:a16="http://schemas.microsoft.com/office/drawing/2014/main" id="{7F5A88D5-7F33-C641-91D0-89A14D0320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0" name="Group 139">
              <a:extLst>
                <a:ext uri="{FF2B5EF4-FFF2-40B4-BE49-F238E27FC236}">
                  <a16:creationId xmlns:a16="http://schemas.microsoft.com/office/drawing/2014/main" id="{F27C385B-C23A-9D47-A881-792955281F4B}"/>
                </a:ext>
              </a:extLst>
            </p:cNvPr>
            <p:cNvGrpSpPr/>
            <p:nvPr/>
          </p:nvGrpSpPr>
          <p:grpSpPr>
            <a:xfrm>
              <a:off x="7713663" y="2848339"/>
              <a:ext cx="1042107" cy="425543"/>
              <a:chOff x="7786941" y="2884917"/>
              <a:chExt cx="897649" cy="353919"/>
            </a:xfrm>
          </p:grpSpPr>
          <p:sp>
            <p:nvSpPr>
              <p:cNvPr id="141" name="Freeform 140">
                <a:extLst>
                  <a:ext uri="{FF2B5EF4-FFF2-40B4-BE49-F238E27FC236}">
                    <a16:creationId xmlns:a16="http://schemas.microsoft.com/office/drawing/2014/main" id="{1AAAA0E5-7CFA-D644-ADAB-E7BF68F3D3B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a:extLst>
                  <a:ext uri="{FF2B5EF4-FFF2-40B4-BE49-F238E27FC236}">
                    <a16:creationId xmlns:a16="http://schemas.microsoft.com/office/drawing/2014/main" id="{751DAA20-67FB-F046-A058-83AEFE0E26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a:extLst>
                  <a:ext uri="{FF2B5EF4-FFF2-40B4-BE49-F238E27FC236}">
                    <a16:creationId xmlns:a16="http://schemas.microsoft.com/office/drawing/2014/main" id="{0C03FD79-9BD7-DD42-AC59-6C4F96612AC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a:extLst>
                  <a:ext uri="{FF2B5EF4-FFF2-40B4-BE49-F238E27FC236}">
                    <a16:creationId xmlns:a16="http://schemas.microsoft.com/office/drawing/2014/main" id="{A4610651-9548-304A-8A63-B930DF62228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a:extLst>
              <a:ext uri="{FF2B5EF4-FFF2-40B4-BE49-F238E27FC236}">
                <a16:creationId xmlns:a16="http://schemas.microsoft.com/office/drawing/2014/main" id="{419BFD2C-DE5F-0C45-B636-6597FE43775F}"/>
              </a:ext>
            </a:extLst>
          </p:cNvPr>
          <p:cNvGrpSpPr/>
          <p:nvPr/>
        </p:nvGrpSpPr>
        <p:grpSpPr>
          <a:xfrm>
            <a:off x="10884085" y="3601365"/>
            <a:ext cx="170989" cy="97052"/>
            <a:chOff x="7493876" y="2774731"/>
            <a:chExt cx="1481958" cy="894622"/>
          </a:xfrm>
        </p:grpSpPr>
        <p:sp>
          <p:nvSpPr>
            <p:cNvPr id="154" name="Freeform 153">
              <a:extLst>
                <a:ext uri="{FF2B5EF4-FFF2-40B4-BE49-F238E27FC236}">
                  <a16:creationId xmlns:a16="http://schemas.microsoft.com/office/drawing/2014/main" id="{58D0A013-957C-4B4E-8B83-D6592094AC1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55" name="Oval 154">
              <a:extLst>
                <a:ext uri="{FF2B5EF4-FFF2-40B4-BE49-F238E27FC236}">
                  <a16:creationId xmlns:a16="http://schemas.microsoft.com/office/drawing/2014/main" id="{F7DC0323-148A-714F-A6FC-9ADB6FB12895}"/>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56" name="Group 155">
              <a:extLst>
                <a:ext uri="{FF2B5EF4-FFF2-40B4-BE49-F238E27FC236}">
                  <a16:creationId xmlns:a16="http://schemas.microsoft.com/office/drawing/2014/main" id="{2B6897F2-F6E6-A049-A1D9-17378B713B31}"/>
                </a:ext>
              </a:extLst>
            </p:cNvPr>
            <p:cNvGrpSpPr/>
            <p:nvPr/>
          </p:nvGrpSpPr>
          <p:grpSpPr>
            <a:xfrm>
              <a:off x="7713663" y="2848339"/>
              <a:ext cx="1042107" cy="425543"/>
              <a:chOff x="7786941" y="2884917"/>
              <a:chExt cx="897649" cy="353919"/>
            </a:xfrm>
          </p:grpSpPr>
          <p:sp>
            <p:nvSpPr>
              <p:cNvPr id="157" name="Freeform 156">
                <a:extLst>
                  <a:ext uri="{FF2B5EF4-FFF2-40B4-BE49-F238E27FC236}">
                    <a16:creationId xmlns:a16="http://schemas.microsoft.com/office/drawing/2014/main" id="{0F6ACC7A-4B31-AF42-A472-F972FEE8139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a:extLst>
                  <a:ext uri="{FF2B5EF4-FFF2-40B4-BE49-F238E27FC236}">
                    <a16:creationId xmlns:a16="http://schemas.microsoft.com/office/drawing/2014/main" id="{0CE6B10E-CA3E-D444-AB50-17DAB7CAD2C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a:extLst>
                  <a:ext uri="{FF2B5EF4-FFF2-40B4-BE49-F238E27FC236}">
                    <a16:creationId xmlns:a16="http://schemas.microsoft.com/office/drawing/2014/main" id="{E3B2228D-5BAA-EC47-BEFB-CB31458923D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a:extLst>
                  <a:ext uri="{FF2B5EF4-FFF2-40B4-BE49-F238E27FC236}">
                    <a16:creationId xmlns:a16="http://schemas.microsoft.com/office/drawing/2014/main" id="{B7729E0C-173F-C14A-AEF0-A4EC382A52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a:extLst>
              <a:ext uri="{FF2B5EF4-FFF2-40B4-BE49-F238E27FC236}">
                <a16:creationId xmlns:a16="http://schemas.microsoft.com/office/drawing/2014/main" id="{0F65CB9E-D1E1-5348-9E59-69DA1CEF2123}"/>
              </a:ext>
            </a:extLst>
          </p:cNvPr>
          <p:cNvGrpSpPr/>
          <p:nvPr/>
        </p:nvGrpSpPr>
        <p:grpSpPr>
          <a:xfrm>
            <a:off x="10410609" y="3496138"/>
            <a:ext cx="353678" cy="198344"/>
            <a:chOff x="7493876" y="2774731"/>
            <a:chExt cx="1481958" cy="894622"/>
          </a:xfrm>
        </p:grpSpPr>
        <p:sp>
          <p:nvSpPr>
            <p:cNvPr id="162" name="Freeform 161">
              <a:extLst>
                <a:ext uri="{FF2B5EF4-FFF2-40B4-BE49-F238E27FC236}">
                  <a16:creationId xmlns:a16="http://schemas.microsoft.com/office/drawing/2014/main" id="{21DBEC0A-03A5-5849-AD80-43903CE8F98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63" name="Oval 162">
              <a:extLst>
                <a:ext uri="{FF2B5EF4-FFF2-40B4-BE49-F238E27FC236}">
                  <a16:creationId xmlns:a16="http://schemas.microsoft.com/office/drawing/2014/main" id="{093155A2-B6DA-E04B-931F-EAE90D03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64" name="Group 163">
              <a:extLst>
                <a:ext uri="{FF2B5EF4-FFF2-40B4-BE49-F238E27FC236}">
                  <a16:creationId xmlns:a16="http://schemas.microsoft.com/office/drawing/2014/main" id="{3931AF15-7062-194D-9D41-4344D0DE6CAC}"/>
                </a:ext>
              </a:extLst>
            </p:cNvPr>
            <p:cNvGrpSpPr/>
            <p:nvPr/>
          </p:nvGrpSpPr>
          <p:grpSpPr>
            <a:xfrm>
              <a:off x="7713663" y="2848339"/>
              <a:ext cx="1042107" cy="425543"/>
              <a:chOff x="7786941" y="2884917"/>
              <a:chExt cx="897649" cy="353919"/>
            </a:xfrm>
          </p:grpSpPr>
          <p:sp>
            <p:nvSpPr>
              <p:cNvPr id="165" name="Freeform 164">
                <a:extLst>
                  <a:ext uri="{FF2B5EF4-FFF2-40B4-BE49-F238E27FC236}">
                    <a16:creationId xmlns:a16="http://schemas.microsoft.com/office/drawing/2014/main" id="{FDC26AF1-24F2-5D45-AB87-61683E4E25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a:extLst>
                  <a:ext uri="{FF2B5EF4-FFF2-40B4-BE49-F238E27FC236}">
                    <a16:creationId xmlns:a16="http://schemas.microsoft.com/office/drawing/2014/main" id="{4EC90C20-8D53-0646-9F93-F00306B71CA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a:extLst>
                  <a:ext uri="{FF2B5EF4-FFF2-40B4-BE49-F238E27FC236}">
                    <a16:creationId xmlns:a16="http://schemas.microsoft.com/office/drawing/2014/main" id="{49493643-4525-FD45-A56C-AE765396C56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a:extLst>
                  <a:ext uri="{FF2B5EF4-FFF2-40B4-BE49-F238E27FC236}">
                    <a16:creationId xmlns:a16="http://schemas.microsoft.com/office/drawing/2014/main" id="{0824CC9D-76C8-2749-A791-F65C4F3ACA4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a:extLst>
              <a:ext uri="{FF2B5EF4-FFF2-40B4-BE49-F238E27FC236}">
                <a16:creationId xmlns:a16="http://schemas.microsoft.com/office/drawing/2014/main" id="{CFBE87F9-CE91-5943-9D77-D8B9227384AC}"/>
              </a:ext>
            </a:extLst>
          </p:cNvPr>
          <p:cNvGrpSpPr/>
          <p:nvPr/>
        </p:nvGrpSpPr>
        <p:grpSpPr>
          <a:xfrm>
            <a:off x="9948724" y="2202292"/>
            <a:ext cx="353678" cy="198344"/>
            <a:chOff x="7493876" y="2774731"/>
            <a:chExt cx="1481958" cy="894622"/>
          </a:xfrm>
        </p:grpSpPr>
        <p:sp>
          <p:nvSpPr>
            <p:cNvPr id="170" name="Freeform 169">
              <a:extLst>
                <a:ext uri="{FF2B5EF4-FFF2-40B4-BE49-F238E27FC236}">
                  <a16:creationId xmlns:a16="http://schemas.microsoft.com/office/drawing/2014/main" id="{4F167397-FDB8-4A4D-A599-63F4111F18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1" name="Oval 170">
              <a:extLst>
                <a:ext uri="{FF2B5EF4-FFF2-40B4-BE49-F238E27FC236}">
                  <a16:creationId xmlns:a16="http://schemas.microsoft.com/office/drawing/2014/main" id="{08DCFDBA-4FB5-AE49-968D-A9F0C84D1CA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72" name="Group 171">
              <a:extLst>
                <a:ext uri="{FF2B5EF4-FFF2-40B4-BE49-F238E27FC236}">
                  <a16:creationId xmlns:a16="http://schemas.microsoft.com/office/drawing/2014/main" id="{185146B5-C4CC-CF42-8938-46F3C689B49E}"/>
                </a:ext>
              </a:extLst>
            </p:cNvPr>
            <p:cNvGrpSpPr/>
            <p:nvPr/>
          </p:nvGrpSpPr>
          <p:grpSpPr>
            <a:xfrm>
              <a:off x="7713663" y="2848339"/>
              <a:ext cx="1042107" cy="425543"/>
              <a:chOff x="7786941" y="2884917"/>
              <a:chExt cx="897649" cy="353919"/>
            </a:xfrm>
          </p:grpSpPr>
          <p:sp>
            <p:nvSpPr>
              <p:cNvPr id="173" name="Freeform 172">
                <a:extLst>
                  <a:ext uri="{FF2B5EF4-FFF2-40B4-BE49-F238E27FC236}">
                    <a16:creationId xmlns:a16="http://schemas.microsoft.com/office/drawing/2014/main" id="{A7227274-32EF-074A-9791-2B53B212E4B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a:extLst>
                  <a:ext uri="{FF2B5EF4-FFF2-40B4-BE49-F238E27FC236}">
                    <a16:creationId xmlns:a16="http://schemas.microsoft.com/office/drawing/2014/main" id="{201B35B0-4270-0A43-B1CB-1EA6DEBA0A3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a:extLst>
                  <a:ext uri="{FF2B5EF4-FFF2-40B4-BE49-F238E27FC236}">
                    <a16:creationId xmlns:a16="http://schemas.microsoft.com/office/drawing/2014/main" id="{F7956E94-C156-C749-894C-3962EFA64DC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a:extLst>
                  <a:ext uri="{FF2B5EF4-FFF2-40B4-BE49-F238E27FC236}">
                    <a16:creationId xmlns:a16="http://schemas.microsoft.com/office/drawing/2014/main" id="{30545111-AB10-544C-A7FB-8905D7E84A0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a:extLst>
              <a:ext uri="{FF2B5EF4-FFF2-40B4-BE49-F238E27FC236}">
                <a16:creationId xmlns:a16="http://schemas.microsoft.com/office/drawing/2014/main" id="{6D2B1BF7-15E3-B642-B1ED-14A585EC5A4E}"/>
              </a:ext>
            </a:extLst>
          </p:cNvPr>
          <p:cNvGrpSpPr/>
          <p:nvPr/>
        </p:nvGrpSpPr>
        <p:grpSpPr>
          <a:xfrm>
            <a:off x="10527214" y="2613367"/>
            <a:ext cx="353678" cy="198344"/>
            <a:chOff x="7493876" y="2774731"/>
            <a:chExt cx="1481958" cy="894622"/>
          </a:xfrm>
        </p:grpSpPr>
        <p:sp>
          <p:nvSpPr>
            <p:cNvPr id="178" name="Freeform 177">
              <a:extLst>
                <a:ext uri="{FF2B5EF4-FFF2-40B4-BE49-F238E27FC236}">
                  <a16:creationId xmlns:a16="http://schemas.microsoft.com/office/drawing/2014/main" id="{FC3BC896-EAF3-B44C-A223-0B61ADD448A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9" name="Oval 178">
              <a:extLst>
                <a:ext uri="{FF2B5EF4-FFF2-40B4-BE49-F238E27FC236}">
                  <a16:creationId xmlns:a16="http://schemas.microsoft.com/office/drawing/2014/main" id="{A1FDE8F7-458E-F043-99FF-74BB3A94040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0" name="Group 179">
              <a:extLst>
                <a:ext uri="{FF2B5EF4-FFF2-40B4-BE49-F238E27FC236}">
                  <a16:creationId xmlns:a16="http://schemas.microsoft.com/office/drawing/2014/main" id="{FF87486C-C62D-A04E-BD6D-5E7B286D0987}"/>
                </a:ext>
              </a:extLst>
            </p:cNvPr>
            <p:cNvGrpSpPr/>
            <p:nvPr/>
          </p:nvGrpSpPr>
          <p:grpSpPr>
            <a:xfrm>
              <a:off x="7713663" y="2848339"/>
              <a:ext cx="1042107" cy="425543"/>
              <a:chOff x="7786941" y="2884917"/>
              <a:chExt cx="897649" cy="353919"/>
            </a:xfrm>
          </p:grpSpPr>
          <p:sp>
            <p:nvSpPr>
              <p:cNvPr id="181" name="Freeform 180">
                <a:extLst>
                  <a:ext uri="{FF2B5EF4-FFF2-40B4-BE49-F238E27FC236}">
                    <a16:creationId xmlns:a16="http://schemas.microsoft.com/office/drawing/2014/main" id="{DEDB6C40-CF6A-E547-8BC1-635D2DC438F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a:extLst>
                  <a:ext uri="{FF2B5EF4-FFF2-40B4-BE49-F238E27FC236}">
                    <a16:creationId xmlns:a16="http://schemas.microsoft.com/office/drawing/2014/main" id="{B7776C1D-06CD-5245-AF82-92665409A00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2D893366-435F-C043-8ADD-35A96EC80B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5246B375-EFFF-874C-BA50-6516A502F0C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a:extLst>
              <a:ext uri="{FF2B5EF4-FFF2-40B4-BE49-F238E27FC236}">
                <a16:creationId xmlns:a16="http://schemas.microsoft.com/office/drawing/2014/main" id="{F0711763-C567-4040-ABFB-F5C34597A154}"/>
              </a:ext>
            </a:extLst>
          </p:cNvPr>
          <p:cNvGrpSpPr/>
          <p:nvPr/>
        </p:nvGrpSpPr>
        <p:grpSpPr>
          <a:xfrm>
            <a:off x="10643825" y="2107963"/>
            <a:ext cx="353678" cy="198344"/>
            <a:chOff x="7493876" y="2774731"/>
            <a:chExt cx="1481958" cy="894622"/>
          </a:xfrm>
        </p:grpSpPr>
        <p:sp>
          <p:nvSpPr>
            <p:cNvPr id="186" name="Freeform 185">
              <a:extLst>
                <a:ext uri="{FF2B5EF4-FFF2-40B4-BE49-F238E27FC236}">
                  <a16:creationId xmlns:a16="http://schemas.microsoft.com/office/drawing/2014/main" id="{7F38627D-7A2B-A841-8C69-850F7253A2D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8FB71122-C2F0-3B40-A94F-7E95B02A39D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3A5D9C3E-2D7E-A54F-9A93-7708DD147DB1}"/>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2B3C3A91-863F-E54F-BCBF-83530898F0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E03CE2E4-33A0-7443-968B-028BF2FEAFC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92376DD9-E3A6-0B4A-97CB-7FDA6023E44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18E42DD9-0888-4A41-A186-22087D773FC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a:extLst>
              <a:ext uri="{FF2B5EF4-FFF2-40B4-BE49-F238E27FC236}">
                <a16:creationId xmlns:a16="http://schemas.microsoft.com/office/drawing/2014/main" id="{F6C05161-17CC-4047-8DD1-B9901ECF6386}"/>
              </a:ext>
            </a:extLst>
          </p:cNvPr>
          <p:cNvGrpSpPr/>
          <p:nvPr/>
        </p:nvGrpSpPr>
        <p:grpSpPr>
          <a:xfrm>
            <a:off x="9980126" y="2661565"/>
            <a:ext cx="353678" cy="198344"/>
            <a:chOff x="7493876" y="2774731"/>
            <a:chExt cx="1481958" cy="894622"/>
          </a:xfrm>
        </p:grpSpPr>
        <p:sp>
          <p:nvSpPr>
            <p:cNvPr id="202" name="Freeform 201">
              <a:extLst>
                <a:ext uri="{FF2B5EF4-FFF2-40B4-BE49-F238E27FC236}">
                  <a16:creationId xmlns:a16="http://schemas.microsoft.com/office/drawing/2014/main" id="{947827F3-EDEA-7A42-9B1D-083327F8DEC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3" name="Oval 202">
              <a:extLst>
                <a:ext uri="{FF2B5EF4-FFF2-40B4-BE49-F238E27FC236}">
                  <a16:creationId xmlns:a16="http://schemas.microsoft.com/office/drawing/2014/main" id="{34CC4598-569C-8B40-92BA-1D2FBE3E50F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4" name="Group 203">
              <a:extLst>
                <a:ext uri="{FF2B5EF4-FFF2-40B4-BE49-F238E27FC236}">
                  <a16:creationId xmlns:a16="http://schemas.microsoft.com/office/drawing/2014/main" id="{FC8B6594-03D2-024C-9EA4-C0C60D628F1D}"/>
                </a:ext>
              </a:extLst>
            </p:cNvPr>
            <p:cNvGrpSpPr/>
            <p:nvPr/>
          </p:nvGrpSpPr>
          <p:grpSpPr>
            <a:xfrm>
              <a:off x="7713663" y="2848339"/>
              <a:ext cx="1042107" cy="425543"/>
              <a:chOff x="7786941" y="2884917"/>
              <a:chExt cx="897649" cy="353919"/>
            </a:xfrm>
          </p:grpSpPr>
          <p:sp>
            <p:nvSpPr>
              <p:cNvPr id="205" name="Freeform 204">
                <a:extLst>
                  <a:ext uri="{FF2B5EF4-FFF2-40B4-BE49-F238E27FC236}">
                    <a16:creationId xmlns:a16="http://schemas.microsoft.com/office/drawing/2014/main" id="{1FDE0324-11E3-5145-88E9-DE61B49F2A3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 name="Freeform 205">
                <a:extLst>
                  <a:ext uri="{FF2B5EF4-FFF2-40B4-BE49-F238E27FC236}">
                    <a16:creationId xmlns:a16="http://schemas.microsoft.com/office/drawing/2014/main" id="{C131568C-F5A3-DB44-94E2-7B887CDB264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7" name="Freeform 206">
                <a:extLst>
                  <a:ext uri="{FF2B5EF4-FFF2-40B4-BE49-F238E27FC236}">
                    <a16:creationId xmlns:a16="http://schemas.microsoft.com/office/drawing/2014/main" id="{A7EDAE1E-6998-2048-ADF9-12AD17B25B3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a:extLst>
                  <a:ext uri="{FF2B5EF4-FFF2-40B4-BE49-F238E27FC236}">
                    <a16:creationId xmlns:a16="http://schemas.microsoft.com/office/drawing/2014/main" id="{8FC26428-BCB7-1047-B128-BD12A87F81F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9" name="Group 208">
            <a:extLst>
              <a:ext uri="{FF2B5EF4-FFF2-40B4-BE49-F238E27FC236}">
                <a16:creationId xmlns:a16="http://schemas.microsoft.com/office/drawing/2014/main" id="{198EE3F8-E7C6-7742-BDAE-10EEB3BA9601}"/>
              </a:ext>
            </a:extLst>
          </p:cNvPr>
          <p:cNvGrpSpPr/>
          <p:nvPr/>
        </p:nvGrpSpPr>
        <p:grpSpPr>
          <a:xfrm>
            <a:off x="9497138" y="3394032"/>
            <a:ext cx="367224" cy="240304"/>
            <a:chOff x="7493876" y="2774731"/>
            <a:chExt cx="1481958" cy="894622"/>
          </a:xfrm>
        </p:grpSpPr>
        <p:sp>
          <p:nvSpPr>
            <p:cNvPr id="210" name="Freeform 209">
              <a:extLst>
                <a:ext uri="{FF2B5EF4-FFF2-40B4-BE49-F238E27FC236}">
                  <a16:creationId xmlns:a16="http://schemas.microsoft.com/office/drawing/2014/main" id="{7A2B8EB1-241A-C04E-9EA1-495DCDBCB17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1" name="Oval 210">
              <a:extLst>
                <a:ext uri="{FF2B5EF4-FFF2-40B4-BE49-F238E27FC236}">
                  <a16:creationId xmlns:a16="http://schemas.microsoft.com/office/drawing/2014/main" id="{0B3245D7-5441-9648-A36A-661C2ACB57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12" name="Group 211">
              <a:extLst>
                <a:ext uri="{FF2B5EF4-FFF2-40B4-BE49-F238E27FC236}">
                  <a16:creationId xmlns:a16="http://schemas.microsoft.com/office/drawing/2014/main" id="{86F28103-141B-154E-A362-409B3111D184}"/>
                </a:ext>
              </a:extLst>
            </p:cNvPr>
            <p:cNvGrpSpPr/>
            <p:nvPr/>
          </p:nvGrpSpPr>
          <p:grpSpPr>
            <a:xfrm>
              <a:off x="7713663" y="2848339"/>
              <a:ext cx="1042107" cy="425543"/>
              <a:chOff x="7786941" y="2884917"/>
              <a:chExt cx="897649" cy="353919"/>
            </a:xfrm>
          </p:grpSpPr>
          <p:sp>
            <p:nvSpPr>
              <p:cNvPr id="213" name="Freeform 212">
                <a:extLst>
                  <a:ext uri="{FF2B5EF4-FFF2-40B4-BE49-F238E27FC236}">
                    <a16:creationId xmlns:a16="http://schemas.microsoft.com/office/drawing/2014/main" id="{2F7A2BEC-77A9-6D41-8098-B64A792EA0B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Freeform 213">
                <a:extLst>
                  <a:ext uri="{FF2B5EF4-FFF2-40B4-BE49-F238E27FC236}">
                    <a16:creationId xmlns:a16="http://schemas.microsoft.com/office/drawing/2014/main" id="{7DED57CD-47F8-9D45-9600-A0BEEC9768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5" name="Freeform 214">
                <a:extLst>
                  <a:ext uri="{FF2B5EF4-FFF2-40B4-BE49-F238E27FC236}">
                    <a16:creationId xmlns:a16="http://schemas.microsoft.com/office/drawing/2014/main" id="{210D30D1-E5F0-E44B-A795-D0F4E795F9A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6" name="Freeform 215">
                <a:extLst>
                  <a:ext uri="{FF2B5EF4-FFF2-40B4-BE49-F238E27FC236}">
                    <a16:creationId xmlns:a16="http://schemas.microsoft.com/office/drawing/2014/main" id="{AC7488D5-7B56-8944-802F-C2691C362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5" name="Group 224">
            <a:extLst>
              <a:ext uri="{FF2B5EF4-FFF2-40B4-BE49-F238E27FC236}">
                <a16:creationId xmlns:a16="http://schemas.microsoft.com/office/drawing/2014/main" id="{9F5D0807-95F5-B242-9940-2134E3CE864D}"/>
              </a:ext>
            </a:extLst>
          </p:cNvPr>
          <p:cNvGrpSpPr/>
          <p:nvPr/>
        </p:nvGrpSpPr>
        <p:grpSpPr>
          <a:xfrm>
            <a:off x="10375259" y="3992325"/>
            <a:ext cx="353678" cy="198344"/>
            <a:chOff x="7493876" y="2774731"/>
            <a:chExt cx="1481958" cy="894622"/>
          </a:xfrm>
        </p:grpSpPr>
        <p:sp>
          <p:nvSpPr>
            <p:cNvPr id="226" name="Freeform 225">
              <a:extLst>
                <a:ext uri="{FF2B5EF4-FFF2-40B4-BE49-F238E27FC236}">
                  <a16:creationId xmlns:a16="http://schemas.microsoft.com/office/drawing/2014/main" id="{65E7C622-0E2D-F247-B71E-DB43805F13C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7" name="Oval 226">
              <a:extLst>
                <a:ext uri="{FF2B5EF4-FFF2-40B4-BE49-F238E27FC236}">
                  <a16:creationId xmlns:a16="http://schemas.microsoft.com/office/drawing/2014/main" id="{E1DDDBA8-9328-FF4B-A036-4A8C314BC34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8" name="Group 227">
              <a:extLst>
                <a:ext uri="{FF2B5EF4-FFF2-40B4-BE49-F238E27FC236}">
                  <a16:creationId xmlns:a16="http://schemas.microsoft.com/office/drawing/2014/main" id="{FE4053D3-C37C-B247-AABC-ACB5431A3328}"/>
                </a:ext>
              </a:extLst>
            </p:cNvPr>
            <p:cNvGrpSpPr/>
            <p:nvPr/>
          </p:nvGrpSpPr>
          <p:grpSpPr>
            <a:xfrm>
              <a:off x="7713663" y="2848339"/>
              <a:ext cx="1042107" cy="425543"/>
              <a:chOff x="7786941" y="2884917"/>
              <a:chExt cx="897649" cy="353919"/>
            </a:xfrm>
          </p:grpSpPr>
          <p:sp>
            <p:nvSpPr>
              <p:cNvPr id="229" name="Freeform 228">
                <a:extLst>
                  <a:ext uri="{FF2B5EF4-FFF2-40B4-BE49-F238E27FC236}">
                    <a16:creationId xmlns:a16="http://schemas.microsoft.com/office/drawing/2014/main" id="{9B8C5BFF-F366-864D-9DDD-AD0F594855F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a:extLst>
                  <a:ext uri="{FF2B5EF4-FFF2-40B4-BE49-F238E27FC236}">
                    <a16:creationId xmlns:a16="http://schemas.microsoft.com/office/drawing/2014/main" id="{E52E2636-7B29-8B4F-A9E7-0A019FB1233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Freeform 230">
                <a:extLst>
                  <a:ext uri="{FF2B5EF4-FFF2-40B4-BE49-F238E27FC236}">
                    <a16:creationId xmlns:a16="http://schemas.microsoft.com/office/drawing/2014/main" id="{81B96CBC-D09D-8A44-A7F4-460A6FE268A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Freeform 231">
                <a:extLst>
                  <a:ext uri="{FF2B5EF4-FFF2-40B4-BE49-F238E27FC236}">
                    <a16:creationId xmlns:a16="http://schemas.microsoft.com/office/drawing/2014/main" id="{AB72586A-2BC3-AD40-8068-98E191DFFEF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1" name="Group 240">
            <a:extLst>
              <a:ext uri="{FF2B5EF4-FFF2-40B4-BE49-F238E27FC236}">
                <a16:creationId xmlns:a16="http://schemas.microsoft.com/office/drawing/2014/main" id="{23665DDF-4A56-E24C-9D9B-557EA2031298}"/>
              </a:ext>
            </a:extLst>
          </p:cNvPr>
          <p:cNvGrpSpPr/>
          <p:nvPr/>
        </p:nvGrpSpPr>
        <p:grpSpPr>
          <a:xfrm>
            <a:off x="10925982" y="4369125"/>
            <a:ext cx="228295" cy="120400"/>
            <a:chOff x="7493876" y="2774731"/>
            <a:chExt cx="1481958" cy="894622"/>
          </a:xfrm>
        </p:grpSpPr>
        <p:sp>
          <p:nvSpPr>
            <p:cNvPr id="242" name="Freeform 241">
              <a:extLst>
                <a:ext uri="{FF2B5EF4-FFF2-40B4-BE49-F238E27FC236}">
                  <a16:creationId xmlns:a16="http://schemas.microsoft.com/office/drawing/2014/main" id="{31441261-7107-C940-87CC-EC4FA053449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43" name="Oval 242">
              <a:extLst>
                <a:ext uri="{FF2B5EF4-FFF2-40B4-BE49-F238E27FC236}">
                  <a16:creationId xmlns:a16="http://schemas.microsoft.com/office/drawing/2014/main" id="{5F5B546A-49AB-9042-B43E-5F11C688F25E}"/>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44" name="Group 243">
              <a:extLst>
                <a:ext uri="{FF2B5EF4-FFF2-40B4-BE49-F238E27FC236}">
                  <a16:creationId xmlns:a16="http://schemas.microsoft.com/office/drawing/2014/main" id="{E8DF2468-3557-AD4F-8E6A-2FD993E8CF5C}"/>
                </a:ext>
              </a:extLst>
            </p:cNvPr>
            <p:cNvGrpSpPr/>
            <p:nvPr/>
          </p:nvGrpSpPr>
          <p:grpSpPr>
            <a:xfrm>
              <a:off x="7713663" y="2848339"/>
              <a:ext cx="1042107" cy="425543"/>
              <a:chOff x="7786941" y="2884917"/>
              <a:chExt cx="897649" cy="353919"/>
            </a:xfrm>
          </p:grpSpPr>
          <p:sp>
            <p:nvSpPr>
              <p:cNvPr id="245" name="Freeform 244">
                <a:extLst>
                  <a:ext uri="{FF2B5EF4-FFF2-40B4-BE49-F238E27FC236}">
                    <a16:creationId xmlns:a16="http://schemas.microsoft.com/office/drawing/2014/main" id="{9E3ADAA4-12C2-404E-917C-5A2F54CCD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6" name="Freeform 245">
                <a:extLst>
                  <a:ext uri="{FF2B5EF4-FFF2-40B4-BE49-F238E27FC236}">
                    <a16:creationId xmlns:a16="http://schemas.microsoft.com/office/drawing/2014/main" id="{7A728ED3-C05E-B44A-9C86-A753D22F76A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7" name="Freeform 246">
                <a:extLst>
                  <a:ext uri="{FF2B5EF4-FFF2-40B4-BE49-F238E27FC236}">
                    <a16:creationId xmlns:a16="http://schemas.microsoft.com/office/drawing/2014/main" id="{63D4F443-59AA-0D4F-BA7D-32F6068E799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8" name="Freeform 247">
                <a:extLst>
                  <a:ext uri="{FF2B5EF4-FFF2-40B4-BE49-F238E27FC236}">
                    <a16:creationId xmlns:a16="http://schemas.microsoft.com/office/drawing/2014/main" id="{205AEAD2-2A18-2D4A-91B3-368B52FA7C5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9" name="Group 248">
            <a:extLst>
              <a:ext uri="{FF2B5EF4-FFF2-40B4-BE49-F238E27FC236}">
                <a16:creationId xmlns:a16="http://schemas.microsoft.com/office/drawing/2014/main" id="{931C36A9-E761-0148-9032-D81ACCB48A29}"/>
              </a:ext>
            </a:extLst>
          </p:cNvPr>
          <p:cNvGrpSpPr/>
          <p:nvPr/>
        </p:nvGrpSpPr>
        <p:grpSpPr>
          <a:xfrm>
            <a:off x="7439074" y="2356613"/>
            <a:ext cx="534987" cy="407988"/>
            <a:chOff x="7432700" y="2327293"/>
            <a:chExt cx="534987" cy="407988"/>
          </a:xfrm>
        </p:grpSpPr>
        <p:pic>
          <p:nvPicPr>
            <p:cNvPr id="250" name="Picture 1017" descr="antenna_stylized">
              <a:extLst>
                <a:ext uri="{FF2B5EF4-FFF2-40B4-BE49-F238E27FC236}">
                  <a16:creationId xmlns:a16="http://schemas.microsoft.com/office/drawing/2014/main" id="{A1B3AFF0-514E-1142-A2F6-8BE3FF21744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1" name="Picture 1018" descr="laptop_keyboard">
              <a:extLst>
                <a:ext uri="{FF2B5EF4-FFF2-40B4-BE49-F238E27FC236}">
                  <a16:creationId xmlns:a16="http://schemas.microsoft.com/office/drawing/2014/main" id="{F72A8B16-D68A-BE43-A9DC-2099F12881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Freeform 1019">
              <a:extLst>
                <a:ext uri="{FF2B5EF4-FFF2-40B4-BE49-F238E27FC236}">
                  <a16:creationId xmlns:a16="http://schemas.microsoft.com/office/drawing/2014/main" id="{8BD550C1-DB66-1D43-B0FF-2194D6CE59D3}"/>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53" name="Picture 1020" descr="screen">
              <a:extLst>
                <a:ext uri="{FF2B5EF4-FFF2-40B4-BE49-F238E27FC236}">
                  <a16:creationId xmlns:a16="http://schemas.microsoft.com/office/drawing/2014/main" id="{5B7A4293-9090-2C47-A5F9-1484B3E8E43A}"/>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 name="Freeform 1021">
              <a:extLst>
                <a:ext uri="{FF2B5EF4-FFF2-40B4-BE49-F238E27FC236}">
                  <a16:creationId xmlns:a16="http://schemas.microsoft.com/office/drawing/2014/main" id="{66A9E8A3-089D-144F-8C74-780D0252320C}"/>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022">
              <a:extLst>
                <a:ext uri="{FF2B5EF4-FFF2-40B4-BE49-F238E27FC236}">
                  <a16:creationId xmlns:a16="http://schemas.microsoft.com/office/drawing/2014/main" id="{2DEB5F56-4F04-4A4C-B2A9-7F75D7610902}"/>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Freeform 1023">
              <a:extLst>
                <a:ext uri="{FF2B5EF4-FFF2-40B4-BE49-F238E27FC236}">
                  <a16:creationId xmlns:a16="http://schemas.microsoft.com/office/drawing/2014/main" id="{264AB736-6181-DD49-9CF8-34CDC3C98A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024">
              <a:extLst>
                <a:ext uri="{FF2B5EF4-FFF2-40B4-BE49-F238E27FC236}">
                  <a16:creationId xmlns:a16="http://schemas.microsoft.com/office/drawing/2014/main" id="{B30F467B-7CAE-E14D-A3A5-8BE8EC571FCC}"/>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025">
              <a:extLst>
                <a:ext uri="{FF2B5EF4-FFF2-40B4-BE49-F238E27FC236}">
                  <a16:creationId xmlns:a16="http://schemas.microsoft.com/office/drawing/2014/main" id="{714DEECF-C2B9-3646-8D8C-520B14AFF2A3}"/>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026">
              <a:extLst>
                <a:ext uri="{FF2B5EF4-FFF2-40B4-BE49-F238E27FC236}">
                  <a16:creationId xmlns:a16="http://schemas.microsoft.com/office/drawing/2014/main" id="{434760BE-7A82-7348-8C26-8BB88B73F057}"/>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0" name="Group 1027">
              <a:extLst>
                <a:ext uri="{FF2B5EF4-FFF2-40B4-BE49-F238E27FC236}">
                  <a16:creationId xmlns:a16="http://schemas.microsoft.com/office/drawing/2014/main" id="{A3D737A2-33B2-B843-993D-3954163D2F8B}"/>
                </a:ext>
              </a:extLst>
            </p:cNvPr>
            <p:cNvGrpSpPr>
              <a:grpSpLocks/>
            </p:cNvGrpSpPr>
            <p:nvPr/>
          </p:nvGrpSpPr>
          <p:grpSpPr bwMode="auto">
            <a:xfrm>
              <a:off x="7594735" y="2642220"/>
              <a:ext cx="98740" cy="36846"/>
              <a:chOff x="1740" y="2642"/>
              <a:chExt cx="752" cy="327"/>
            </a:xfrm>
          </p:grpSpPr>
          <p:sp>
            <p:nvSpPr>
              <p:cNvPr id="267" name="Freeform 1028">
                <a:extLst>
                  <a:ext uri="{FF2B5EF4-FFF2-40B4-BE49-F238E27FC236}">
                    <a16:creationId xmlns:a16="http://schemas.microsoft.com/office/drawing/2014/main" id="{2B8D95DD-AA07-CA46-8938-5982463E0F58}"/>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1029">
                <a:extLst>
                  <a:ext uri="{FF2B5EF4-FFF2-40B4-BE49-F238E27FC236}">
                    <a16:creationId xmlns:a16="http://schemas.microsoft.com/office/drawing/2014/main" id="{F36872DC-490B-E041-B789-63AE7E7ACD2E}"/>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1030">
                <a:extLst>
                  <a:ext uri="{FF2B5EF4-FFF2-40B4-BE49-F238E27FC236}">
                    <a16:creationId xmlns:a16="http://schemas.microsoft.com/office/drawing/2014/main" id="{97C01B49-8BEB-1A42-A62D-556A20AEDCF4}"/>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1031">
                <a:extLst>
                  <a:ext uri="{FF2B5EF4-FFF2-40B4-BE49-F238E27FC236}">
                    <a16:creationId xmlns:a16="http://schemas.microsoft.com/office/drawing/2014/main" id="{FDC4BA15-39D3-CD4E-97DA-6107F8C4DFF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1" name="Freeform 1032">
                <a:extLst>
                  <a:ext uri="{FF2B5EF4-FFF2-40B4-BE49-F238E27FC236}">
                    <a16:creationId xmlns:a16="http://schemas.microsoft.com/office/drawing/2014/main" id="{B4ED9D93-7953-574C-B8DB-E31647E53850}"/>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2" name="Freeform 1033">
                <a:extLst>
                  <a:ext uri="{FF2B5EF4-FFF2-40B4-BE49-F238E27FC236}">
                    <a16:creationId xmlns:a16="http://schemas.microsoft.com/office/drawing/2014/main" id="{9040F4DE-59D9-0446-9953-D7CF4E6052CB}"/>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61" name="Freeform 1034">
              <a:extLst>
                <a:ext uri="{FF2B5EF4-FFF2-40B4-BE49-F238E27FC236}">
                  <a16:creationId xmlns:a16="http://schemas.microsoft.com/office/drawing/2014/main" id="{2C7F706E-3A83-E04B-96B6-0DFA0DD19559}"/>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Freeform 1035">
              <a:extLst>
                <a:ext uri="{FF2B5EF4-FFF2-40B4-BE49-F238E27FC236}">
                  <a16:creationId xmlns:a16="http://schemas.microsoft.com/office/drawing/2014/main" id="{60E14294-2508-FB4A-AE0F-000AF5BCFC85}"/>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3" name="Freeform 1036">
              <a:extLst>
                <a:ext uri="{FF2B5EF4-FFF2-40B4-BE49-F238E27FC236}">
                  <a16:creationId xmlns:a16="http://schemas.microsoft.com/office/drawing/2014/main" id="{6816A6AE-0883-4D48-8DF3-05A4914E713B}"/>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4" name="Freeform 1037">
              <a:extLst>
                <a:ext uri="{FF2B5EF4-FFF2-40B4-BE49-F238E27FC236}">
                  <a16:creationId xmlns:a16="http://schemas.microsoft.com/office/drawing/2014/main" id="{0C4F2B5B-D9EF-F242-A282-CB6CB4D90EE9}"/>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1038">
              <a:extLst>
                <a:ext uri="{FF2B5EF4-FFF2-40B4-BE49-F238E27FC236}">
                  <a16:creationId xmlns:a16="http://schemas.microsoft.com/office/drawing/2014/main" id="{CA94116C-A643-F041-BE08-F16F1FF3EF9E}"/>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1039">
              <a:extLst>
                <a:ext uri="{FF2B5EF4-FFF2-40B4-BE49-F238E27FC236}">
                  <a16:creationId xmlns:a16="http://schemas.microsoft.com/office/drawing/2014/main" id="{EBBEB869-CEFF-3B4D-8790-DF10B6E9EDC0}"/>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3" name="Group 272">
            <a:extLst>
              <a:ext uri="{FF2B5EF4-FFF2-40B4-BE49-F238E27FC236}">
                <a16:creationId xmlns:a16="http://schemas.microsoft.com/office/drawing/2014/main" id="{7BE84195-0460-B24A-9BFA-64009B70F0D4}"/>
              </a:ext>
            </a:extLst>
          </p:cNvPr>
          <p:cNvGrpSpPr/>
          <p:nvPr/>
        </p:nvGrpSpPr>
        <p:grpSpPr>
          <a:xfrm>
            <a:off x="8637781" y="2319727"/>
            <a:ext cx="530702" cy="478009"/>
            <a:chOff x="8631407" y="2290407"/>
            <a:chExt cx="530702" cy="478009"/>
          </a:xfrm>
        </p:grpSpPr>
        <p:pic>
          <p:nvPicPr>
            <p:cNvPr id="274" name="Picture 568" descr="light2.png">
              <a:extLst>
                <a:ext uri="{FF2B5EF4-FFF2-40B4-BE49-F238E27FC236}">
                  <a16:creationId xmlns:a16="http://schemas.microsoft.com/office/drawing/2014/main" id="{9C2ABCA4-2AB6-604A-BAF1-3DCCB40F3C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1017" descr="antenna_stylized">
              <a:extLst>
                <a:ext uri="{FF2B5EF4-FFF2-40B4-BE49-F238E27FC236}">
                  <a16:creationId xmlns:a16="http://schemas.microsoft.com/office/drawing/2014/main" id="{650AA1D1-0ECD-3E4A-81DB-CC97A96B57C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6" name="Group 275">
            <a:extLst>
              <a:ext uri="{FF2B5EF4-FFF2-40B4-BE49-F238E27FC236}">
                <a16:creationId xmlns:a16="http://schemas.microsoft.com/office/drawing/2014/main" id="{EFF79B51-BA03-584F-A0CE-2E5C3CDBD9C8}"/>
              </a:ext>
            </a:extLst>
          </p:cNvPr>
          <p:cNvGrpSpPr/>
          <p:nvPr/>
        </p:nvGrpSpPr>
        <p:grpSpPr>
          <a:xfrm>
            <a:off x="8499539" y="2059124"/>
            <a:ext cx="849312" cy="226109"/>
            <a:chOff x="8493165" y="2029804"/>
            <a:chExt cx="849312" cy="226109"/>
          </a:xfrm>
        </p:grpSpPr>
        <p:pic>
          <p:nvPicPr>
            <p:cNvPr id="277" name="Picture 603" descr="car_icon_small">
              <a:extLst>
                <a:ext uri="{FF2B5EF4-FFF2-40B4-BE49-F238E27FC236}">
                  <a16:creationId xmlns:a16="http://schemas.microsoft.com/office/drawing/2014/main" id="{A16178BF-CE10-DF42-8C1F-E2AAFB94BBE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1017" descr="antenna_stylized">
              <a:extLst>
                <a:ext uri="{FF2B5EF4-FFF2-40B4-BE49-F238E27FC236}">
                  <a16:creationId xmlns:a16="http://schemas.microsoft.com/office/drawing/2014/main" id="{BF73CD36-5E1A-D143-A3EA-8721982417D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9" name="Group 278">
            <a:extLst>
              <a:ext uri="{FF2B5EF4-FFF2-40B4-BE49-F238E27FC236}">
                <a16:creationId xmlns:a16="http://schemas.microsoft.com/office/drawing/2014/main" id="{053CF7AA-EEE7-E849-8975-45A554C35F5B}"/>
              </a:ext>
            </a:extLst>
          </p:cNvPr>
          <p:cNvGrpSpPr/>
          <p:nvPr/>
        </p:nvGrpSpPr>
        <p:grpSpPr>
          <a:xfrm>
            <a:off x="7493518" y="3325424"/>
            <a:ext cx="857739" cy="583764"/>
            <a:chOff x="7487144" y="3296104"/>
            <a:chExt cx="857739" cy="583764"/>
          </a:xfrm>
        </p:grpSpPr>
        <p:grpSp>
          <p:nvGrpSpPr>
            <p:cNvPr id="280" name="Group 279">
              <a:extLst>
                <a:ext uri="{FF2B5EF4-FFF2-40B4-BE49-F238E27FC236}">
                  <a16:creationId xmlns:a16="http://schemas.microsoft.com/office/drawing/2014/main" id="{90508AE9-865D-844C-B2E1-CAED9E70CF88}"/>
                </a:ext>
              </a:extLst>
            </p:cNvPr>
            <p:cNvGrpSpPr/>
            <p:nvPr/>
          </p:nvGrpSpPr>
          <p:grpSpPr>
            <a:xfrm>
              <a:off x="7487144" y="3389820"/>
              <a:ext cx="350807" cy="305517"/>
              <a:chOff x="7487144" y="3389820"/>
              <a:chExt cx="350807" cy="305517"/>
            </a:xfrm>
          </p:grpSpPr>
          <p:pic>
            <p:nvPicPr>
              <p:cNvPr id="287" name="Picture 1115" descr="antenna_stylized">
                <a:extLst>
                  <a:ext uri="{FF2B5EF4-FFF2-40B4-BE49-F238E27FC236}">
                    <a16:creationId xmlns:a16="http://schemas.microsoft.com/office/drawing/2014/main" id="{AD910864-C9F4-C94B-9B97-60E50CF30AC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8" name="Picture 1116" descr="laptop_keyboard">
                <a:extLst>
                  <a:ext uri="{FF2B5EF4-FFF2-40B4-BE49-F238E27FC236}">
                    <a16:creationId xmlns:a16="http://schemas.microsoft.com/office/drawing/2014/main" id="{89C482D5-7199-3040-A39E-C983C7E76CD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1117">
                <a:extLst>
                  <a:ext uri="{FF2B5EF4-FFF2-40B4-BE49-F238E27FC236}">
                    <a16:creationId xmlns:a16="http://schemas.microsoft.com/office/drawing/2014/main" id="{0D17FA05-6DB9-CE4E-8353-3DB3EF64CEF2}"/>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90" name="Picture 1118" descr="screen">
                <a:extLst>
                  <a:ext uri="{FF2B5EF4-FFF2-40B4-BE49-F238E27FC236}">
                    <a16:creationId xmlns:a16="http://schemas.microsoft.com/office/drawing/2014/main" id="{4A4B2A13-447B-ED4B-A13F-5489BEAC9BE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1" name="Freeform 1119">
                <a:extLst>
                  <a:ext uri="{FF2B5EF4-FFF2-40B4-BE49-F238E27FC236}">
                    <a16:creationId xmlns:a16="http://schemas.microsoft.com/office/drawing/2014/main" id="{02BC84AC-7149-BD45-BC93-E0DD4ADF91EE}"/>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120">
                <a:extLst>
                  <a:ext uri="{FF2B5EF4-FFF2-40B4-BE49-F238E27FC236}">
                    <a16:creationId xmlns:a16="http://schemas.microsoft.com/office/drawing/2014/main" id="{43377E2E-A43C-E048-A432-F337E7B5EE63}"/>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121">
                <a:extLst>
                  <a:ext uri="{FF2B5EF4-FFF2-40B4-BE49-F238E27FC236}">
                    <a16:creationId xmlns:a16="http://schemas.microsoft.com/office/drawing/2014/main" id="{268349DA-55F4-ED45-92D9-0389907B3CA7}"/>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122">
                <a:extLst>
                  <a:ext uri="{FF2B5EF4-FFF2-40B4-BE49-F238E27FC236}">
                    <a16:creationId xmlns:a16="http://schemas.microsoft.com/office/drawing/2014/main" id="{EB4B31C8-34A6-6D47-B6E1-260958CFBD6F}"/>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123">
                <a:extLst>
                  <a:ext uri="{FF2B5EF4-FFF2-40B4-BE49-F238E27FC236}">
                    <a16:creationId xmlns:a16="http://schemas.microsoft.com/office/drawing/2014/main" id="{91DE791A-C87B-7849-8B6A-CB3B398F112D}"/>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1124">
                <a:extLst>
                  <a:ext uri="{FF2B5EF4-FFF2-40B4-BE49-F238E27FC236}">
                    <a16:creationId xmlns:a16="http://schemas.microsoft.com/office/drawing/2014/main" id="{A02AA6E2-5FD6-D14F-9923-83771333B1DB}"/>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7" name="Group 1125">
                <a:extLst>
                  <a:ext uri="{FF2B5EF4-FFF2-40B4-BE49-F238E27FC236}">
                    <a16:creationId xmlns:a16="http://schemas.microsoft.com/office/drawing/2014/main" id="{7117A071-F66A-A547-B2A3-FDEC23474639}"/>
                  </a:ext>
                </a:extLst>
              </p:cNvPr>
              <p:cNvGrpSpPr>
                <a:grpSpLocks/>
              </p:cNvGrpSpPr>
              <p:nvPr/>
            </p:nvGrpSpPr>
            <p:grpSpPr bwMode="auto">
              <a:xfrm>
                <a:off x="7593395" y="3625649"/>
                <a:ext cx="64747" cy="27592"/>
                <a:chOff x="1740" y="2642"/>
                <a:chExt cx="752" cy="327"/>
              </a:xfrm>
            </p:grpSpPr>
            <p:sp>
              <p:nvSpPr>
                <p:cNvPr id="304" name="Freeform 1126">
                  <a:extLst>
                    <a:ext uri="{FF2B5EF4-FFF2-40B4-BE49-F238E27FC236}">
                      <a16:creationId xmlns:a16="http://schemas.microsoft.com/office/drawing/2014/main" id="{C6A05ABF-09D5-204F-A863-798CDA488ABE}"/>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5" name="Freeform 1127">
                  <a:extLst>
                    <a:ext uri="{FF2B5EF4-FFF2-40B4-BE49-F238E27FC236}">
                      <a16:creationId xmlns:a16="http://schemas.microsoft.com/office/drawing/2014/main" id="{5CAC6B94-A95D-C842-8436-C6DF872191F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1128">
                  <a:extLst>
                    <a:ext uri="{FF2B5EF4-FFF2-40B4-BE49-F238E27FC236}">
                      <a16:creationId xmlns:a16="http://schemas.microsoft.com/office/drawing/2014/main" id="{A944E62C-7CE5-5840-927D-ABB2F8B5C22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1129">
                  <a:extLst>
                    <a:ext uri="{FF2B5EF4-FFF2-40B4-BE49-F238E27FC236}">
                      <a16:creationId xmlns:a16="http://schemas.microsoft.com/office/drawing/2014/main" id="{5E333F33-6B42-F449-BD09-5F8DBBA551C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1130">
                  <a:extLst>
                    <a:ext uri="{FF2B5EF4-FFF2-40B4-BE49-F238E27FC236}">
                      <a16:creationId xmlns:a16="http://schemas.microsoft.com/office/drawing/2014/main" id="{A3DB0786-C2BD-4E43-9012-01938AED5F19}"/>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Freeform 1131">
                  <a:extLst>
                    <a:ext uri="{FF2B5EF4-FFF2-40B4-BE49-F238E27FC236}">
                      <a16:creationId xmlns:a16="http://schemas.microsoft.com/office/drawing/2014/main" id="{36DD7204-13F9-8C4B-ADCB-9CEF387EE715}"/>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8" name="Freeform 1132">
                <a:extLst>
                  <a:ext uri="{FF2B5EF4-FFF2-40B4-BE49-F238E27FC236}">
                    <a16:creationId xmlns:a16="http://schemas.microsoft.com/office/drawing/2014/main" id="{8DD637FC-2617-F14C-8226-2FC83A2DC1C3}"/>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133">
                <a:extLst>
                  <a:ext uri="{FF2B5EF4-FFF2-40B4-BE49-F238E27FC236}">
                    <a16:creationId xmlns:a16="http://schemas.microsoft.com/office/drawing/2014/main" id="{DD3D6FA8-3859-DC44-8888-8CB70CFB17F5}"/>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134">
                <a:extLst>
                  <a:ext uri="{FF2B5EF4-FFF2-40B4-BE49-F238E27FC236}">
                    <a16:creationId xmlns:a16="http://schemas.microsoft.com/office/drawing/2014/main" id="{C236FB39-37F7-B848-9AD5-F22CFFE062B2}"/>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135">
                <a:extLst>
                  <a:ext uri="{FF2B5EF4-FFF2-40B4-BE49-F238E27FC236}">
                    <a16:creationId xmlns:a16="http://schemas.microsoft.com/office/drawing/2014/main" id="{0FC27225-99A5-B741-A309-ECBEFBCA7E27}"/>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Freeform 1136">
                <a:extLst>
                  <a:ext uri="{FF2B5EF4-FFF2-40B4-BE49-F238E27FC236}">
                    <a16:creationId xmlns:a16="http://schemas.microsoft.com/office/drawing/2014/main" id="{E2FC0D41-6288-E741-A785-A83E6CED2AEA}"/>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3" name="Freeform 1137">
                <a:extLst>
                  <a:ext uri="{FF2B5EF4-FFF2-40B4-BE49-F238E27FC236}">
                    <a16:creationId xmlns:a16="http://schemas.microsoft.com/office/drawing/2014/main" id="{CA6DB5BC-B521-B849-B156-91FAF531CEC8}"/>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1" name="Group 1139">
              <a:extLst>
                <a:ext uri="{FF2B5EF4-FFF2-40B4-BE49-F238E27FC236}">
                  <a16:creationId xmlns:a16="http://schemas.microsoft.com/office/drawing/2014/main" id="{88F41A8A-CF3F-494E-9A2F-B26D7CA16434}"/>
                </a:ext>
              </a:extLst>
            </p:cNvPr>
            <p:cNvGrpSpPr>
              <a:grpSpLocks/>
            </p:cNvGrpSpPr>
            <p:nvPr/>
          </p:nvGrpSpPr>
          <p:grpSpPr bwMode="auto">
            <a:xfrm flipH="1">
              <a:off x="7985622" y="3537823"/>
              <a:ext cx="359261" cy="342045"/>
              <a:chOff x="2839" y="3501"/>
              <a:chExt cx="755" cy="803"/>
            </a:xfrm>
          </p:grpSpPr>
          <p:pic>
            <p:nvPicPr>
              <p:cNvPr id="285" name="Picture 1140" descr="desktop_computer_stylized_medium">
                <a:extLst>
                  <a:ext uri="{FF2B5EF4-FFF2-40B4-BE49-F238E27FC236}">
                    <a16:creationId xmlns:a16="http://schemas.microsoft.com/office/drawing/2014/main" id="{DF6CF23B-627F-354F-9A8F-4AC37674F07C}"/>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 name="Freeform 1141">
                <a:extLst>
                  <a:ext uri="{FF2B5EF4-FFF2-40B4-BE49-F238E27FC236}">
                    <a16:creationId xmlns:a16="http://schemas.microsoft.com/office/drawing/2014/main" id="{5B53917A-96FB-2B49-82B9-6BB3BB16C4AF}"/>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2" name="Group 281">
              <a:extLst>
                <a:ext uri="{FF2B5EF4-FFF2-40B4-BE49-F238E27FC236}">
                  <a16:creationId xmlns:a16="http://schemas.microsoft.com/office/drawing/2014/main" id="{685FF657-B3CE-E945-BB86-D18EC9B7226A}"/>
                </a:ext>
              </a:extLst>
            </p:cNvPr>
            <p:cNvGrpSpPr/>
            <p:nvPr/>
          </p:nvGrpSpPr>
          <p:grpSpPr>
            <a:xfrm>
              <a:off x="7797061" y="3296104"/>
              <a:ext cx="347997" cy="396620"/>
              <a:chOff x="7797061" y="3296104"/>
              <a:chExt cx="347997" cy="396620"/>
            </a:xfrm>
          </p:grpSpPr>
          <p:pic>
            <p:nvPicPr>
              <p:cNvPr id="283" name="Picture 571" descr="fridge2.png">
                <a:extLst>
                  <a:ext uri="{FF2B5EF4-FFF2-40B4-BE49-F238E27FC236}">
                    <a16:creationId xmlns:a16="http://schemas.microsoft.com/office/drawing/2014/main" id="{52D49911-07F8-3343-8A41-1B2AC79DBF22}"/>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4" name="Picture 1115" descr="antenna_stylized">
                <a:extLst>
                  <a:ext uri="{FF2B5EF4-FFF2-40B4-BE49-F238E27FC236}">
                    <a16:creationId xmlns:a16="http://schemas.microsoft.com/office/drawing/2014/main" id="{E5CB4C1D-6CCE-AD42-A805-75067034C0A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10" name="Group 309">
            <a:extLst>
              <a:ext uri="{FF2B5EF4-FFF2-40B4-BE49-F238E27FC236}">
                <a16:creationId xmlns:a16="http://schemas.microsoft.com/office/drawing/2014/main" id="{09017FE0-34A3-FC43-92EF-C44FBDE65EF6}"/>
              </a:ext>
            </a:extLst>
          </p:cNvPr>
          <p:cNvGrpSpPr/>
          <p:nvPr/>
        </p:nvGrpSpPr>
        <p:grpSpPr>
          <a:xfrm>
            <a:off x="11064947" y="3428485"/>
            <a:ext cx="518448" cy="1212242"/>
            <a:chOff x="11058573" y="3399165"/>
            <a:chExt cx="518448" cy="1212242"/>
          </a:xfrm>
        </p:grpSpPr>
        <p:grpSp>
          <p:nvGrpSpPr>
            <p:cNvPr id="311" name="Group 310">
              <a:extLst>
                <a:ext uri="{FF2B5EF4-FFF2-40B4-BE49-F238E27FC236}">
                  <a16:creationId xmlns:a16="http://schemas.microsoft.com/office/drawing/2014/main" id="{1D2297AB-8C1D-774F-89FF-8EBF734EB162}"/>
                </a:ext>
              </a:extLst>
            </p:cNvPr>
            <p:cNvGrpSpPr/>
            <p:nvPr/>
          </p:nvGrpSpPr>
          <p:grpSpPr>
            <a:xfrm>
              <a:off x="11087182" y="4159591"/>
              <a:ext cx="489839" cy="451816"/>
              <a:chOff x="5103720" y="2693365"/>
              <a:chExt cx="611650" cy="414788"/>
            </a:xfrm>
          </p:grpSpPr>
          <p:cxnSp>
            <p:nvCxnSpPr>
              <p:cNvPr id="318" name="Straight Connector 317">
                <a:extLst>
                  <a:ext uri="{FF2B5EF4-FFF2-40B4-BE49-F238E27FC236}">
                    <a16:creationId xmlns:a16="http://schemas.microsoft.com/office/drawing/2014/main" id="{8983DA81-C479-F849-AB06-EDCD924EF8B3}"/>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9" name="Group 318">
                <a:extLst>
                  <a:ext uri="{FF2B5EF4-FFF2-40B4-BE49-F238E27FC236}">
                    <a16:creationId xmlns:a16="http://schemas.microsoft.com/office/drawing/2014/main" id="{B934C059-B2C0-5D4F-95BD-4B77D403B522}"/>
                  </a:ext>
                </a:extLst>
              </p:cNvPr>
              <p:cNvGrpSpPr/>
              <p:nvPr/>
            </p:nvGrpSpPr>
            <p:grpSpPr>
              <a:xfrm>
                <a:off x="5275406" y="2693365"/>
                <a:ext cx="439964" cy="414788"/>
                <a:chOff x="5275406" y="2711455"/>
                <a:chExt cx="452949" cy="405518"/>
              </a:xfrm>
            </p:grpSpPr>
            <p:pic>
              <p:nvPicPr>
                <p:cNvPr id="320" name="Picture 319" descr="server_rack.png">
                  <a:extLst>
                    <a:ext uri="{FF2B5EF4-FFF2-40B4-BE49-F238E27FC236}">
                      <a16:creationId xmlns:a16="http://schemas.microsoft.com/office/drawing/2014/main" id="{764A46D5-D344-3246-B4CA-E1BF2CFDEE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21" name="Picture 320" descr="server_rack.png">
                  <a:extLst>
                    <a:ext uri="{FF2B5EF4-FFF2-40B4-BE49-F238E27FC236}">
                      <a16:creationId xmlns:a16="http://schemas.microsoft.com/office/drawing/2014/main" id="{90C1BE08-C428-E74E-B929-C6D1271BFE1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22" name="Picture 321" descr="server_rack.png">
                  <a:extLst>
                    <a:ext uri="{FF2B5EF4-FFF2-40B4-BE49-F238E27FC236}">
                      <a16:creationId xmlns:a16="http://schemas.microsoft.com/office/drawing/2014/main" id="{35FFED4D-9863-0F4E-8222-435564693420}"/>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12" name="Group 311">
              <a:extLst>
                <a:ext uri="{FF2B5EF4-FFF2-40B4-BE49-F238E27FC236}">
                  <a16:creationId xmlns:a16="http://schemas.microsoft.com/office/drawing/2014/main" id="{57017C35-5A73-C341-95B3-2D62C8998FD7}"/>
                </a:ext>
              </a:extLst>
            </p:cNvPr>
            <p:cNvGrpSpPr/>
            <p:nvPr/>
          </p:nvGrpSpPr>
          <p:grpSpPr>
            <a:xfrm>
              <a:off x="11058573" y="3399165"/>
              <a:ext cx="423724" cy="405973"/>
              <a:chOff x="5103720" y="2693365"/>
              <a:chExt cx="611650" cy="414788"/>
            </a:xfrm>
          </p:grpSpPr>
          <p:cxnSp>
            <p:nvCxnSpPr>
              <p:cNvPr id="313" name="Straight Connector 312">
                <a:extLst>
                  <a:ext uri="{FF2B5EF4-FFF2-40B4-BE49-F238E27FC236}">
                    <a16:creationId xmlns:a16="http://schemas.microsoft.com/office/drawing/2014/main" id="{0B18831A-9F50-FF4A-B278-F70615A9BC25}"/>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4" name="Group 313">
                <a:extLst>
                  <a:ext uri="{FF2B5EF4-FFF2-40B4-BE49-F238E27FC236}">
                    <a16:creationId xmlns:a16="http://schemas.microsoft.com/office/drawing/2014/main" id="{DFC7A0EC-A9C9-974E-928E-28DD6455D09A}"/>
                  </a:ext>
                </a:extLst>
              </p:cNvPr>
              <p:cNvGrpSpPr/>
              <p:nvPr/>
            </p:nvGrpSpPr>
            <p:grpSpPr>
              <a:xfrm>
                <a:off x="5275406" y="2693365"/>
                <a:ext cx="439964" cy="414788"/>
                <a:chOff x="5275406" y="2711455"/>
                <a:chExt cx="452949" cy="405518"/>
              </a:xfrm>
            </p:grpSpPr>
            <p:pic>
              <p:nvPicPr>
                <p:cNvPr id="315" name="Picture 314" descr="server_rack.png">
                  <a:extLst>
                    <a:ext uri="{FF2B5EF4-FFF2-40B4-BE49-F238E27FC236}">
                      <a16:creationId xmlns:a16="http://schemas.microsoft.com/office/drawing/2014/main" id="{E480D9A5-8FB7-3647-AB54-42D9700E645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16" name="Picture 315" descr="server_rack.png">
                  <a:extLst>
                    <a:ext uri="{FF2B5EF4-FFF2-40B4-BE49-F238E27FC236}">
                      <a16:creationId xmlns:a16="http://schemas.microsoft.com/office/drawing/2014/main" id="{C17EE074-02D0-4143-8ED9-E4D2205689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17" name="Picture 316" descr="server_rack.png">
                  <a:extLst>
                    <a:ext uri="{FF2B5EF4-FFF2-40B4-BE49-F238E27FC236}">
                      <a16:creationId xmlns:a16="http://schemas.microsoft.com/office/drawing/2014/main" id="{589F8E4F-69B9-FA46-8D10-90FC7573C77E}"/>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356" name="Group 590">
            <a:extLst>
              <a:ext uri="{FF2B5EF4-FFF2-40B4-BE49-F238E27FC236}">
                <a16:creationId xmlns:a16="http://schemas.microsoft.com/office/drawing/2014/main" id="{002C44D5-1F60-7447-A1D2-6EE5F802021D}"/>
              </a:ext>
            </a:extLst>
          </p:cNvPr>
          <p:cNvGrpSpPr>
            <a:grpSpLocks/>
          </p:cNvGrpSpPr>
          <p:nvPr/>
        </p:nvGrpSpPr>
        <p:grpSpPr bwMode="auto">
          <a:xfrm flipH="1">
            <a:off x="7980855" y="4900161"/>
            <a:ext cx="345630" cy="320302"/>
            <a:chOff x="2839" y="3501"/>
            <a:chExt cx="755" cy="803"/>
          </a:xfrm>
        </p:grpSpPr>
        <p:pic>
          <p:nvPicPr>
            <p:cNvPr id="357" name="Picture 591" descr="desktop_computer_stylized_medium">
              <a:extLst>
                <a:ext uri="{FF2B5EF4-FFF2-40B4-BE49-F238E27FC236}">
                  <a16:creationId xmlns:a16="http://schemas.microsoft.com/office/drawing/2014/main" id="{7F433925-7699-B34E-88C0-C818C4963B38}"/>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a:extLst>
                <a:ext uri="{FF2B5EF4-FFF2-40B4-BE49-F238E27FC236}">
                  <a16:creationId xmlns:a16="http://schemas.microsoft.com/office/drawing/2014/main" id="{0D0F51BD-6356-DE48-89F6-A645151C0C31}"/>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59" name="Group 1064">
            <a:extLst>
              <a:ext uri="{FF2B5EF4-FFF2-40B4-BE49-F238E27FC236}">
                <a16:creationId xmlns:a16="http://schemas.microsoft.com/office/drawing/2014/main" id="{CF2DB679-9CD3-5148-94F7-225CE8489122}"/>
              </a:ext>
            </a:extLst>
          </p:cNvPr>
          <p:cNvGrpSpPr>
            <a:grpSpLocks/>
          </p:cNvGrpSpPr>
          <p:nvPr/>
        </p:nvGrpSpPr>
        <p:grpSpPr bwMode="auto">
          <a:xfrm>
            <a:off x="9201681" y="5852809"/>
            <a:ext cx="310186" cy="307808"/>
            <a:chOff x="877" y="1008"/>
            <a:chExt cx="2747" cy="2591"/>
          </a:xfrm>
        </p:grpSpPr>
        <p:pic>
          <p:nvPicPr>
            <p:cNvPr id="360" name="Picture 1065" descr="antenna_stylized">
              <a:extLst>
                <a:ext uri="{FF2B5EF4-FFF2-40B4-BE49-F238E27FC236}">
                  <a16:creationId xmlns:a16="http://schemas.microsoft.com/office/drawing/2014/main" id="{9C0613C0-FBB7-284C-AA40-5548C7D21D6A}"/>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1" name="Picture 1066" descr="laptop_keyboard">
              <a:extLst>
                <a:ext uri="{FF2B5EF4-FFF2-40B4-BE49-F238E27FC236}">
                  <a16:creationId xmlns:a16="http://schemas.microsoft.com/office/drawing/2014/main" id="{4AC7E45E-9572-044A-9C56-FC7ECFA5552F}"/>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2" name="Freeform 1067">
              <a:extLst>
                <a:ext uri="{FF2B5EF4-FFF2-40B4-BE49-F238E27FC236}">
                  <a16:creationId xmlns:a16="http://schemas.microsoft.com/office/drawing/2014/main" id="{F03C1D3B-84C4-D14D-85A1-78A65057D89D}"/>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63" name="Picture 1068" descr="screen">
              <a:extLst>
                <a:ext uri="{FF2B5EF4-FFF2-40B4-BE49-F238E27FC236}">
                  <a16:creationId xmlns:a16="http://schemas.microsoft.com/office/drawing/2014/main" id="{F1045CBD-A537-1447-9CC0-AA3BBA3EFD1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4" name="Freeform 1069">
              <a:extLst>
                <a:ext uri="{FF2B5EF4-FFF2-40B4-BE49-F238E27FC236}">
                  <a16:creationId xmlns:a16="http://schemas.microsoft.com/office/drawing/2014/main" id="{76BB7C6D-EEEF-2649-B828-0A9E5351AEAE}"/>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5" name="Freeform 1070">
              <a:extLst>
                <a:ext uri="{FF2B5EF4-FFF2-40B4-BE49-F238E27FC236}">
                  <a16:creationId xmlns:a16="http://schemas.microsoft.com/office/drawing/2014/main" id="{3EACCABC-F6A7-9342-BDAE-E9A2DF204C0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6" name="Freeform 1071">
              <a:extLst>
                <a:ext uri="{FF2B5EF4-FFF2-40B4-BE49-F238E27FC236}">
                  <a16:creationId xmlns:a16="http://schemas.microsoft.com/office/drawing/2014/main" id="{D720BF6A-08AA-AD41-9F98-FEEAF38FA2C7}"/>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7" name="Freeform 1072">
              <a:extLst>
                <a:ext uri="{FF2B5EF4-FFF2-40B4-BE49-F238E27FC236}">
                  <a16:creationId xmlns:a16="http://schemas.microsoft.com/office/drawing/2014/main" id="{EBF545D7-85F7-654E-89B4-82A30829C94E}"/>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8" name="Freeform 1073">
              <a:extLst>
                <a:ext uri="{FF2B5EF4-FFF2-40B4-BE49-F238E27FC236}">
                  <a16:creationId xmlns:a16="http://schemas.microsoft.com/office/drawing/2014/main" id="{6EF35D5A-3DBA-4D49-BA09-E93CEA361840}"/>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9" name="Freeform 1074">
              <a:extLst>
                <a:ext uri="{FF2B5EF4-FFF2-40B4-BE49-F238E27FC236}">
                  <a16:creationId xmlns:a16="http://schemas.microsoft.com/office/drawing/2014/main" id="{B6F9A7A1-3455-6E4B-9C84-C9854E64B326}"/>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70" name="Group 1075">
              <a:extLst>
                <a:ext uri="{FF2B5EF4-FFF2-40B4-BE49-F238E27FC236}">
                  <a16:creationId xmlns:a16="http://schemas.microsoft.com/office/drawing/2014/main" id="{EE846B91-FBCE-4D4F-98BC-92FA6506F511}"/>
                </a:ext>
              </a:extLst>
            </p:cNvPr>
            <p:cNvGrpSpPr>
              <a:grpSpLocks/>
            </p:cNvGrpSpPr>
            <p:nvPr/>
          </p:nvGrpSpPr>
          <p:grpSpPr bwMode="auto">
            <a:xfrm>
              <a:off x="1709" y="3008"/>
              <a:ext cx="507" cy="234"/>
              <a:chOff x="1740" y="2642"/>
              <a:chExt cx="752" cy="327"/>
            </a:xfrm>
          </p:grpSpPr>
          <p:sp>
            <p:nvSpPr>
              <p:cNvPr id="377" name="Freeform 1076">
                <a:extLst>
                  <a:ext uri="{FF2B5EF4-FFF2-40B4-BE49-F238E27FC236}">
                    <a16:creationId xmlns:a16="http://schemas.microsoft.com/office/drawing/2014/main" id="{446AF9FA-9A2B-6646-8305-E78C2A20B6D2}"/>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8" name="Freeform 1077">
                <a:extLst>
                  <a:ext uri="{FF2B5EF4-FFF2-40B4-BE49-F238E27FC236}">
                    <a16:creationId xmlns:a16="http://schemas.microsoft.com/office/drawing/2014/main" id="{032C23DF-A006-EC41-8986-D3A29EAAEE3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9" name="Freeform 1078">
                <a:extLst>
                  <a:ext uri="{FF2B5EF4-FFF2-40B4-BE49-F238E27FC236}">
                    <a16:creationId xmlns:a16="http://schemas.microsoft.com/office/drawing/2014/main" id="{12058F0B-8516-DB42-97C6-166A9AB8DD4A}"/>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0" name="Freeform 1079">
                <a:extLst>
                  <a:ext uri="{FF2B5EF4-FFF2-40B4-BE49-F238E27FC236}">
                    <a16:creationId xmlns:a16="http://schemas.microsoft.com/office/drawing/2014/main" id="{E56484E4-7DE8-5D40-A604-ADBF9CAC6CD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1" name="Freeform 1080">
                <a:extLst>
                  <a:ext uri="{FF2B5EF4-FFF2-40B4-BE49-F238E27FC236}">
                    <a16:creationId xmlns:a16="http://schemas.microsoft.com/office/drawing/2014/main" id="{F26D0989-3D25-C44A-99EB-C0C43C9CAD1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2" name="Freeform 1081">
                <a:extLst>
                  <a:ext uri="{FF2B5EF4-FFF2-40B4-BE49-F238E27FC236}">
                    <a16:creationId xmlns:a16="http://schemas.microsoft.com/office/drawing/2014/main" id="{F72E0F31-1D88-144B-BBDB-07D0278D1933}"/>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71" name="Freeform 1082">
              <a:extLst>
                <a:ext uri="{FF2B5EF4-FFF2-40B4-BE49-F238E27FC236}">
                  <a16:creationId xmlns:a16="http://schemas.microsoft.com/office/drawing/2014/main" id="{ACBC1450-C521-8449-9515-C8DD92D5665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2" name="Freeform 1083">
              <a:extLst>
                <a:ext uri="{FF2B5EF4-FFF2-40B4-BE49-F238E27FC236}">
                  <a16:creationId xmlns:a16="http://schemas.microsoft.com/office/drawing/2014/main" id="{FF494D13-5944-0E4F-BD7D-0B76A1DAD742}"/>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1084">
              <a:extLst>
                <a:ext uri="{FF2B5EF4-FFF2-40B4-BE49-F238E27FC236}">
                  <a16:creationId xmlns:a16="http://schemas.microsoft.com/office/drawing/2014/main" id="{9558A80C-37DE-F248-8BD6-AB3D92B29761}"/>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Freeform 1085">
              <a:extLst>
                <a:ext uri="{FF2B5EF4-FFF2-40B4-BE49-F238E27FC236}">
                  <a16:creationId xmlns:a16="http://schemas.microsoft.com/office/drawing/2014/main" id="{B4C7A048-5EFA-F841-8C13-E26E13A6AE63}"/>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5" name="Freeform 1086">
              <a:extLst>
                <a:ext uri="{FF2B5EF4-FFF2-40B4-BE49-F238E27FC236}">
                  <a16:creationId xmlns:a16="http://schemas.microsoft.com/office/drawing/2014/main" id="{AEB574AA-8683-A443-B9F7-0D254045C3FE}"/>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6" name="Freeform 1087">
              <a:extLst>
                <a:ext uri="{FF2B5EF4-FFF2-40B4-BE49-F238E27FC236}">
                  <a16:creationId xmlns:a16="http://schemas.microsoft.com/office/drawing/2014/main" id="{F9C1D164-EACB-FA4C-A7B6-9E26AB4B776C}"/>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3" name="Group 590">
            <a:extLst>
              <a:ext uri="{FF2B5EF4-FFF2-40B4-BE49-F238E27FC236}">
                <a16:creationId xmlns:a16="http://schemas.microsoft.com/office/drawing/2014/main" id="{0E70B6A3-FE5E-A44E-9290-B5AD07E8CD4C}"/>
              </a:ext>
            </a:extLst>
          </p:cNvPr>
          <p:cNvGrpSpPr>
            <a:grpSpLocks/>
          </p:cNvGrpSpPr>
          <p:nvPr/>
        </p:nvGrpSpPr>
        <p:grpSpPr bwMode="auto">
          <a:xfrm flipH="1">
            <a:off x="8153909" y="5504657"/>
            <a:ext cx="345630" cy="320302"/>
            <a:chOff x="2839" y="3501"/>
            <a:chExt cx="755" cy="803"/>
          </a:xfrm>
        </p:grpSpPr>
        <p:pic>
          <p:nvPicPr>
            <p:cNvPr id="384" name="Picture 591" descr="desktop_computer_stylized_medium">
              <a:extLst>
                <a:ext uri="{FF2B5EF4-FFF2-40B4-BE49-F238E27FC236}">
                  <a16:creationId xmlns:a16="http://schemas.microsoft.com/office/drawing/2014/main" id="{F2BC7D5E-BF7D-1249-AFC8-B8B0E8165A3E}"/>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5" name="Freeform 592">
              <a:extLst>
                <a:ext uri="{FF2B5EF4-FFF2-40B4-BE49-F238E27FC236}">
                  <a16:creationId xmlns:a16="http://schemas.microsoft.com/office/drawing/2014/main" id="{5BDC8880-AD2D-4C4E-B14E-AAED9CDF1B48}"/>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6" name="Group 590">
            <a:extLst>
              <a:ext uri="{FF2B5EF4-FFF2-40B4-BE49-F238E27FC236}">
                <a16:creationId xmlns:a16="http://schemas.microsoft.com/office/drawing/2014/main" id="{F4D03415-B38F-5B44-9B13-ABF6FE4BB199}"/>
              </a:ext>
            </a:extLst>
          </p:cNvPr>
          <p:cNvGrpSpPr>
            <a:grpSpLocks/>
          </p:cNvGrpSpPr>
          <p:nvPr/>
        </p:nvGrpSpPr>
        <p:grpSpPr bwMode="auto">
          <a:xfrm flipH="1">
            <a:off x="8552134" y="5526130"/>
            <a:ext cx="345630" cy="320302"/>
            <a:chOff x="2839" y="3501"/>
            <a:chExt cx="755" cy="803"/>
          </a:xfrm>
        </p:grpSpPr>
        <p:pic>
          <p:nvPicPr>
            <p:cNvPr id="387" name="Picture 591" descr="desktop_computer_stylized_medium">
              <a:extLst>
                <a:ext uri="{FF2B5EF4-FFF2-40B4-BE49-F238E27FC236}">
                  <a16:creationId xmlns:a16="http://schemas.microsoft.com/office/drawing/2014/main" id="{32EA6117-AAC5-C94D-B49B-C43DF16E6002}"/>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8" name="Freeform 592">
              <a:extLst>
                <a:ext uri="{FF2B5EF4-FFF2-40B4-BE49-F238E27FC236}">
                  <a16:creationId xmlns:a16="http://schemas.microsoft.com/office/drawing/2014/main" id="{3508017E-8AA9-D647-891A-276887DA9B44}"/>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9" name="Group 1064">
            <a:extLst>
              <a:ext uri="{FF2B5EF4-FFF2-40B4-BE49-F238E27FC236}">
                <a16:creationId xmlns:a16="http://schemas.microsoft.com/office/drawing/2014/main" id="{8D491387-EBC3-2D40-9285-1F06C1D72E08}"/>
              </a:ext>
            </a:extLst>
          </p:cNvPr>
          <p:cNvGrpSpPr>
            <a:grpSpLocks/>
          </p:cNvGrpSpPr>
          <p:nvPr/>
        </p:nvGrpSpPr>
        <p:grpSpPr bwMode="auto">
          <a:xfrm>
            <a:off x="9534746" y="5795138"/>
            <a:ext cx="319264" cy="253379"/>
            <a:chOff x="877" y="1008"/>
            <a:chExt cx="2747" cy="2591"/>
          </a:xfrm>
        </p:grpSpPr>
        <p:pic>
          <p:nvPicPr>
            <p:cNvPr id="390" name="Picture 1065" descr="antenna_stylized">
              <a:extLst>
                <a:ext uri="{FF2B5EF4-FFF2-40B4-BE49-F238E27FC236}">
                  <a16:creationId xmlns:a16="http://schemas.microsoft.com/office/drawing/2014/main" id="{E1605A46-E7E7-DA4D-A7B1-3F2BF5D0E03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1" name="Picture 1066" descr="laptop_keyboard">
              <a:extLst>
                <a:ext uri="{FF2B5EF4-FFF2-40B4-BE49-F238E27FC236}">
                  <a16:creationId xmlns:a16="http://schemas.microsoft.com/office/drawing/2014/main" id="{E538A48B-7DCF-524B-8A59-631429692CBD}"/>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2" name="Freeform 1067">
              <a:extLst>
                <a:ext uri="{FF2B5EF4-FFF2-40B4-BE49-F238E27FC236}">
                  <a16:creationId xmlns:a16="http://schemas.microsoft.com/office/drawing/2014/main" id="{0DF72841-010E-EF4C-BF8A-912117577CBB}"/>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93" name="Picture 1068" descr="screen">
              <a:extLst>
                <a:ext uri="{FF2B5EF4-FFF2-40B4-BE49-F238E27FC236}">
                  <a16:creationId xmlns:a16="http://schemas.microsoft.com/office/drawing/2014/main" id="{05FB75E6-02C0-C749-B8C1-6EE94751EFE8}"/>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4" name="Freeform 1069">
              <a:extLst>
                <a:ext uri="{FF2B5EF4-FFF2-40B4-BE49-F238E27FC236}">
                  <a16:creationId xmlns:a16="http://schemas.microsoft.com/office/drawing/2014/main" id="{2C42E210-EA7A-7243-97B1-C77EE2476096}"/>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5" name="Freeform 1070">
              <a:extLst>
                <a:ext uri="{FF2B5EF4-FFF2-40B4-BE49-F238E27FC236}">
                  <a16:creationId xmlns:a16="http://schemas.microsoft.com/office/drawing/2014/main" id="{020C16FB-B47C-5A40-8613-E3DA0F01335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6" name="Freeform 1071">
              <a:extLst>
                <a:ext uri="{FF2B5EF4-FFF2-40B4-BE49-F238E27FC236}">
                  <a16:creationId xmlns:a16="http://schemas.microsoft.com/office/drawing/2014/main" id="{B6AF1532-CB13-784D-8AF3-B5F865952BA8}"/>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7" name="Freeform 1072">
              <a:extLst>
                <a:ext uri="{FF2B5EF4-FFF2-40B4-BE49-F238E27FC236}">
                  <a16:creationId xmlns:a16="http://schemas.microsoft.com/office/drawing/2014/main" id="{A71AE470-9F14-D044-93DB-3DCB5DBEBD9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8" name="Freeform 1073">
              <a:extLst>
                <a:ext uri="{FF2B5EF4-FFF2-40B4-BE49-F238E27FC236}">
                  <a16:creationId xmlns:a16="http://schemas.microsoft.com/office/drawing/2014/main" id="{7753045D-9842-CC41-9B0D-EB58149EA7D3}"/>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9" name="Freeform 1074">
              <a:extLst>
                <a:ext uri="{FF2B5EF4-FFF2-40B4-BE49-F238E27FC236}">
                  <a16:creationId xmlns:a16="http://schemas.microsoft.com/office/drawing/2014/main" id="{FB62560B-8A1D-1D4A-9C7F-3D1ED4E8CEDD}"/>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0" name="Group 1075">
              <a:extLst>
                <a:ext uri="{FF2B5EF4-FFF2-40B4-BE49-F238E27FC236}">
                  <a16:creationId xmlns:a16="http://schemas.microsoft.com/office/drawing/2014/main" id="{954A64CB-1C45-324C-8CBE-16624C1A0B84}"/>
                </a:ext>
              </a:extLst>
            </p:cNvPr>
            <p:cNvGrpSpPr>
              <a:grpSpLocks/>
            </p:cNvGrpSpPr>
            <p:nvPr/>
          </p:nvGrpSpPr>
          <p:grpSpPr bwMode="auto">
            <a:xfrm>
              <a:off x="1709" y="3008"/>
              <a:ext cx="507" cy="234"/>
              <a:chOff x="1740" y="2642"/>
              <a:chExt cx="752" cy="327"/>
            </a:xfrm>
          </p:grpSpPr>
          <p:sp>
            <p:nvSpPr>
              <p:cNvPr id="407" name="Freeform 1076">
                <a:extLst>
                  <a:ext uri="{FF2B5EF4-FFF2-40B4-BE49-F238E27FC236}">
                    <a16:creationId xmlns:a16="http://schemas.microsoft.com/office/drawing/2014/main" id="{69DEB18E-BA65-9043-A426-C13F767151ED}"/>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8" name="Freeform 1077">
                <a:extLst>
                  <a:ext uri="{FF2B5EF4-FFF2-40B4-BE49-F238E27FC236}">
                    <a16:creationId xmlns:a16="http://schemas.microsoft.com/office/drawing/2014/main" id="{4DE24D51-7581-B14D-B3B6-84A687083206}"/>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9" name="Freeform 1078">
                <a:extLst>
                  <a:ext uri="{FF2B5EF4-FFF2-40B4-BE49-F238E27FC236}">
                    <a16:creationId xmlns:a16="http://schemas.microsoft.com/office/drawing/2014/main" id="{EFD736A0-861B-7C41-B7C6-101FA03763F8}"/>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0" name="Freeform 1079">
                <a:extLst>
                  <a:ext uri="{FF2B5EF4-FFF2-40B4-BE49-F238E27FC236}">
                    <a16:creationId xmlns:a16="http://schemas.microsoft.com/office/drawing/2014/main" id="{8BD7163E-D90B-7647-AEF5-5CECAFA59C37}"/>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1" name="Freeform 1080">
                <a:extLst>
                  <a:ext uri="{FF2B5EF4-FFF2-40B4-BE49-F238E27FC236}">
                    <a16:creationId xmlns:a16="http://schemas.microsoft.com/office/drawing/2014/main" id="{FC877D4D-D065-104D-8CA3-E0607A9B3F87}"/>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2" name="Freeform 1081">
                <a:extLst>
                  <a:ext uri="{FF2B5EF4-FFF2-40B4-BE49-F238E27FC236}">
                    <a16:creationId xmlns:a16="http://schemas.microsoft.com/office/drawing/2014/main" id="{BA9728F5-6BD1-104C-9953-C37CCA79F58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01" name="Freeform 1082">
              <a:extLst>
                <a:ext uri="{FF2B5EF4-FFF2-40B4-BE49-F238E27FC236}">
                  <a16:creationId xmlns:a16="http://schemas.microsoft.com/office/drawing/2014/main" id="{D3A627E4-20E1-094F-91E7-9E62C1D73A8B}"/>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2" name="Freeform 1083">
              <a:extLst>
                <a:ext uri="{FF2B5EF4-FFF2-40B4-BE49-F238E27FC236}">
                  <a16:creationId xmlns:a16="http://schemas.microsoft.com/office/drawing/2014/main" id="{DE5062C9-C70B-B74E-90B7-8B999FB4955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3" name="Freeform 1084">
              <a:extLst>
                <a:ext uri="{FF2B5EF4-FFF2-40B4-BE49-F238E27FC236}">
                  <a16:creationId xmlns:a16="http://schemas.microsoft.com/office/drawing/2014/main" id="{60A19E6B-9711-D44A-9A86-78531884592C}"/>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4" name="Freeform 1085">
              <a:extLst>
                <a:ext uri="{FF2B5EF4-FFF2-40B4-BE49-F238E27FC236}">
                  <a16:creationId xmlns:a16="http://schemas.microsoft.com/office/drawing/2014/main" id="{DABF2084-7101-4A42-808E-03169821851D}"/>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5" name="Freeform 1086">
              <a:extLst>
                <a:ext uri="{FF2B5EF4-FFF2-40B4-BE49-F238E27FC236}">
                  <a16:creationId xmlns:a16="http://schemas.microsoft.com/office/drawing/2014/main" id="{3BECAB59-402D-C44C-8F0A-AC630F6F2AAC}"/>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6" name="Freeform 1087">
              <a:extLst>
                <a:ext uri="{FF2B5EF4-FFF2-40B4-BE49-F238E27FC236}">
                  <a16:creationId xmlns:a16="http://schemas.microsoft.com/office/drawing/2014/main" id="{C431D1EA-39CA-5549-B407-D7CBF12DC371}"/>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3" name="Freeform 984">
            <a:extLst>
              <a:ext uri="{FF2B5EF4-FFF2-40B4-BE49-F238E27FC236}">
                <a16:creationId xmlns:a16="http://schemas.microsoft.com/office/drawing/2014/main" id="{EF28E360-D52F-294F-97A4-5B43A7D60CE3}"/>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4" name="Freeform 986">
            <a:extLst>
              <a:ext uri="{FF2B5EF4-FFF2-40B4-BE49-F238E27FC236}">
                <a16:creationId xmlns:a16="http://schemas.microsoft.com/office/drawing/2014/main" id="{9D5E80B1-F637-9E4D-BFD5-5F5ADB827A42}"/>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5" name="Freeform 987">
            <a:extLst>
              <a:ext uri="{FF2B5EF4-FFF2-40B4-BE49-F238E27FC236}">
                <a16:creationId xmlns:a16="http://schemas.microsoft.com/office/drawing/2014/main" id="{F21D56DB-F5E9-8D44-92D9-C4770361B950}"/>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6" name="Rectangle 988">
            <a:extLst>
              <a:ext uri="{FF2B5EF4-FFF2-40B4-BE49-F238E27FC236}">
                <a16:creationId xmlns:a16="http://schemas.microsoft.com/office/drawing/2014/main" id="{0447DE90-707A-1F42-8981-9A87D22C1D1D}"/>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17" name="Group 989">
            <a:extLst>
              <a:ext uri="{FF2B5EF4-FFF2-40B4-BE49-F238E27FC236}">
                <a16:creationId xmlns:a16="http://schemas.microsoft.com/office/drawing/2014/main" id="{A6C8AE16-7445-9845-8F83-A3F851D4F042}"/>
              </a:ext>
            </a:extLst>
          </p:cNvPr>
          <p:cNvGrpSpPr>
            <a:grpSpLocks/>
          </p:cNvGrpSpPr>
          <p:nvPr/>
        </p:nvGrpSpPr>
        <p:grpSpPr bwMode="auto">
          <a:xfrm>
            <a:off x="10091149" y="5671195"/>
            <a:ext cx="69903" cy="21117"/>
            <a:chOff x="614" y="2568"/>
            <a:chExt cx="725" cy="139"/>
          </a:xfrm>
        </p:grpSpPr>
        <p:sp>
          <p:nvSpPr>
            <p:cNvPr id="418" name="AutoShape 990">
              <a:extLst>
                <a:ext uri="{FF2B5EF4-FFF2-40B4-BE49-F238E27FC236}">
                  <a16:creationId xmlns:a16="http://schemas.microsoft.com/office/drawing/2014/main" id="{5E1B1032-2F46-EF4A-B472-E7BC9E83CB4B}"/>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19" name="AutoShape 991">
              <a:extLst>
                <a:ext uri="{FF2B5EF4-FFF2-40B4-BE49-F238E27FC236}">
                  <a16:creationId xmlns:a16="http://schemas.microsoft.com/office/drawing/2014/main" id="{F24B042A-2483-8545-A723-0074F55A1DC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0" name="Rectangle 992">
            <a:extLst>
              <a:ext uri="{FF2B5EF4-FFF2-40B4-BE49-F238E27FC236}">
                <a16:creationId xmlns:a16="http://schemas.microsoft.com/office/drawing/2014/main" id="{E881C066-69A3-D649-893B-A3C4CB9FAE81}"/>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1" name="Group 993">
            <a:extLst>
              <a:ext uri="{FF2B5EF4-FFF2-40B4-BE49-F238E27FC236}">
                <a16:creationId xmlns:a16="http://schemas.microsoft.com/office/drawing/2014/main" id="{2B8081F4-DBFC-C442-BDEE-DF67BF3817BC}"/>
              </a:ext>
            </a:extLst>
          </p:cNvPr>
          <p:cNvGrpSpPr>
            <a:grpSpLocks/>
          </p:cNvGrpSpPr>
          <p:nvPr/>
        </p:nvGrpSpPr>
        <p:grpSpPr bwMode="auto">
          <a:xfrm>
            <a:off x="10090909" y="5718672"/>
            <a:ext cx="69903" cy="19515"/>
            <a:chOff x="614" y="2568"/>
            <a:chExt cx="725" cy="139"/>
          </a:xfrm>
        </p:grpSpPr>
        <p:sp>
          <p:nvSpPr>
            <p:cNvPr id="422" name="AutoShape 994">
              <a:extLst>
                <a:ext uri="{FF2B5EF4-FFF2-40B4-BE49-F238E27FC236}">
                  <a16:creationId xmlns:a16="http://schemas.microsoft.com/office/drawing/2014/main" id="{B9A9624E-B9DF-9A46-B31E-DD7EFD0F21E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3" name="AutoShape 995">
              <a:extLst>
                <a:ext uri="{FF2B5EF4-FFF2-40B4-BE49-F238E27FC236}">
                  <a16:creationId xmlns:a16="http://schemas.microsoft.com/office/drawing/2014/main" id="{642F554B-5A88-A44B-AAB6-61F7D5A17F6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4" name="Rectangle 996">
            <a:extLst>
              <a:ext uri="{FF2B5EF4-FFF2-40B4-BE49-F238E27FC236}">
                <a16:creationId xmlns:a16="http://schemas.microsoft.com/office/drawing/2014/main" id="{2F7E8752-11E5-3642-90E6-5285D40EA469}"/>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Rectangle 997">
            <a:extLst>
              <a:ext uri="{FF2B5EF4-FFF2-40B4-BE49-F238E27FC236}">
                <a16:creationId xmlns:a16="http://schemas.microsoft.com/office/drawing/2014/main" id="{C884D5C3-FF18-F04A-B4E2-7E02117C03FE}"/>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6" name="Group 998">
            <a:extLst>
              <a:ext uri="{FF2B5EF4-FFF2-40B4-BE49-F238E27FC236}">
                <a16:creationId xmlns:a16="http://schemas.microsoft.com/office/drawing/2014/main" id="{D321F228-396F-C44B-AA64-15D0F1B6CEFB}"/>
              </a:ext>
            </a:extLst>
          </p:cNvPr>
          <p:cNvGrpSpPr>
            <a:grpSpLocks/>
          </p:cNvGrpSpPr>
          <p:nvPr/>
        </p:nvGrpSpPr>
        <p:grpSpPr bwMode="auto">
          <a:xfrm>
            <a:off x="10089465" y="5810860"/>
            <a:ext cx="70024" cy="21991"/>
            <a:chOff x="614" y="2568"/>
            <a:chExt cx="725" cy="139"/>
          </a:xfrm>
        </p:grpSpPr>
        <p:sp>
          <p:nvSpPr>
            <p:cNvPr id="427" name="AutoShape 999">
              <a:extLst>
                <a:ext uri="{FF2B5EF4-FFF2-40B4-BE49-F238E27FC236}">
                  <a16:creationId xmlns:a16="http://schemas.microsoft.com/office/drawing/2014/main" id="{849EBD72-C779-B442-B144-4C92B9E79F20}"/>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8" name="AutoShape 1000">
              <a:extLst>
                <a:ext uri="{FF2B5EF4-FFF2-40B4-BE49-F238E27FC236}">
                  <a16:creationId xmlns:a16="http://schemas.microsoft.com/office/drawing/2014/main" id="{D93FB61F-FF29-F24D-8788-4165F508316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Freeform 1001">
            <a:extLst>
              <a:ext uri="{FF2B5EF4-FFF2-40B4-BE49-F238E27FC236}">
                <a16:creationId xmlns:a16="http://schemas.microsoft.com/office/drawing/2014/main" id="{A40EEA2E-A801-414B-8FBC-BBC009ECE19B}"/>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0" name="Group 1002">
            <a:extLst>
              <a:ext uri="{FF2B5EF4-FFF2-40B4-BE49-F238E27FC236}">
                <a16:creationId xmlns:a16="http://schemas.microsoft.com/office/drawing/2014/main" id="{F068EC4B-78B0-B24C-99A7-F96D6C86A2B9}"/>
              </a:ext>
            </a:extLst>
          </p:cNvPr>
          <p:cNvGrpSpPr>
            <a:grpSpLocks/>
          </p:cNvGrpSpPr>
          <p:nvPr/>
        </p:nvGrpSpPr>
        <p:grpSpPr bwMode="auto">
          <a:xfrm>
            <a:off x="10089946" y="5767169"/>
            <a:ext cx="70024" cy="20243"/>
            <a:chOff x="614" y="2568"/>
            <a:chExt cx="725" cy="139"/>
          </a:xfrm>
        </p:grpSpPr>
        <p:sp>
          <p:nvSpPr>
            <p:cNvPr id="431" name="AutoShape 1003">
              <a:extLst>
                <a:ext uri="{FF2B5EF4-FFF2-40B4-BE49-F238E27FC236}">
                  <a16:creationId xmlns:a16="http://schemas.microsoft.com/office/drawing/2014/main" id="{76307DFD-7DBD-DD4D-8615-A8A8D15D823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AutoShape 1004">
              <a:extLst>
                <a:ext uri="{FF2B5EF4-FFF2-40B4-BE49-F238E27FC236}">
                  <a16:creationId xmlns:a16="http://schemas.microsoft.com/office/drawing/2014/main" id="{B5EA7410-FCB5-3C42-A74F-F566ABFADDB8}"/>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3" name="Rectangle 1005">
            <a:extLst>
              <a:ext uri="{FF2B5EF4-FFF2-40B4-BE49-F238E27FC236}">
                <a16:creationId xmlns:a16="http://schemas.microsoft.com/office/drawing/2014/main" id="{10238275-C02A-F74A-A765-B593C055F724}"/>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4" name="Freeform 1006">
            <a:extLst>
              <a:ext uri="{FF2B5EF4-FFF2-40B4-BE49-F238E27FC236}">
                <a16:creationId xmlns:a16="http://schemas.microsoft.com/office/drawing/2014/main" id="{81D6D301-6C77-C64B-B2D0-382D840AA7FC}"/>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5" name="Freeform 1007">
            <a:extLst>
              <a:ext uri="{FF2B5EF4-FFF2-40B4-BE49-F238E27FC236}">
                <a16:creationId xmlns:a16="http://schemas.microsoft.com/office/drawing/2014/main" id="{6966CA35-6F7B-6C4F-AEE3-078FED56DF20}"/>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6" name="Oval 1008">
            <a:extLst>
              <a:ext uri="{FF2B5EF4-FFF2-40B4-BE49-F238E27FC236}">
                <a16:creationId xmlns:a16="http://schemas.microsoft.com/office/drawing/2014/main" id="{2CFA9381-C4F6-8A4A-BCBB-312388656716}"/>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1009">
            <a:extLst>
              <a:ext uri="{FF2B5EF4-FFF2-40B4-BE49-F238E27FC236}">
                <a16:creationId xmlns:a16="http://schemas.microsoft.com/office/drawing/2014/main" id="{B30AEBEB-78E1-754E-BA64-FEE706BFF392}"/>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AutoShape 1010">
            <a:extLst>
              <a:ext uri="{FF2B5EF4-FFF2-40B4-BE49-F238E27FC236}">
                <a16:creationId xmlns:a16="http://schemas.microsoft.com/office/drawing/2014/main" id="{F2779901-7D8F-784A-8E8D-397036700A71}"/>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9" name="AutoShape 1011">
            <a:extLst>
              <a:ext uri="{FF2B5EF4-FFF2-40B4-BE49-F238E27FC236}">
                <a16:creationId xmlns:a16="http://schemas.microsoft.com/office/drawing/2014/main" id="{87A8BD55-4166-4643-A7DA-52B9D36F3801}"/>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Oval 1012">
            <a:extLst>
              <a:ext uri="{FF2B5EF4-FFF2-40B4-BE49-F238E27FC236}">
                <a16:creationId xmlns:a16="http://schemas.microsoft.com/office/drawing/2014/main" id="{0F991E83-25F4-2549-B34F-7A98472010D7}"/>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1" name="Oval 1013">
            <a:extLst>
              <a:ext uri="{FF2B5EF4-FFF2-40B4-BE49-F238E27FC236}">
                <a16:creationId xmlns:a16="http://schemas.microsoft.com/office/drawing/2014/main" id="{01F6513A-F015-D94A-929C-75D48673F75A}"/>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Oval 1014">
            <a:extLst>
              <a:ext uri="{FF2B5EF4-FFF2-40B4-BE49-F238E27FC236}">
                <a16:creationId xmlns:a16="http://schemas.microsoft.com/office/drawing/2014/main" id="{DF2F1710-E7DF-7E48-A534-44E42CD00502}"/>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Rectangle 1015">
            <a:extLst>
              <a:ext uri="{FF2B5EF4-FFF2-40B4-BE49-F238E27FC236}">
                <a16:creationId xmlns:a16="http://schemas.microsoft.com/office/drawing/2014/main" id="{328DCBC9-32E9-FD44-B2CF-3BC801D59B6C}"/>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47" name="Group 590">
            <a:extLst>
              <a:ext uri="{FF2B5EF4-FFF2-40B4-BE49-F238E27FC236}">
                <a16:creationId xmlns:a16="http://schemas.microsoft.com/office/drawing/2014/main" id="{CCAB7625-FEE3-BB4A-97C1-EF1CC2679904}"/>
              </a:ext>
            </a:extLst>
          </p:cNvPr>
          <p:cNvGrpSpPr>
            <a:grpSpLocks/>
          </p:cNvGrpSpPr>
          <p:nvPr/>
        </p:nvGrpSpPr>
        <p:grpSpPr bwMode="auto">
          <a:xfrm flipH="1">
            <a:off x="7773981" y="5281060"/>
            <a:ext cx="345630" cy="320302"/>
            <a:chOff x="2839" y="3501"/>
            <a:chExt cx="755" cy="803"/>
          </a:xfrm>
        </p:grpSpPr>
        <p:pic>
          <p:nvPicPr>
            <p:cNvPr id="451" name="Picture 591" descr="desktop_computer_stylized_medium">
              <a:extLst>
                <a:ext uri="{FF2B5EF4-FFF2-40B4-BE49-F238E27FC236}">
                  <a16:creationId xmlns:a16="http://schemas.microsoft.com/office/drawing/2014/main" id="{FC71EB74-5BE7-7A48-B637-5058D8494691}"/>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2" name="Freeform 592">
              <a:extLst>
                <a:ext uri="{FF2B5EF4-FFF2-40B4-BE49-F238E27FC236}">
                  <a16:creationId xmlns:a16="http://schemas.microsoft.com/office/drawing/2014/main" id="{B9007CC0-7362-AE4E-9B5B-742E3046FEFC}"/>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46" name="Group 652">
            <a:extLst>
              <a:ext uri="{FF2B5EF4-FFF2-40B4-BE49-F238E27FC236}">
                <a16:creationId xmlns:a16="http://schemas.microsoft.com/office/drawing/2014/main" id="{84B474B2-2AC4-EC40-9EA0-B5E48CE68CBD}"/>
              </a:ext>
            </a:extLst>
          </p:cNvPr>
          <p:cNvGrpSpPr>
            <a:grpSpLocks/>
          </p:cNvGrpSpPr>
          <p:nvPr/>
        </p:nvGrpSpPr>
        <p:grpSpPr bwMode="auto">
          <a:xfrm>
            <a:off x="7750224" y="1859725"/>
            <a:ext cx="415925" cy="385763"/>
            <a:chOff x="2751" y="1851"/>
            <a:chExt cx="462" cy="478"/>
          </a:xfrm>
        </p:grpSpPr>
        <p:pic>
          <p:nvPicPr>
            <p:cNvPr id="453" name="Picture 653" descr="iphone_stylized_small">
              <a:extLst>
                <a:ext uri="{FF2B5EF4-FFF2-40B4-BE49-F238E27FC236}">
                  <a16:creationId xmlns:a16="http://schemas.microsoft.com/office/drawing/2014/main" id="{34A94CEC-DE5F-E64D-A5B4-F04DB32319EA}"/>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4" name="Picture 654" descr="antenna_radiation_stylized">
              <a:extLst>
                <a:ext uri="{FF2B5EF4-FFF2-40B4-BE49-F238E27FC236}">
                  <a16:creationId xmlns:a16="http://schemas.microsoft.com/office/drawing/2014/main" id="{67C4AABE-F80E-F846-A0E8-D555DE64EBB1}"/>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3" name="Group 950">
            <a:extLst>
              <a:ext uri="{FF2B5EF4-FFF2-40B4-BE49-F238E27FC236}">
                <a16:creationId xmlns:a16="http://schemas.microsoft.com/office/drawing/2014/main" id="{BF16D25A-05F2-BD48-8851-FCCC3771B7E8}"/>
              </a:ext>
            </a:extLst>
          </p:cNvPr>
          <p:cNvGrpSpPr>
            <a:grpSpLocks/>
          </p:cNvGrpSpPr>
          <p:nvPr/>
        </p:nvGrpSpPr>
        <p:grpSpPr bwMode="auto">
          <a:xfrm>
            <a:off x="10253990" y="5273951"/>
            <a:ext cx="177192" cy="330833"/>
            <a:chOff x="4140" y="429"/>
            <a:chExt cx="1425" cy="2396"/>
          </a:xfrm>
        </p:grpSpPr>
        <p:sp>
          <p:nvSpPr>
            <p:cNvPr id="324" name="Freeform 951">
              <a:extLst>
                <a:ext uri="{FF2B5EF4-FFF2-40B4-BE49-F238E27FC236}">
                  <a16:creationId xmlns:a16="http://schemas.microsoft.com/office/drawing/2014/main" id="{72C50429-8235-E440-B0F8-ADCFAC74851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a:extLst>
                <a:ext uri="{FF2B5EF4-FFF2-40B4-BE49-F238E27FC236}">
                  <a16:creationId xmlns:a16="http://schemas.microsoft.com/office/drawing/2014/main" id="{C8289D20-20EF-CE4A-B82D-CC6F98B220C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a:extLst>
                <a:ext uri="{FF2B5EF4-FFF2-40B4-BE49-F238E27FC236}">
                  <a16:creationId xmlns:a16="http://schemas.microsoft.com/office/drawing/2014/main" id="{512EE24C-2BC1-5A45-B541-28FAD55222BB}"/>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a:extLst>
                <a:ext uri="{FF2B5EF4-FFF2-40B4-BE49-F238E27FC236}">
                  <a16:creationId xmlns:a16="http://schemas.microsoft.com/office/drawing/2014/main" id="{CC26DF50-FD02-994D-80F7-4CD21CC31FD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a:extLst>
                <a:ext uri="{FF2B5EF4-FFF2-40B4-BE49-F238E27FC236}">
                  <a16:creationId xmlns:a16="http://schemas.microsoft.com/office/drawing/2014/main" id="{12D5F885-EEB6-EA49-8F16-8E65F7B568A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a:extLst>
                <a:ext uri="{FF2B5EF4-FFF2-40B4-BE49-F238E27FC236}">
                  <a16:creationId xmlns:a16="http://schemas.microsoft.com/office/drawing/2014/main" id="{4819CF1A-CAA2-2445-BACA-6333C67700FA}"/>
                </a:ext>
              </a:extLst>
            </p:cNvPr>
            <p:cNvGrpSpPr>
              <a:grpSpLocks/>
            </p:cNvGrpSpPr>
            <p:nvPr/>
          </p:nvGrpSpPr>
          <p:grpSpPr bwMode="auto">
            <a:xfrm>
              <a:off x="4749" y="668"/>
              <a:ext cx="581" cy="145"/>
              <a:chOff x="614" y="2568"/>
              <a:chExt cx="725" cy="139"/>
            </a:xfrm>
          </p:grpSpPr>
          <p:sp>
            <p:nvSpPr>
              <p:cNvPr id="354" name="AutoShape 957">
                <a:extLst>
                  <a:ext uri="{FF2B5EF4-FFF2-40B4-BE49-F238E27FC236}">
                    <a16:creationId xmlns:a16="http://schemas.microsoft.com/office/drawing/2014/main" id="{F403CAA7-7575-5B45-9B26-74060E67EDD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a:extLst>
                  <a:ext uri="{FF2B5EF4-FFF2-40B4-BE49-F238E27FC236}">
                    <a16:creationId xmlns:a16="http://schemas.microsoft.com/office/drawing/2014/main" id="{E7C03107-B3D4-E74B-8026-51FC5FB4C97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a:extLst>
                <a:ext uri="{FF2B5EF4-FFF2-40B4-BE49-F238E27FC236}">
                  <a16:creationId xmlns:a16="http://schemas.microsoft.com/office/drawing/2014/main" id="{8C82FD14-8B3E-4C45-BA2F-1D536922BBF8}"/>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a:extLst>
                <a:ext uri="{FF2B5EF4-FFF2-40B4-BE49-F238E27FC236}">
                  <a16:creationId xmlns:a16="http://schemas.microsoft.com/office/drawing/2014/main" id="{848EC42A-6B0F-D74E-99AF-9287D4319DF2}"/>
                </a:ext>
              </a:extLst>
            </p:cNvPr>
            <p:cNvGrpSpPr>
              <a:grpSpLocks/>
            </p:cNvGrpSpPr>
            <p:nvPr/>
          </p:nvGrpSpPr>
          <p:grpSpPr bwMode="auto">
            <a:xfrm>
              <a:off x="4747" y="994"/>
              <a:ext cx="581" cy="134"/>
              <a:chOff x="614" y="2568"/>
              <a:chExt cx="725" cy="139"/>
            </a:xfrm>
          </p:grpSpPr>
          <p:sp>
            <p:nvSpPr>
              <p:cNvPr id="352" name="AutoShape 961">
                <a:extLst>
                  <a:ext uri="{FF2B5EF4-FFF2-40B4-BE49-F238E27FC236}">
                    <a16:creationId xmlns:a16="http://schemas.microsoft.com/office/drawing/2014/main" id="{5837F05C-C8FD-5D48-B46A-FAF46F8F6D0B}"/>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a:extLst>
                  <a:ext uri="{FF2B5EF4-FFF2-40B4-BE49-F238E27FC236}">
                    <a16:creationId xmlns:a16="http://schemas.microsoft.com/office/drawing/2014/main" id="{85884ACD-1556-C049-9208-BBD38D4BCBC0}"/>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a:extLst>
                <a:ext uri="{FF2B5EF4-FFF2-40B4-BE49-F238E27FC236}">
                  <a16:creationId xmlns:a16="http://schemas.microsoft.com/office/drawing/2014/main" id="{BB3BDCEC-6ABC-7E44-B9C4-70680B6560C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a:extLst>
                <a:ext uri="{FF2B5EF4-FFF2-40B4-BE49-F238E27FC236}">
                  <a16:creationId xmlns:a16="http://schemas.microsoft.com/office/drawing/2014/main" id="{BF659529-BF75-D64D-A398-3F5F02E8D6F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a:extLst>
                <a:ext uri="{FF2B5EF4-FFF2-40B4-BE49-F238E27FC236}">
                  <a16:creationId xmlns:a16="http://schemas.microsoft.com/office/drawing/2014/main" id="{08EED94E-296E-6944-AB01-4E0F74CF6006}"/>
                </a:ext>
              </a:extLst>
            </p:cNvPr>
            <p:cNvGrpSpPr>
              <a:grpSpLocks/>
            </p:cNvGrpSpPr>
            <p:nvPr/>
          </p:nvGrpSpPr>
          <p:grpSpPr bwMode="auto">
            <a:xfrm>
              <a:off x="4735" y="1627"/>
              <a:ext cx="582" cy="151"/>
              <a:chOff x="614" y="2568"/>
              <a:chExt cx="725" cy="139"/>
            </a:xfrm>
          </p:grpSpPr>
          <p:sp>
            <p:nvSpPr>
              <p:cNvPr id="350" name="AutoShape 966">
                <a:extLst>
                  <a:ext uri="{FF2B5EF4-FFF2-40B4-BE49-F238E27FC236}">
                    <a16:creationId xmlns:a16="http://schemas.microsoft.com/office/drawing/2014/main" id="{E45BC691-EDAB-5043-B974-6931BF4A1A7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a:extLst>
                  <a:ext uri="{FF2B5EF4-FFF2-40B4-BE49-F238E27FC236}">
                    <a16:creationId xmlns:a16="http://schemas.microsoft.com/office/drawing/2014/main" id="{BC4BCC73-0226-7344-A90F-A319311EB05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a:extLst>
                <a:ext uri="{FF2B5EF4-FFF2-40B4-BE49-F238E27FC236}">
                  <a16:creationId xmlns:a16="http://schemas.microsoft.com/office/drawing/2014/main" id="{4D3CB3E6-04E9-DD42-A1E2-B9CFDE5F408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a:extLst>
                <a:ext uri="{FF2B5EF4-FFF2-40B4-BE49-F238E27FC236}">
                  <a16:creationId xmlns:a16="http://schemas.microsoft.com/office/drawing/2014/main" id="{D3A85C8F-5C9D-004C-BED1-826FD6B7538B}"/>
                </a:ext>
              </a:extLst>
            </p:cNvPr>
            <p:cNvGrpSpPr>
              <a:grpSpLocks/>
            </p:cNvGrpSpPr>
            <p:nvPr/>
          </p:nvGrpSpPr>
          <p:grpSpPr bwMode="auto">
            <a:xfrm>
              <a:off x="4739" y="1327"/>
              <a:ext cx="582" cy="139"/>
              <a:chOff x="614" y="2568"/>
              <a:chExt cx="725" cy="139"/>
            </a:xfrm>
          </p:grpSpPr>
          <p:sp>
            <p:nvSpPr>
              <p:cNvPr id="348" name="AutoShape 970">
                <a:extLst>
                  <a:ext uri="{FF2B5EF4-FFF2-40B4-BE49-F238E27FC236}">
                    <a16:creationId xmlns:a16="http://schemas.microsoft.com/office/drawing/2014/main" id="{61DC189F-D857-CE49-9706-A99AFD07413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a:extLst>
                  <a:ext uri="{FF2B5EF4-FFF2-40B4-BE49-F238E27FC236}">
                    <a16:creationId xmlns:a16="http://schemas.microsoft.com/office/drawing/2014/main" id="{8FED6611-7057-CD45-9474-CA215533CFCA}"/>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a:extLst>
                <a:ext uri="{FF2B5EF4-FFF2-40B4-BE49-F238E27FC236}">
                  <a16:creationId xmlns:a16="http://schemas.microsoft.com/office/drawing/2014/main" id="{043E3E2C-723D-CA49-8604-B8FA4FD2921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a:extLst>
                <a:ext uri="{FF2B5EF4-FFF2-40B4-BE49-F238E27FC236}">
                  <a16:creationId xmlns:a16="http://schemas.microsoft.com/office/drawing/2014/main" id="{A7D59DBF-B240-2743-8F05-CD66521792A4}"/>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a:extLst>
                <a:ext uri="{FF2B5EF4-FFF2-40B4-BE49-F238E27FC236}">
                  <a16:creationId xmlns:a16="http://schemas.microsoft.com/office/drawing/2014/main" id="{782758E0-5FA1-2541-8957-4820DA264444}"/>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a:extLst>
                <a:ext uri="{FF2B5EF4-FFF2-40B4-BE49-F238E27FC236}">
                  <a16:creationId xmlns:a16="http://schemas.microsoft.com/office/drawing/2014/main" id="{E43434A9-1771-1841-B10D-00C68B13FB3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a:extLst>
                <a:ext uri="{FF2B5EF4-FFF2-40B4-BE49-F238E27FC236}">
                  <a16:creationId xmlns:a16="http://schemas.microsoft.com/office/drawing/2014/main" id="{7F3BC29B-77D4-0345-BC99-5EBDE517864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a:extLst>
                <a:ext uri="{FF2B5EF4-FFF2-40B4-BE49-F238E27FC236}">
                  <a16:creationId xmlns:a16="http://schemas.microsoft.com/office/drawing/2014/main" id="{AB8C4D5D-D558-0E48-B735-10A1700F94AB}"/>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a:extLst>
                <a:ext uri="{FF2B5EF4-FFF2-40B4-BE49-F238E27FC236}">
                  <a16:creationId xmlns:a16="http://schemas.microsoft.com/office/drawing/2014/main" id="{A52E34C3-2A4E-6E43-AEAD-80E9029E9F40}"/>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a:extLst>
                <a:ext uri="{FF2B5EF4-FFF2-40B4-BE49-F238E27FC236}">
                  <a16:creationId xmlns:a16="http://schemas.microsoft.com/office/drawing/2014/main" id="{CF996EB8-B8AF-1645-81FB-5C4480FC108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a:extLst>
                <a:ext uri="{FF2B5EF4-FFF2-40B4-BE49-F238E27FC236}">
                  <a16:creationId xmlns:a16="http://schemas.microsoft.com/office/drawing/2014/main" id="{6ABBF416-3D25-A54A-B9CB-9BC7B8D8BD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a:extLst>
                <a:ext uri="{FF2B5EF4-FFF2-40B4-BE49-F238E27FC236}">
                  <a16:creationId xmlns:a16="http://schemas.microsoft.com/office/drawing/2014/main" id="{BEBFB614-43B9-5A4B-8E5D-794244BE125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a:extLst>
                <a:ext uri="{FF2B5EF4-FFF2-40B4-BE49-F238E27FC236}">
                  <a16:creationId xmlns:a16="http://schemas.microsoft.com/office/drawing/2014/main" id="{C5CE1C8E-4047-8540-B7FB-EBAB3DBC646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74" name="Group 473">
            <a:extLst>
              <a:ext uri="{FF2B5EF4-FFF2-40B4-BE49-F238E27FC236}">
                <a16:creationId xmlns:a16="http://schemas.microsoft.com/office/drawing/2014/main" id="{68802756-5E0F-D142-AA8F-2D274E297BB1}"/>
              </a:ext>
            </a:extLst>
          </p:cNvPr>
          <p:cNvGrpSpPr/>
          <p:nvPr/>
        </p:nvGrpSpPr>
        <p:grpSpPr>
          <a:xfrm>
            <a:off x="6571713" y="2686293"/>
            <a:ext cx="1038308" cy="956788"/>
            <a:chOff x="6571713" y="2686293"/>
            <a:chExt cx="1038308" cy="956788"/>
          </a:xfrm>
        </p:grpSpPr>
        <p:sp>
          <p:nvSpPr>
            <p:cNvPr id="463" name="Freeform 917">
              <a:extLst>
                <a:ext uri="{FF2B5EF4-FFF2-40B4-BE49-F238E27FC236}">
                  <a16:creationId xmlns:a16="http://schemas.microsoft.com/office/drawing/2014/main" id="{ADACC4C8-123A-0642-ADC2-DC6E1D927429}"/>
                </a:ext>
              </a:extLst>
            </p:cNvPr>
            <p:cNvSpPr>
              <a:spLocks/>
            </p:cNvSpPr>
            <p:nvPr/>
          </p:nvSpPr>
          <p:spPr bwMode="auto">
            <a:xfrm flipH="1">
              <a:off x="7291095" y="2700162"/>
              <a:ext cx="318926" cy="942919"/>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 fmla="*/ 319 w 10319"/>
                <a:gd name="connsiteY0" fmla="*/ 10000 h 10000"/>
                <a:gd name="connsiteX1" fmla="*/ 0 w 10319"/>
                <a:gd name="connsiteY1" fmla="*/ 9878 h 10000"/>
                <a:gd name="connsiteX2" fmla="*/ 10319 w 10319"/>
                <a:gd name="connsiteY2" fmla="*/ 0 h 10000"/>
                <a:gd name="connsiteX3" fmla="*/ 10319 w 10319"/>
                <a:gd name="connsiteY3" fmla="*/ 8912 h 10000"/>
                <a:gd name="connsiteX4" fmla="*/ 319 w 10319"/>
                <a:gd name="connsiteY4" fmla="*/ 10000 h 10000"/>
                <a:gd name="connsiteX0" fmla="*/ 2669 w 10319"/>
                <a:gd name="connsiteY0" fmla="*/ 10279 h 10279"/>
                <a:gd name="connsiteX1" fmla="*/ 0 w 10319"/>
                <a:gd name="connsiteY1" fmla="*/ 9878 h 10279"/>
                <a:gd name="connsiteX2" fmla="*/ 10319 w 10319"/>
                <a:gd name="connsiteY2" fmla="*/ 0 h 10279"/>
                <a:gd name="connsiteX3" fmla="*/ 10319 w 10319"/>
                <a:gd name="connsiteY3" fmla="*/ 8912 h 10279"/>
                <a:gd name="connsiteX4" fmla="*/ 2669 w 10319"/>
                <a:gd name="connsiteY4" fmla="*/ 10279 h 1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19" h="10279">
                  <a:moveTo>
                    <a:pt x="2669" y="10279"/>
                  </a:moveTo>
                  <a:lnTo>
                    <a:pt x="0" y="9878"/>
                  </a:lnTo>
                  <a:lnTo>
                    <a:pt x="10319" y="0"/>
                  </a:lnTo>
                  <a:lnTo>
                    <a:pt x="10319" y="8912"/>
                  </a:lnTo>
                  <a:lnTo>
                    <a:pt x="2669" y="10279"/>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55" name="Group 454">
              <a:extLst>
                <a:ext uri="{FF2B5EF4-FFF2-40B4-BE49-F238E27FC236}">
                  <a16:creationId xmlns:a16="http://schemas.microsoft.com/office/drawing/2014/main" id="{F51EF82F-6B76-1D43-BDCE-36A16F512D10}"/>
                </a:ext>
              </a:extLst>
            </p:cNvPr>
            <p:cNvGrpSpPr/>
            <p:nvPr/>
          </p:nvGrpSpPr>
          <p:grpSpPr>
            <a:xfrm>
              <a:off x="6571713" y="2686293"/>
              <a:ext cx="764135" cy="854075"/>
              <a:chOff x="6571713" y="2686293"/>
              <a:chExt cx="764135" cy="854075"/>
            </a:xfrm>
          </p:grpSpPr>
          <p:sp>
            <p:nvSpPr>
              <p:cNvPr id="520" name="Rectangle 228">
                <a:extLst>
                  <a:ext uri="{FF2B5EF4-FFF2-40B4-BE49-F238E27FC236}">
                    <a16:creationId xmlns:a16="http://schemas.microsoft.com/office/drawing/2014/main" id="{4174338D-3A0E-9747-819D-0C19F4DF4AA8}"/>
                  </a:ext>
                </a:extLst>
              </p:cNvPr>
              <p:cNvSpPr>
                <a:spLocks noChangeArrowheads="1"/>
              </p:cNvSpPr>
              <p:nvPr/>
            </p:nvSpPr>
            <p:spPr bwMode="auto">
              <a:xfrm>
                <a:off x="6641713" y="2722275"/>
                <a:ext cx="647951" cy="777228"/>
              </a:xfrm>
              <a:prstGeom prst="rect">
                <a:avLst/>
              </a:prstGeom>
              <a:solidFill>
                <a:schemeClr val="bg1"/>
              </a:solidFill>
              <a:ln w="12700">
                <a:solidFill>
                  <a:schemeClr val="tx1"/>
                </a:solidFill>
                <a:miter lim="800000"/>
                <a:headEnd/>
                <a:tailEnd/>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1" name="Rectangle 229">
                <a:extLst>
                  <a:ext uri="{FF2B5EF4-FFF2-40B4-BE49-F238E27FC236}">
                    <a16:creationId xmlns:a16="http://schemas.microsoft.com/office/drawing/2014/main" id="{621AE13C-4ABC-334F-8206-4D5E08465C6E}"/>
                  </a:ext>
                </a:extLst>
              </p:cNvPr>
              <p:cNvSpPr>
                <a:spLocks noChangeArrowheads="1"/>
              </p:cNvSpPr>
              <p:nvPr/>
            </p:nvSpPr>
            <p:spPr bwMode="auto">
              <a:xfrm>
                <a:off x="6642457" y="3037370"/>
                <a:ext cx="648594" cy="15877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2" name="Text Box 230">
                <a:extLst>
                  <a:ext uri="{FF2B5EF4-FFF2-40B4-BE49-F238E27FC236}">
                    <a16:creationId xmlns:a16="http://schemas.microsoft.com/office/drawing/2014/main" id="{CA38D367-F86F-AB43-B21E-1EEE691D3D74}"/>
                  </a:ext>
                </a:extLst>
              </p:cNvPr>
              <p:cNvSpPr txBox="1">
                <a:spLocks noChangeArrowheads="1"/>
              </p:cNvSpPr>
              <p:nvPr/>
            </p:nvSpPr>
            <p:spPr bwMode="auto">
              <a:xfrm>
                <a:off x="6571713" y="2686293"/>
                <a:ext cx="764135"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9" name="Straight Connector 8">
                <a:extLst>
                  <a:ext uri="{FF2B5EF4-FFF2-40B4-BE49-F238E27FC236}">
                    <a16:creationId xmlns:a16="http://schemas.microsoft.com/office/drawing/2014/main" id="{3862EE7F-63B9-EE4A-8A32-E1BB698AA3F2}"/>
                  </a:ext>
                </a:extLst>
              </p:cNvPr>
              <p:cNvCxnSpPr>
                <a:cxnSpLocks/>
              </p:cNvCxnSpPr>
              <p:nvPr/>
            </p:nvCxnSpPr>
            <p:spPr>
              <a:xfrm>
                <a:off x="6638631" y="2891320"/>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a:extLst>
                  <a:ext uri="{FF2B5EF4-FFF2-40B4-BE49-F238E27FC236}">
                    <a16:creationId xmlns:a16="http://schemas.microsoft.com/office/drawing/2014/main" id="{929A4F7E-FE01-E545-A0B9-9F724FDE264B}"/>
                  </a:ext>
                </a:extLst>
              </p:cNvPr>
              <p:cNvCxnSpPr>
                <a:cxnSpLocks/>
              </p:cNvCxnSpPr>
              <p:nvPr/>
            </p:nvCxnSpPr>
            <p:spPr>
              <a:xfrm>
                <a:off x="6638631" y="3040545"/>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8" name="Straight Connector 527">
                <a:extLst>
                  <a:ext uri="{FF2B5EF4-FFF2-40B4-BE49-F238E27FC236}">
                    <a16:creationId xmlns:a16="http://schemas.microsoft.com/office/drawing/2014/main" id="{BD3F59DE-C12C-D645-AC9D-20A80143D6BE}"/>
                  </a:ext>
                </a:extLst>
              </p:cNvPr>
              <p:cNvCxnSpPr>
                <a:cxnSpLocks/>
              </p:cNvCxnSpPr>
              <p:nvPr/>
            </p:nvCxnSpPr>
            <p:spPr>
              <a:xfrm>
                <a:off x="6638631" y="3189770"/>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9" name="Straight Connector 528">
                <a:extLst>
                  <a:ext uri="{FF2B5EF4-FFF2-40B4-BE49-F238E27FC236}">
                    <a16:creationId xmlns:a16="http://schemas.microsoft.com/office/drawing/2014/main" id="{7757E2F0-9B94-084A-90A0-8529D1B757E6}"/>
                  </a:ext>
                </a:extLst>
              </p:cNvPr>
              <p:cNvCxnSpPr>
                <a:cxnSpLocks/>
              </p:cNvCxnSpPr>
              <p:nvPr/>
            </p:nvCxnSpPr>
            <p:spPr>
              <a:xfrm>
                <a:off x="6638631" y="3338995"/>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64" name="Group 463">
            <a:extLst>
              <a:ext uri="{FF2B5EF4-FFF2-40B4-BE49-F238E27FC236}">
                <a16:creationId xmlns:a16="http://schemas.microsoft.com/office/drawing/2014/main" id="{6D7E4C2B-1DC3-2A4C-90A6-0BDE31D46D3B}"/>
              </a:ext>
            </a:extLst>
          </p:cNvPr>
          <p:cNvGrpSpPr/>
          <p:nvPr/>
        </p:nvGrpSpPr>
        <p:grpSpPr>
          <a:xfrm>
            <a:off x="10202006" y="5357871"/>
            <a:ext cx="970347" cy="854075"/>
            <a:chOff x="10202006" y="5357871"/>
            <a:chExt cx="970347" cy="854075"/>
          </a:xfrm>
        </p:grpSpPr>
        <p:sp>
          <p:nvSpPr>
            <p:cNvPr id="530" name="Freeform 917">
              <a:extLst>
                <a:ext uri="{FF2B5EF4-FFF2-40B4-BE49-F238E27FC236}">
                  <a16:creationId xmlns:a16="http://schemas.microsoft.com/office/drawing/2014/main" id="{88BB7911-0614-1748-A570-7F1CD9A39BB8}"/>
                </a:ext>
              </a:extLst>
            </p:cNvPr>
            <p:cNvSpPr>
              <a:spLocks/>
            </p:cNvSpPr>
            <p:nvPr/>
          </p:nvSpPr>
          <p:spPr bwMode="auto">
            <a:xfrm>
              <a:off x="10202006" y="5397682"/>
              <a:ext cx="281273" cy="773122"/>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 fmla="*/ 319 w 10319"/>
                <a:gd name="connsiteY0" fmla="*/ 10000 h 10000"/>
                <a:gd name="connsiteX1" fmla="*/ 0 w 10319"/>
                <a:gd name="connsiteY1" fmla="*/ 9878 h 10000"/>
                <a:gd name="connsiteX2" fmla="*/ 10319 w 10319"/>
                <a:gd name="connsiteY2" fmla="*/ 0 h 10000"/>
                <a:gd name="connsiteX3" fmla="*/ 10319 w 10319"/>
                <a:gd name="connsiteY3" fmla="*/ 8912 h 10000"/>
                <a:gd name="connsiteX4" fmla="*/ 319 w 10319"/>
                <a:gd name="connsiteY4" fmla="*/ 10000 h 10000"/>
                <a:gd name="connsiteX0" fmla="*/ 2669 w 10319"/>
                <a:gd name="connsiteY0" fmla="*/ 10279 h 10279"/>
                <a:gd name="connsiteX1" fmla="*/ 0 w 10319"/>
                <a:gd name="connsiteY1" fmla="*/ 9878 h 10279"/>
                <a:gd name="connsiteX2" fmla="*/ 10319 w 10319"/>
                <a:gd name="connsiteY2" fmla="*/ 0 h 10279"/>
                <a:gd name="connsiteX3" fmla="*/ 10319 w 10319"/>
                <a:gd name="connsiteY3" fmla="*/ 8912 h 10279"/>
                <a:gd name="connsiteX4" fmla="*/ 2669 w 10319"/>
                <a:gd name="connsiteY4" fmla="*/ 10279 h 10279"/>
                <a:gd name="connsiteX0" fmla="*/ 2669 w 10319"/>
                <a:gd name="connsiteY0" fmla="*/ 10279 h 11889"/>
                <a:gd name="connsiteX1" fmla="*/ 0 w 10319"/>
                <a:gd name="connsiteY1" fmla="*/ 9878 h 11889"/>
                <a:gd name="connsiteX2" fmla="*/ 10319 w 10319"/>
                <a:gd name="connsiteY2" fmla="*/ 0 h 11889"/>
                <a:gd name="connsiteX3" fmla="*/ 10011 w 10319"/>
                <a:gd name="connsiteY3" fmla="*/ 11889 h 11889"/>
                <a:gd name="connsiteX4" fmla="*/ 2669 w 10319"/>
                <a:gd name="connsiteY4" fmla="*/ 10279 h 11889"/>
                <a:gd name="connsiteX0" fmla="*/ 2669 w 10024"/>
                <a:gd name="connsiteY0" fmla="*/ 6818 h 8428"/>
                <a:gd name="connsiteX1" fmla="*/ 0 w 10024"/>
                <a:gd name="connsiteY1" fmla="*/ 6417 h 8428"/>
                <a:gd name="connsiteX2" fmla="*/ 9703 w 10024"/>
                <a:gd name="connsiteY2" fmla="*/ 0 h 8428"/>
                <a:gd name="connsiteX3" fmla="*/ 10011 w 10024"/>
                <a:gd name="connsiteY3" fmla="*/ 8428 h 8428"/>
                <a:gd name="connsiteX4" fmla="*/ 2669 w 10024"/>
                <a:gd name="connsiteY4" fmla="*/ 6818 h 8428"/>
                <a:gd name="connsiteX0" fmla="*/ 1741 w 9078"/>
                <a:gd name="connsiteY0" fmla="*/ 8090 h 10000"/>
                <a:gd name="connsiteX1" fmla="*/ 0 w 9078"/>
                <a:gd name="connsiteY1" fmla="*/ 6834 h 10000"/>
                <a:gd name="connsiteX2" fmla="*/ 8758 w 9078"/>
                <a:gd name="connsiteY2" fmla="*/ 0 h 10000"/>
                <a:gd name="connsiteX3" fmla="*/ 9065 w 9078"/>
                <a:gd name="connsiteY3" fmla="*/ 10000 h 10000"/>
                <a:gd name="connsiteX4" fmla="*/ 1741 w 9078"/>
                <a:gd name="connsiteY4" fmla="*/ 8090 h 10000"/>
                <a:gd name="connsiteX0" fmla="*/ 112 w 10001"/>
                <a:gd name="connsiteY0" fmla="*/ 7638 h 10000"/>
                <a:gd name="connsiteX1" fmla="*/ 0 w 10001"/>
                <a:gd name="connsiteY1" fmla="*/ 6834 h 10000"/>
                <a:gd name="connsiteX2" fmla="*/ 9647 w 10001"/>
                <a:gd name="connsiteY2" fmla="*/ 0 h 10000"/>
                <a:gd name="connsiteX3" fmla="*/ 9986 w 10001"/>
                <a:gd name="connsiteY3" fmla="*/ 10000 h 10000"/>
                <a:gd name="connsiteX4" fmla="*/ 112 w 10001"/>
                <a:gd name="connsiteY4" fmla="*/ 7638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1" h="10000">
                  <a:moveTo>
                    <a:pt x="112" y="7638"/>
                  </a:moveTo>
                  <a:cubicBezTo>
                    <a:pt x="75" y="7370"/>
                    <a:pt x="37" y="7102"/>
                    <a:pt x="0" y="6834"/>
                  </a:cubicBezTo>
                  <a:lnTo>
                    <a:pt x="9647" y="0"/>
                  </a:lnTo>
                  <a:cubicBezTo>
                    <a:pt x="9534" y="4702"/>
                    <a:pt x="10099" y="5298"/>
                    <a:pt x="9986" y="10000"/>
                  </a:cubicBezTo>
                  <a:lnTo>
                    <a:pt x="112" y="7638"/>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31" name="Group 530">
              <a:extLst>
                <a:ext uri="{FF2B5EF4-FFF2-40B4-BE49-F238E27FC236}">
                  <a16:creationId xmlns:a16="http://schemas.microsoft.com/office/drawing/2014/main" id="{19A9DE1D-45C9-C144-A1C0-784FDCD971D3}"/>
                </a:ext>
              </a:extLst>
            </p:cNvPr>
            <p:cNvGrpSpPr/>
            <p:nvPr/>
          </p:nvGrpSpPr>
          <p:grpSpPr>
            <a:xfrm>
              <a:off x="10408218" y="5357871"/>
              <a:ext cx="764135" cy="854075"/>
              <a:chOff x="6571713" y="2686293"/>
              <a:chExt cx="764135" cy="854075"/>
            </a:xfrm>
          </p:grpSpPr>
          <p:sp>
            <p:nvSpPr>
              <p:cNvPr id="532" name="Rectangle 228">
                <a:extLst>
                  <a:ext uri="{FF2B5EF4-FFF2-40B4-BE49-F238E27FC236}">
                    <a16:creationId xmlns:a16="http://schemas.microsoft.com/office/drawing/2014/main" id="{5DD713FD-EA40-9B4B-802C-3AF871B580F8}"/>
                  </a:ext>
                </a:extLst>
              </p:cNvPr>
              <p:cNvSpPr>
                <a:spLocks noChangeArrowheads="1"/>
              </p:cNvSpPr>
              <p:nvPr/>
            </p:nvSpPr>
            <p:spPr bwMode="auto">
              <a:xfrm>
                <a:off x="6641713" y="2722275"/>
                <a:ext cx="647951" cy="777228"/>
              </a:xfrm>
              <a:prstGeom prst="rect">
                <a:avLst/>
              </a:prstGeom>
              <a:solidFill>
                <a:schemeClr val="bg1"/>
              </a:solidFill>
              <a:ln w="12700">
                <a:solidFill>
                  <a:schemeClr val="tx1"/>
                </a:solidFill>
                <a:miter lim="800000"/>
                <a:headEnd/>
                <a:tailEnd/>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33" name="Rectangle 229">
                <a:extLst>
                  <a:ext uri="{FF2B5EF4-FFF2-40B4-BE49-F238E27FC236}">
                    <a16:creationId xmlns:a16="http://schemas.microsoft.com/office/drawing/2014/main" id="{719538F1-BB3F-A747-B46B-E825372287C2}"/>
                  </a:ext>
                </a:extLst>
              </p:cNvPr>
              <p:cNvSpPr>
                <a:spLocks noChangeArrowheads="1"/>
              </p:cNvSpPr>
              <p:nvPr/>
            </p:nvSpPr>
            <p:spPr bwMode="auto">
              <a:xfrm>
                <a:off x="6642457" y="3037370"/>
                <a:ext cx="648594" cy="15877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34" name="Text Box 230">
                <a:extLst>
                  <a:ext uri="{FF2B5EF4-FFF2-40B4-BE49-F238E27FC236}">
                    <a16:creationId xmlns:a16="http://schemas.microsoft.com/office/drawing/2014/main" id="{67AF1768-8AEF-FD44-8A30-E764E9F88B70}"/>
                  </a:ext>
                </a:extLst>
              </p:cNvPr>
              <p:cNvSpPr txBox="1">
                <a:spLocks noChangeArrowheads="1"/>
              </p:cNvSpPr>
              <p:nvPr/>
            </p:nvSpPr>
            <p:spPr bwMode="auto">
              <a:xfrm>
                <a:off x="6571713" y="2686293"/>
                <a:ext cx="764135"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535" name="Straight Connector 534">
                <a:extLst>
                  <a:ext uri="{FF2B5EF4-FFF2-40B4-BE49-F238E27FC236}">
                    <a16:creationId xmlns:a16="http://schemas.microsoft.com/office/drawing/2014/main" id="{22CAF256-C57E-8848-9992-472431799A88}"/>
                  </a:ext>
                </a:extLst>
              </p:cNvPr>
              <p:cNvCxnSpPr>
                <a:cxnSpLocks/>
              </p:cNvCxnSpPr>
              <p:nvPr/>
            </p:nvCxnSpPr>
            <p:spPr>
              <a:xfrm>
                <a:off x="6638631" y="2891320"/>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a:extLst>
                  <a:ext uri="{FF2B5EF4-FFF2-40B4-BE49-F238E27FC236}">
                    <a16:creationId xmlns:a16="http://schemas.microsoft.com/office/drawing/2014/main" id="{7573D7D3-A7AB-0B4F-A08C-BA6A7E07CA0B}"/>
                  </a:ext>
                </a:extLst>
              </p:cNvPr>
              <p:cNvCxnSpPr>
                <a:cxnSpLocks/>
              </p:cNvCxnSpPr>
              <p:nvPr/>
            </p:nvCxnSpPr>
            <p:spPr>
              <a:xfrm>
                <a:off x="6638631" y="3040545"/>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a:extLst>
                  <a:ext uri="{FF2B5EF4-FFF2-40B4-BE49-F238E27FC236}">
                    <a16:creationId xmlns:a16="http://schemas.microsoft.com/office/drawing/2014/main" id="{211E2459-6D52-2248-81F0-411DFD34BC1D}"/>
                  </a:ext>
                </a:extLst>
              </p:cNvPr>
              <p:cNvCxnSpPr>
                <a:cxnSpLocks/>
              </p:cNvCxnSpPr>
              <p:nvPr/>
            </p:nvCxnSpPr>
            <p:spPr>
              <a:xfrm>
                <a:off x="6638631" y="3189770"/>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a:extLst>
                  <a:ext uri="{FF2B5EF4-FFF2-40B4-BE49-F238E27FC236}">
                    <a16:creationId xmlns:a16="http://schemas.microsoft.com/office/drawing/2014/main" id="{50F9C417-B611-7043-A15F-F361AA3E9B74}"/>
                  </a:ext>
                </a:extLst>
              </p:cNvPr>
              <p:cNvCxnSpPr>
                <a:cxnSpLocks/>
              </p:cNvCxnSpPr>
              <p:nvPr/>
            </p:nvCxnSpPr>
            <p:spPr>
              <a:xfrm>
                <a:off x="6638631" y="3338995"/>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84" name="Group 950">
            <a:extLst>
              <a:ext uri="{FF2B5EF4-FFF2-40B4-BE49-F238E27FC236}">
                <a16:creationId xmlns:a16="http://schemas.microsoft.com/office/drawing/2014/main" id="{7CEBBAF6-579E-3943-B1EB-BB883618D6D9}"/>
              </a:ext>
            </a:extLst>
          </p:cNvPr>
          <p:cNvGrpSpPr>
            <a:grpSpLocks/>
          </p:cNvGrpSpPr>
          <p:nvPr/>
        </p:nvGrpSpPr>
        <p:grpSpPr bwMode="auto">
          <a:xfrm>
            <a:off x="10002508" y="5616400"/>
            <a:ext cx="214974" cy="403920"/>
            <a:chOff x="4140" y="429"/>
            <a:chExt cx="1425" cy="2396"/>
          </a:xfrm>
        </p:grpSpPr>
        <p:sp>
          <p:nvSpPr>
            <p:cNvPr id="485" name="Freeform 951">
              <a:extLst>
                <a:ext uri="{FF2B5EF4-FFF2-40B4-BE49-F238E27FC236}">
                  <a16:creationId xmlns:a16="http://schemas.microsoft.com/office/drawing/2014/main" id="{984581C6-7CED-A042-809F-11066F04B55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6" name="Rectangle 952">
              <a:extLst>
                <a:ext uri="{FF2B5EF4-FFF2-40B4-BE49-F238E27FC236}">
                  <a16:creationId xmlns:a16="http://schemas.microsoft.com/office/drawing/2014/main" id="{0E0A78D4-7C3B-2143-AE69-FA504AD75E5E}"/>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87" name="Freeform 953">
              <a:extLst>
                <a:ext uri="{FF2B5EF4-FFF2-40B4-BE49-F238E27FC236}">
                  <a16:creationId xmlns:a16="http://schemas.microsoft.com/office/drawing/2014/main" id="{B0C7F238-A8B7-7443-8BA5-8939FF6B5572}"/>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8" name="Freeform 954">
              <a:extLst>
                <a:ext uri="{FF2B5EF4-FFF2-40B4-BE49-F238E27FC236}">
                  <a16:creationId xmlns:a16="http://schemas.microsoft.com/office/drawing/2014/main" id="{6F90FD17-11E4-EE4F-AF2F-7122C053E0C1}"/>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9" name="Rectangle 955">
              <a:extLst>
                <a:ext uri="{FF2B5EF4-FFF2-40B4-BE49-F238E27FC236}">
                  <a16:creationId xmlns:a16="http://schemas.microsoft.com/office/drawing/2014/main" id="{53A75298-B138-094F-9787-1B231F48063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0" name="Group 956">
              <a:extLst>
                <a:ext uri="{FF2B5EF4-FFF2-40B4-BE49-F238E27FC236}">
                  <a16:creationId xmlns:a16="http://schemas.microsoft.com/office/drawing/2014/main" id="{AD456B50-CD82-6F4C-9CF1-09ABBC571C85}"/>
                </a:ext>
              </a:extLst>
            </p:cNvPr>
            <p:cNvGrpSpPr>
              <a:grpSpLocks/>
            </p:cNvGrpSpPr>
            <p:nvPr/>
          </p:nvGrpSpPr>
          <p:grpSpPr bwMode="auto">
            <a:xfrm>
              <a:off x="4749" y="668"/>
              <a:ext cx="581" cy="145"/>
              <a:chOff x="614" y="2568"/>
              <a:chExt cx="725" cy="139"/>
            </a:xfrm>
          </p:grpSpPr>
          <p:sp>
            <p:nvSpPr>
              <p:cNvPr id="515" name="AutoShape 957">
                <a:extLst>
                  <a:ext uri="{FF2B5EF4-FFF2-40B4-BE49-F238E27FC236}">
                    <a16:creationId xmlns:a16="http://schemas.microsoft.com/office/drawing/2014/main" id="{4C074F81-A723-5F4E-9479-CE1CDCFBCB8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6" name="AutoShape 958">
                <a:extLst>
                  <a:ext uri="{FF2B5EF4-FFF2-40B4-BE49-F238E27FC236}">
                    <a16:creationId xmlns:a16="http://schemas.microsoft.com/office/drawing/2014/main" id="{4DE71513-1E1D-B644-992C-AE6AB0DB119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1" name="Rectangle 959">
              <a:extLst>
                <a:ext uri="{FF2B5EF4-FFF2-40B4-BE49-F238E27FC236}">
                  <a16:creationId xmlns:a16="http://schemas.microsoft.com/office/drawing/2014/main" id="{05D448DB-B3CB-C64D-8C4B-72D790DFFD42}"/>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2" name="Group 960">
              <a:extLst>
                <a:ext uri="{FF2B5EF4-FFF2-40B4-BE49-F238E27FC236}">
                  <a16:creationId xmlns:a16="http://schemas.microsoft.com/office/drawing/2014/main" id="{9CDEBDA5-A066-D749-B9E9-47DB05253D32}"/>
                </a:ext>
              </a:extLst>
            </p:cNvPr>
            <p:cNvGrpSpPr>
              <a:grpSpLocks/>
            </p:cNvGrpSpPr>
            <p:nvPr/>
          </p:nvGrpSpPr>
          <p:grpSpPr bwMode="auto">
            <a:xfrm>
              <a:off x="4747" y="994"/>
              <a:ext cx="581" cy="134"/>
              <a:chOff x="614" y="2568"/>
              <a:chExt cx="725" cy="139"/>
            </a:xfrm>
          </p:grpSpPr>
          <p:sp>
            <p:nvSpPr>
              <p:cNvPr id="513" name="AutoShape 961">
                <a:extLst>
                  <a:ext uri="{FF2B5EF4-FFF2-40B4-BE49-F238E27FC236}">
                    <a16:creationId xmlns:a16="http://schemas.microsoft.com/office/drawing/2014/main" id="{8E73CA32-EF58-EA45-A4FE-37E560EBE8C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4" name="AutoShape 962">
                <a:extLst>
                  <a:ext uri="{FF2B5EF4-FFF2-40B4-BE49-F238E27FC236}">
                    <a16:creationId xmlns:a16="http://schemas.microsoft.com/office/drawing/2014/main" id="{2E2C05F9-1F42-CF46-83F8-339E874CF6F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3" name="Rectangle 963">
              <a:extLst>
                <a:ext uri="{FF2B5EF4-FFF2-40B4-BE49-F238E27FC236}">
                  <a16:creationId xmlns:a16="http://schemas.microsoft.com/office/drawing/2014/main" id="{D2B5715C-9E55-D04D-BD32-A700B9DCC1E1}"/>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4" name="Rectangle 964">
              <a:extLst>
                <a:ext uri="{FF2B5EF4-FFF2-40B4-BE49-F238E27FC236}">
                  <a16:creationId xmlns:a16="http://schemas.microsoft.com/office/drawing/2014/main" id="{3A8FF8A7-C248-1B42-80FA-051974D95224}"/>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5" name="Group 965">
              <a:extLst>
                <a:ext uri="{FF2B5EF4-FFF2-40B4-BE49-F238E27FC236}">
                  <a16:creationId xmlns:a16="http://schemas.microsoft.com/office/drawing/2014/main" id="{8E71E5B0-A3F5-D344-B255-99112EB195F7}"/>
                </a:ext>
              </a:extLst>
            </p:cNvPr>
            <p:cNvGrpSpPr>
              <a:grpSpLocks/>
            </p:cNvGrpSpPr>
            <p:nvPr/>
          </p:nvGrpSpPr>
          <p:grpSpPr bwMode="auto">
            <a:xfrm>
              <a:off x="4735" y="1627"/>
              <a:ext cx="582" cy="151"/>
              <a:chOff x="614" y="2568"/>
              <a:chExt cx="725" cy="139"/>
            </a:xfrm>
          </p:grpSpPr>
          <p:sp>
            <p:nvSpPr>
              <p:cNvPr id="511" name="AutoShape 966">
                <a:extLst>
                  <a:ext uri="{FF2B5EF4-FFF2-40B4-BE49-F238E27FC236}">
                    <a16:creationId xmlns:a16="http://schemas.microsoft.com/office/drawing/2014/main" id="{A2F22898-EA39-FB4D-B255-ABCB1B7C166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2" name="AutoShape 967">
                <a:extLst>
                  <a:ext uri="{FF2B5EF4-FFF2-40B4-BE49-F238E27FC236}">
                    <a16:creationId xmlns:a16="http://schemas.microsoft.com/office/drawing/2014/main" id="{FBF034BA-270B-6F40-B57B-8A19ABF2818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6" name="Freeform 968">
              <a:extLst>
                <a:ext uri="{FF2B5EF4-FFF2-40B4-BE49-F238E27FC236}">
                  <a16:creationId xmlns:a16="http://schemas.microsoft.com/office/drawing/2014/main" id="{C6616798-D999-124B-8365-0FF6B1AC6B22}"/>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7" name="Group 969">
              <a:extLst>
                <a:ext uri="{FF2B5EF4-FFF2-40B4-BE49-F238E27FC236}">
                  <a16:creationId xmlns:a16="http://schemas.microsoft.com/office/drawing/2014/main" id="{0D2B7299-399C-9748-80B1-8B82EA570848}"/>
                </a:ext>
              </a:extLst>
            </p:cNvPr>
            <p:cNvGrpSpPr>
              <a:grpSpLocks/>
            </p:cNvGrpSpPr>
            <p:nvPr/>
          </p:nvGrpSpPr>
          <p:grpSpPr bwMode="auto">
            <a:xfrm>
              <a:off x="4739" y="1327"/>
              <a:ext cx="582" cy="139"/>
              <a:chOff x="614" y="2568"/>
              <a:chExt cx="725" cy="139"/>
            </a:xfrm>
          </p:grpSpPr>
          <p:sp>
            <p:nvSpPr>
              <p:cNvPr id="509" name="AutoShape 970">
                <a:extLst>
                  <a:ext uri="{FF2B5EF4-FFF2-40B4-BE49-F238E27FC236}">
                    <a16:creationId xmlns:a16="http://schemas.microsoft.com/office/drawing/2014/main" id="{791F8FFE-36CE-5D47-899C-7B6F5471D9AF}"/>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0" name="AutoShape 971">
                <a:extLst>
                  <a:ext uri="{FF2B5EF4-FFF2-40B4-BE49-F238E27FC236}">
                    <a16:creationId xmlns:a16="http://schemas.microsoft.com/office/drawing/2014/main" id="{96614370-C84C-644E-AF93-94853FD47AF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8" name="Rectangle 972">
              <a:extLst>
                <a:ext uri="{FF2B5EF4-FFF2-40B4-BE49-F238E27FC236}">
                  <a16:creationId xmlns:a16="http://schemas.microsoft.com/office/drawing/2014/main" id="{3024E21F-4580-974D-A923-DBF7106EF15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9" name="Freeform 973">
              <a:extLst>
                <a:ext uri="{FF2B5EF4-FFF2-40B4-BE49-F238E27FC236}">
                  <a16:creationId xmlns:a16="http://schemas.microsoft.com/office/drawing/2014/main" id="{355CC750-A436-114A-B13D-15B18BE0099A}"/>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0" name="Freeform 974">
              <a:extLst>
                <a:ext uri="{FF2B5EF4-FFF2-40B4-BE49-F238E27FC236}">
                  <a16:creationId xmlns:a16="http://schemas.microsoft.com/office/drawing/2014/main" id="{D88AEB08-419C-994D-B9AF-2D260494D17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1" name="Oval 975">
              <a:extLst>
                <a:ext uri="{FF2B5EF4-FFF2-40B4-BE49-F238E27FC236}">
                  <a16:creationId xmlns:a16="http://schemas.microsoft.com/office/drawing/2014/main" id="{A70DC3D0-7F41-FB4E-BF25-4A8051E0D90D}"/>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2" name="Freeform 976">
              <a:extLst>
                <a:ext uri="{FF2B5EF4-FFF2-40B4-BE49-F238E27FC236}">
                  <a16:creationId xmlns:a16="http://schemas.microsoft.com/office/drawing/2014/main" id="{00011472-61BE-7D4E-BF36-C4C4F0A5D72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AutoShape 977">
              <a:extLst>
                <a:ext uri="{FF2B5EF4-FFF2-40B4-BE49-F238E27FC236}">
                  <a16:creationId xmlns:a16="http://schemas.microsoft.com/office/drawing/2014/main" id="{369D2889-1BFC-A340-B67F-54F258D6F1F5}"/>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4" name="AutoShape 978">
              <a:extLst>
                <a:ext uri="{FF2B5EF4-FFF2-40B4-BE49-F238E27FC236}">
                  <a16:creationId xmlns:a16="http://schemas.microsoft.com/office/drawing/2014/main" id="{CEFA09E5-3186-4445-AD94-60C0E15196A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5" name="Oval 979">
              <a:extLst>
                <a:ext uri="{FF2B5EF4-FFF2-40B4-BE49-F238E27FC236}">
                  <a16:creationId xmlns:a16="http://schemas.microsoft.com/office/drawing/2014/main" id="{9AFADA62-C3CB-594F-8048-88710642763B}"/>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6" name="Oval 980">
              <a:extLst>
                <a:ext uri="{FF2B5EF4-FFF2-40B4-BE49-F238E27FC236}">
                  <a16:creationId xmlns:a16="http://schemas.microsoft.com/office/drawing/2014/main" id="{C82FFABC-4C4C-6243-9D2D-3C99FBC518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7" name="Oval 981">
              <a:extLst>
                <a:ext uri="{FF2B5EF4-FFF2-40B4-BE49-F238E27FC236}">
                  <a16:creationId xmlns:a16="http://schemas.microsoft.com/office/drawing/2014/main" id="{C0EFDD4D-FB5A-6D4E-97DD-CFA89D4A969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8" name="Rectangle 982">
              <a:extLst>
                <a:ext uri="{FF2B5EF4-FFF2-40B4-BE49-F238E27FC236}">
                  <a16:creationId xmlns:a16="http://schemas.microsoft.com/office/drawing/2014/main" id="{99A1B872-581F-BE49-AADF-3A6775C166D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193" name="Group 192">
            <a:extLst>
              <a:ext uri="{FF2B5EF4-FFF2-40B4-BE49-F238E27FC236}">
                <a16:creationId xmlns:a16="http://schemas.microsoft.com/office/drawing/2014/main" id="{E38FF4C3-D0A2-D548-89C0-C35D3E53032F}"/>
              </a:ext>
            </a:extLst>
          </p:cNvPr>
          <p:cNvGrpSpPr/>
          <p:nvPr/>
        </p:nvGrpSpPr>
        <p:grpSpPr>
          <a:xfrm>
            <a:off x="9098788" y="3956624"/>
            <a:ext cx="367224" cy="240304"/>
            <a:chOff x="7493876" y="2774731"/>
            <a:chExt cx="1481958" cy="894622"/>
          </a:xfrm>
        </p:grpSpPr>
        <p:sp>
          <p:nvSpPr>
            <p:cNvPr id="194" name="Freeform 193">
              <a:extLst>
                <a:ext uri="{FF2B5EF4-FFF2-40B4-BE49-F238E27FC236}">
                  <a16:creationId xmlns:a16="http://schemas.microsoft.com/office/drawing/2014/main" id="{027716F5-6A2D-404B-ADB2-50CDACB0206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5" name="Oval 194">
              <a:extLst>
                <a:ext uri="{FF2B5EF4-FFF2-40B4-BE49-F238E27FC236}">
                  <a16:creationId xmlns:a16="http://schemas.microsoft.com/office/drawing/2014/main" id="{C3297389-072E-FE41-B64F-4D54440AB36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96" name="Group 195">
              <a:extLst>
                <a:ext uri="{FF2B5EF4-FFF2-40B4-BE49-F238E27FC236}">
                  <a16:creationId xmlns:a16="http://schemas.microsoft.com/office/drawing/2014/main" id="{36323224-311B-EE47-BE36-F2BE4EA6BC7F}"/>
                </a:ext>
              </a:extLst>
            </p:cNvPr>
            <p:cNvGrpSpPr/>
            <p:nvPr/>
          </p:nvGrpSpPr>
          <p:grpSpPr>
            <a:xfrm>
              <a:off x="7713663" y="2848339"/>
              <a:ext cx="1042107" cy="425543"/>
              <a:chOff x="7786941" y="2884917"/>
              <a:chExt cx="897649" cy="353919"/>
            </a:xfrm>
          </p:grpSpPr>
          <p:sp>
            <p:nvSpPr>
              <p:cNvPr id="197" name="Freeform 196">
                <a:extLst>
                  <a:ext uri="{FF2B5EF4-FFF2-40B4-BE49-F238E27FC236}">
                    <a16:creationId xmlns:a16="http://schemas.microsoft.com/office/drawing/2014/main" id="{BD802D6F-DAFD-DC41-83D1-DF0F4A2A794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a:extLst>
                  <a:ext uri="{FF2B5EF4-FFF2-40B4-BE49-F238E27FC236}">
                    <a16:creationId xmlns:a16="http://schemas.microsoft.com/office/drawing/2014/main" id="{2CE211BA-1FF8-2548-A6C8-5CD1E12C3E1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a:extLst>
                  <a:ext uri="{FF2B5EF4-FFF2-40B4-BE49-F238E27FC236}">
                    <a16:creationId xmlns:a16="http://schemas.microsoft.com/office/drawing/2014/main" id="{D363DDD6-C621-F146-B8DA-4A9DDE186B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a:extLst>
                  <a:ext uri="{FF2B5EF4-FFF2-40B4-BE49-F238E27FC236}">
                    <a16:creationId xmlns:a16="http://schemas.microsoft.com/office/drawing/2014/main" id="{BB3402A2-EE9C-A240-899D-8BDF14CF432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17" name="Group 216">
            <a:extLst>
              <a:ext uri="{FF2B5EF4-FFF2-40B4-BE49-F238E27FC236}">
                <a16:creationId xmlns:a16="http://schemas.microsoft.com/office/drawing/2014/main" id="{5123C752-3FFB-E84D-9E48-DBC9A9F48F37}"/>
              </a:ext>
            </a:extLst>
          </p:cNvPr>
          <p:cNvGrpSpPr/>
          <p:nvPr/>
        </p:nvGrpSpPr>
        <p:grpSpPr>
          <a:xfrm>
            <a:off x="9601554" y="3999763"/>
            <a:ext cx="367224" cy="240304"/>
            <a:chOff x="7493876" y="2774731"/>
            <a:chExt cx="1481958" cy="894622"/>
          </a:xfrm>
        </p:grpSpPr>
        <p:sp>
          <p:nvSpPr>
            <p:cNvPr id="218" name="Freeform 217">
              <a:extLst>
                <a:ext uri="{FF2B5EF4-FFF2-40B4-BE49-F238E27FC236}">
                  <a16:creationId xmlns:a16="http://schemas.microsoft.com/office/drawing/2014/main" id="{D524F684-301C-7542-A0A4-3757318273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9" name="Oval 218">
              <a:extLst>
                <a:ext uri="{FF2B5EF4-FFF2-40B4-BE49-F238E27FC236}">
                  <a16:creationId xmlns:a16="http://schemas.microsoft.com/office/drawing/2014/main" id="{9BF20040-D9C8-B74E-BC0D-F15797752E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0" name="Group 219">
              <a:extLst>
                <a:ext uri="{FF2B5EF4-FFF2-40B4-BE49-F238E27FC236}">
                  <a16:creationId xmlns:a16="http://schemas.microsoft.com/office/drawing/2014/main" id="{79553B03-2EF0-1445-BD4E-875D98E58492}"/>
                </a:ext>
              </a:extLst>
            </p:cNvPr>
            <p:cNvGrpSpPr/>
            <p:nvPr/>
          </p:nvGrpSpPr>
          <p:grpSpPr>
            <a:xfrm>
              <a:off x="7713663" y="2848339"/>
              <a:ext cx="1042107" cy="425543"/>
              <a:chOff x="7786941" y="2884917"/>
              <a:chExt cx="897649" cy="353919"/>
            </a:xfrm>
          </p:grpSpPr>
          <p:sp>
            <p:nvSpPr>
              <p:cNvPr id="221" name="Freeform 220">
                <a:extLst>
                  <a:ext uri="{FF2B5EF4-FFF2-40B4-BE49-F238E27FC236}">
                    <a16:creationId xmlns:a16="http://schemas.microsoft.com/office/drawing/2014/main" id="{DAB927EA-DECF-FE4A-BE5D-802F016FB19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3" name="Freeform 222">
                <a:extLst>
                  <a:ext uri="{FF2B5EF4-FFF2-40B4-BE49-F238E27FC236}">
                    <a16:creationId xmlns:a16="http://schemas.microsoft.com/office/drawing/2014/main" id="{2414339B-8AC7-2444-AC70-285A203D116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a:extLst>
                  <a:ext uri="{FF2B5EF4-FFF2-40B4-BE49-F238E27FC236}">
                    <a16:creationId xmlns:a16="http://schemas.microsoft.com/office/drawing/2014/main" id="{AEF6DCDC-2F65-B349-B551-DC3FACF6D5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a:extLst>
                  <a:ext uri="{FF2B5EF4-FFF2-40B4-BE49-F238E27FC236}">
                    <a16:creationId xmlns:a16="http://schemas.microsoft.com/office/drawing/2014/main" id="{8F1EA0F6-ACA7-C443-A514-F770A383688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a:extLst>
              <a:ext uri="{FF2B5EF4-FFF2-40B4-BE49-F238E27FC236}">
                <a16:creationId xmlns:a16="http://schemas.microsoft.com/office/drawing/2014/main" id="{8ECEC947-F5C8-414B-A56E-EBE5DFFEDB1C}"/>
              </a:ext>
            </a:extLst>
          </p:cNvPr>
          <p:cNvGrpSpPr/>
          <p:nvPr/>
        </p:nvGrpSpPr>
        <p:grpSpPr>
          <a:xfrm>
            <a:off x="8050070" y="3965994"/>
            <a:ext cx="354986" cy="175668"/>
            <a:chOff x="7493876" y="2774731"/>
            <a:chExt cx="1481958" cy="894622"/>
          </a:xfrm>
        </p:grpSpPr>
        <p:sp>
          <p:nvSpPr>
            <p:cNvPr id="146" name="Freeform 145">
              <a:extLst>
                <a:ext uri="{FF2B5EF4-FFF2-40B4-BE49-F238E27FC236}">
                  <a16:creationId xmlns:a16="http://schemas.microsoft.com/office/drawing/2014/main" id="{86294923-1C02-5240-95DE-EA2186392E2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2AB3674D-1CCE-274D-BF8E-CEFECF766B3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86166535-C584-C14C-9137-7498CC96E8FD}"/>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17514CA1-86B8-BA44-B4A0-0CEB1F62C2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D28E726-BB5D-5644-9E9D-DEEB2E0B1FF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BDE8E149-5BA9-CB4C-9AC6-1EED7308D87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BAF1B228-D777-8846-8B1B-6476F6C2AA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3" name="Group 232">
            <a:extLst>
              <a:ext uri="{FF2B5EF4-FFF2-40B4-BE49-F238E27FC236}">
                <a16:creationId xmlns:a16="http://schemas.microsoft.com/office/drawing/2014/main" id="{A8973B1E-A991-8E45-9FF7-7AF7F179E328}"/>
              </a:ext>
            </a:extLst>
          </p:cNvPr>
          <p:cNvGrpSpPr/>
          <p:nvPr/>
        </p:nvGrpSpPr>
        <p:grpSpPr>
          <a:xfrm>
            <a:off x="9247893" y="4775686"/>
            <a:ext cx="393760" cy="218578"/>
            <a:chOff x="7493876" y="2774731"/>
            <a:chExt cx="1481958" cy="894622"/>
          </a:xfrm>
        </p:grpSpPr>
        <p:sp>
          <p:nvSpPr>
            <p:cNvPr id="234" name="Freeform 233">
              <a:extLst>
                <a:ext uri="{FF2B5EF4-FFF2-40B4-BE49-F238E27FC236}">
                  <a16:creationId xmlns:a16="http://schemas.microsoft.com/office/drawing/2014/main" id="{5A098E30-A66F-FA4D-9EE8-C0C83DE6D50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5" name="Oval 234">
              <a:extLst>
                <a:ext uri="{FF2B5EF4-FFF2-40B4-BE49-F238E27FC236}">
                  <a16:creationId xmlns:a16="http://schemas.microsoft.com/office/drawing/2014/main" id="{051367D4-C1D9-AF45-9A24-031126A6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6" name="Group 235">
              <a:extLst>
                <a:ext uri="{FF2B5EF4-FFF2-40B4-BE49-F238E27FC236}">
                  <a16:creationId xmlns:a16="http://schemas.microsoft.com/office/drawing/2014/main" id="{8C4167F2-26A6-0A41-9F23-581BB1D6E53B}"/>
                </a:ext>
              </a:extLst>
            </p:cNvPr>
            <p:cNvGrpSpPr/>
            <p:nvPr/>
          </p:nvGrpSpPr>
          <p:grpSpPr>
            <a:xfrm>
              <a:off x="7713663" y="2848339"/>
              <a:ext cx="1042107" cy="425543"/>
              <a:chOff x="7786941" y="2884917"/>
              <a:chExt cx="897649" cy="353919"/>
            </a:xfrm>
          </p:grpSpPr>
          <p:sp>
            <p:nvSpPr>
              <p:cNvPr id="237" name="Freeform 236">
                <a:extLst>
                  <a:ext uri="{FF2B5EF4-FFF2-40B4-BE49-F238E27FC236}">
                    <a16:creationId xmlns:a16="http://schemas.microsoft.com/office/drawing/2014/main" id="{8AABD328-91C1-C94D-8CB5-66F9CC0DC00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Freeform 237">
                <a:extLst>
                  <a:ext uri="{FF2B5EF4-FFF2-40B4-BE49-F238E27FC236}">
                    <a16:creationId xmlns:a16="http://schemas.microsoft.com/office/drawing/2014/main" id="{23CBCA43-9398-E043-A20B-00567B73DB8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9" name="Freeform 238">
                <a:extLst>
                  <a:ext uri="{FF2B5EF4-FFF2-40B4-BE49-F238E27FC236}">
                    <a16:creationId xmlns:a16="http://schemas.microsoft.com/office/drawing/2014/main" id="{06C3D6EF-A0CB-F34C-9C57-9FA04035028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0" name="Freeform 239">
                <a:extLst>
                  <a:ext uri="{FF2B5EF4-FFF2-40B4-BE49-F238E27FC236}">
                    <a16:creationId xmlns:a16="http://schemas.microsoft.com/office/drawing/2014/main" id="{66D08B47-1DCF-994C-84EE-6C7E588A1D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73" name="Group 472">
            <a:extLst>
              <a:ext uri="{FF2B5EF4-FFF2-40B4-BE49-F238E27FC236}">
                <a16:creationId xmlns:a16="http://schemas.microsoft.com/office/drawing/2014/main" id="{60901EC0-CB41-754B-B4DA-85BC262C3E55}"/>
              </a:ext>
            </a:extLst>
          </p:cNvPr>
          <p:cNvGrpSpPr/>
          <p:nvPr/>
        </p:nvGrpSpPr>
        <p:grpSpPr>
          <a:xfrm>
            <a:off x="7774998" y="3463448"/>
            <a:ext cx="3007624" cy="1690703"/>
            <a:chOff x="7774998" y="3463448"/>
            <a:chExt cx="3007624" cy="1690703"/>
          </a:xfrm>
        </p:grpSpPr>
        <p:grpSp>
          <p:nvGrpSpPr>
            <p:cNvPr id="458" name="Group 457">
              <a:extLst>
                <a:ext uri="{FF2B5EF4-FFF2-40B4-BE49-F238E27FC236}">
                  <a16:creationId xmlns:a16="http://schemas.microsoft.com/office/drawing/2014/main" id="{B4570A0C-5E2B-7C40-89EC-C23D39A482DA}"/>
                </a:ext>
              </a:extLst>
            </p:cNvPr>
            <p:cNvGrpSpPr/>
            <p:nvPr/>
          </p:nvGrpSpPr>
          <p:grpSpPr>
            <a:xfrm>
              <a:off x="7774998" y="4090572"/>
              <a:ext cx="571917" cy="577694"/>
              <a:chOff x="7774998" y="4090572"/>
              <a:chExt cx="571917" cy="577694"/>
            </a:xfrm>
          </p:grpSpPr>
          <p:sp>
            <p:nvSpPr>
              <p:cNvPr id="575" name="Freeform 917">
                <a:extLst>
                  <a:ext uri="{FF2B5EF4-FFF2-40B4-BE49-F238E27FC236}">
                    <a16:creationId xmlns:a16="http://schemas.microsoft.com/office/drawing/2014/main" id="{23F7F5C6-92E3-C040-BD26-8FBF5B6476F1}"/>
                  </a:ext>
                </a:extLst>
              </p:cNvPr>
              <p:cNvSpPr>
                <a:spLocks/>
              </p:cNvSpPr>
              <p:nvPr/>
            </p:nvSpPr>
            <p:spPr bwMode="auto">
              <a:xfrm rot="10800000">
                <a:off x="7818844" y="4090572"/>
                <a:ext cx="487903" cy="154569"/>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 fmla="*/ 319 w 10319"/>
                  <a:gd name="connsiteY0" fmla="*/ 10000 h 10000"/>
                  <a:gd name="connsiteX1" fmla="*/ 0 w 10319"/>
                  <a:gd name="connsiteY1" fmla="*/ 9878 h 10000"/>
                  <a:gd name="connsiteX2" fmla="*/ 10319 w 10319"/>
                  <a:gd name="connsiteY2" fmla="*/ 0 h 10000"/>
                  <a:gd name="connsiteX3" fmla="*/ 10319 w 10319"/>
                  <a:gd name="connsiteY3" fmla="*/ 8912 h 10000"/>
                  <a:gd name="connsiteX4" fmla="*/ 319 w 10319"/>
                  <a:gd name="connsiteY4" fmla="*/ 10000 h 10000"/>
                  <a:gd name="connsiteX0" fmla="*/ 2669 w 10319"/>
                  <a:gd name="connsiteY0" fmla="*/ 10279 h 10279"/>
                  <a:gd name="connsiteX1" fmla="*/ 0 w 10319"/>
                  <a:gd name="connsiteY1" fmla="*/ 9878 h 10279"/>
                  <a:gd name="connsiteX2" fmla="*/ 10319 w 10319"/>
                  <a:gd name="connsiteY2" fmla="*/ 0 h 10279"/>
                  <a:gd name="connsiteX3" fmla="*/ 10319 w 10319"/>
                  <a:gd name="connsiteY3" fmla="*/ 8912 h 10279"/>
                  <a:gd name="connsiteX4" fmla="*/ 2669 w 10319"/>
                  <a:gd name="connsiteY4" fmla="*/ 10279 h 10279"/>
                  <a:gd name="connsiteX0" fmla="*/ 3432 w 11082"/>
                  <a:gd name="connsiteY0" fmla="*/ 1685 h 1685"/>
                  <a:gd name="connsiteX1" fmla="*/ 763 w 11082"/>
                  <a:gd name="connsiteY1" fmla="*/ 1284 h 1685"/>
                  <a:gd name="connsiteX2" fmla="*/ 0 w 11082"/>
                  <a:gd name="connsiteY2" fmla="*/ 0 h 1685"/>
                  <a:gd name="connsiteX3" fmla="*/ 11082 w 11082"/>
                  <a:gd name="connsiteY3" fmla="*/ 318 h 1685"/>
                  <a:gd name="connsiteX4" fmla="*/ 3432 w 11082"/>
                  <a:gd name="connsiteY4" fmla="*/ 1685 h 1685"/>
                  <a:gd name="connsiteX0" fmla="*/ 3097 w 14245"/>
                  <a:gd name="connsiteY0" fmla="*/ 10000 h 10000"/>
                  <a:gd name="connsiteX1" fmla="*/ 689 w 14245"/>
                  <a:gd name="connsiteY1" fmla="*/ 7620 h 10000"/>
                  <a:gd name="connsiteX2" fmla="*/ 0 w 14245"/>
                  <a:gd name="connsiteY2" fmla="*/ 0 h 10000"/>
                  <a:gd name="connsiteX3" fmla="*/ 14245 w 14245"/>
                  <a:gd name="connsiteY3" fmla="*/ 633 h 10000"/>
                  <a:gd name="connsiteX4" fmla="*/ 3097 w 14245"/>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45" h="10000">
                    <a:moveTo>
                      <a:pt x="3097" y="10000"/>
                    </a:moveTo>
                    <a:lnTo>
                      <a:pt x="689" y="7620"/>
                    </a:lnTo>
                    <a:cubicBezTo>
                      <a:pt x="459" y="5080"/>
                      <a:pt x="230" y="2540"/>
                      <a:pt x="0" y="0"/>
                    </a:cubicBezTo>
                    <a:lnTo>
                      <a:pt x="14245" y="633"/>
                    </a:lnTo>
                    <a:lnTo>
                      <a:pt x="3097" y="10000"/>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76" name="Group 575">
                <a:extLst>
                  <a:ext uri="{FF2B5EF4-FFF2-40B4-BE49-F238E27FC236}">
                    <a16:creationId xmlns:a16="http://schemas.microsoft.com/office/drawing/2014/main" id="{E45930EA-CBF5-A94B-B8A6-7DD15266A71D}"/>
                  </a:ext>
                </a:extLst>
              </p:cNvPr>
              <p:cNvGrpSpPr/>
              <p:nvPr/>
            </p:nvGrpSpPr>
            <p:grpSpPr>
              <a:xfrm>
                <a:off x="7774998" y="4206600"/>
                <a:ext cx="571917" cy="461666"/>
                <a:chOff x="9980560" y="726571"/>
                <a:chExt cx="659732" cy="461666"/>
              </a:xfrm>
            </p:grpSpPr>
            <p:sp>
              <p:nvSpPr>
                <p:cNvPr id="577" name="Rectangle 228">
                  <a:extLst>
                    <a:ext uri="{FF2B5EF4-FFF2-40B4-BE49-F238E27FC236}">
                      <a16:creationId xmlns:a16="http://schemas.microsoft.com/office/drawing/2014/main" id="{7E692C2A-D1BF-0D4C-B32B-089A3522A6AB}"/>
                    </a:ext>
                  </a:extLst>
                </p:cNvPr>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headEnd/>
                  <a:tailEnd/>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78" name="Rectangle 229">
                  <a:extLst>
                    <a:ext uri="{FF2B5EF4-FFF2-40B4-BE49-F238E27FC236}">
                      <a16:creationId xmlns:a16="http://schemas.microsoft.com/office/drawing/2014/main" id="{48E2C8F8-BEC3-2F43-8CBC-8EDE87C1274B}"/>
                    </a:ext>
                  </a:extLst>
                </p:cNvPr>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79" name="Text Box 230">
                  <a:extLst>
                    <a:ext uri="{FF2B5EF4-FFF2-40B4-BE49-F238E27FC236}">
                      <a16:creationId xmlns:a16="http://schemas.microsoft.com/office/drawing/2014/main" id="{FDE32090-CC8A-8241-9AA0-5E1A3B044951}"/>
                    </a:ext>
                  </a:extLst>
                </p:cNvPr>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580" name="Straight Connector 579">
                  <a:extLst>
                    <a:ext uri="{FF2B5EF4-FFF2-40B4-BE49-F238E27FC236}">
                      <a16:creationId xmlns:a16="http://schemas.microsoft.com/office/drawing/2014/main" id="{C9A663DC-B3E2-E244-A55A-89E7E9027965}"/>
                    </a:ext>
                  </a:extLst>
                </p:cNvPr>
                <p:cNvCxnSpPr>
                  <a:cxnSpLocks/>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1" name="Straight Connector 580">
                  <a:extLst>
                    <a:ext uri="{FF2B5EF4-FFF2-40B4-BE49-F238E27FC236}">
                      <a16:creationId xmlns:a16="http://schemas.microsoft.com/office/drawing/2014/main" id="{6DA0B88E-C18A-5449-904A-0022412086E7}"/>
                    </a:ext>
                  </a:extLst>
                </p:cNvPr>
                <p:cNvCxnSpPr>
                  <a:cxnSpLocks/>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59" name="Group 458">
              <a:extLst>
                <a:ext uri="{FF2B5EF4-FFF2-40B4-BE49-F238E27FC236}">
                  <a16:creationId xmlns:a16="http://schemas.microsoft.com/office/drawing/2014/main" id="{1E322C66-C2C1-C349-B912-5AA0767A8324}"/>
                </a:ext>
              </a:extLst>
            </p:cNvPr>
            <p:cNvGrpSpPr/>
            <p:nvPr/>
          </p:nvGrpSpPr>
          <p:grpSpPr>
            <a:xfrm>
              <a:off x="8692628" y="3463448"/>
              <a:ext cx="571917" cy="574365"/>
              <a:chOff x="8692628" y="3463448"/>
              <a:chExt cx="571917" cy="574365"/>
            </a:xfrm>
          </p:grpSpPr>
          <p:sp>
            <p:nvSpPr>
              <p:cNvPr id="573" name="Freeform 917">
                <a:extLst>
                  <a:ext uri="{FF2B5EF4-FFF2-40B4-BE49-F238E27FC236}">
                    <a16:creationId xmlns:a16="http://schemas.microsoft.com/office/drawing/2014/main" id="{09253F5C-3E18-6A4E-86CE-63A57FDD27F0}"/>
                  </a:ext>
                </a:extLst>
              </p:cNvPr>
              <p:cNvSpPr>
                <a:spLocks/>
              </p:cNvSpPr>
              <p:nvPr/>
            </p:nvSpPr>
            <p:spPr bwMode="auto">
              <a:xfrm flipH="1">
                <a:off x="8735937" y="3883244"/>
                <a:ext cx="487903" cy="154569"/>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 fmla="*/ 319 w 10319"/>
                  <a:gd name="connsiteY0" fmla="*/ 10000 h 10000"/>
                  <a:gd name="connsiteX1" fmla="*/ 0 w 10319"/>
                  <a:gd name="connsiteY1" fmla="*/ 9878 h 10000"/>
                  <a:gd name="connsiteX2" fmla="*/ 10319 w 10319"/>
                  <a:gd name="connsiteY2" fmla="*/ 0 h 10000"/>
                  <a:gd name="connsiteX3" fmla="*/ 10319 w 10319"/>
                  <a:gd name="connsiteY3" fmla="*/ 8912 h 10000"/>
                  <a:gd name="connsiteX4" fmla="*/ 319 w 10319"/>
                  <a:gd name="connsiteY4" fmla="*/ 10000 h 10000"/>
                  <a:gd name="connsiteX0" fmla="*/ 2669 w 10319"/>
                  <a:gd name="connsiteY0" fmla="*/ 10279 h 10279"/>
                  <a:gd name="connsiteX1" fmla="*/ 0 w 10319"/>
                  <a:gd name="connsiteY1" fmla="*/ 9878 h 10279"/>
                  <a:gd name="connsiteX2" fmla="*/ 10319 w 10319"/>
                  <a:gd name="connsiteY2" fmla="*/ 0 h 10279"/>
                  <a:gd name="connsiteX3" fmla="*/ 10319 w 10319"/>
                  <a:gd name="connsiteY3" fmla="*/ 8912 h 10279"/>
                  <a:gd name="connsiteX4" fmla="*/ 2669 w 10319"/>
                  <a:gd name="connsiteY4" fmla="*/ 10279 h 10279"/>
                  <a:gd name="connsiteX0" fmla="*/ 3432 w 11082"/>
                  <a:gd name="connsiteY0" fmla="*/ 1685 h 1685"/>
                  <a:gd name="connsiteX1" fmla="*/ 763 w 11082"/>
                  <a:gd name="connsiteY1" fmla="*/ 1284 h 1685"/>
                  <a:gd name="connsiteX2" fmla="*/ 0 w 11082"/>
                  <a:gd name="connsiteY2" fmla="*/ 0 h 1685"/>
                  <a:gd name="connsiteX3" fmla="*/ 11082 w 11082"/>
                  <a:gd name="connsiteY3" fmla="*/ 318 h 1685"/>
                  <a:gd name="connsiteX4" fmla="*/ 3432 w 11082"/>
                  <a:gd name="connsiteY4" fmla="*/ 1685 h 1685"/>
                  <a:gd name="connsiteX0" fmla="*/ 3097 w 14245"/>
                  <a:gd name="connsiteY0" fmla="*/ 10000 h 10000"/>
                  <a:gd name="connsiteX1" fmla="*/ 689 w 14245"/>
                  <a:gd name="connsiteY1" fmla="*/ 7620 h 10000"/>
                  <a:gd name="connsiteX2" fmla="*/ 0 w 14245"/>
                  <a:gd name="connsiteY2" fmla="*/ 0 h 10000"/>
                  <a:gd name="connsiteX3" fmla="*/ 14245 w 14245"/>
                  <a:gd name="connsiteY3" fmla="*/ 633 h 10000"/>
                  <a:gd name="connsiteX4" fmla="*/ 3097 w 14245"/>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45" h="10000">
                    <a:moveTo>
                      <a:pt x="3097" y="10000"/>
                    </a:moveTo>
                    <a:lnTo>
                      <a:pt x="689" y="7620"/>
                    </a:lnTo>
                    <a:cubicBezTo>
                      <a:pt x="459" y="5080"/>
                      <a:pt x="230" y="2540"/>
                      <a:pt x="0" y="0"/>
                    </a:cubicBezTo>
                    <a:lnTo>
                      <a:pt x="14245" y="633"/>
                    </a:lnTo>
                    <a:lnTo>
                      <a:pt x="3097" y="10000"/>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82" name="Group 581">
                <a:extLst>
                  <a:ext uri="{FF2B5EF4-FFF2-40B4-BE49-F238E27FC236}">
                    <a16:creationId xmlns:a16="http://schemas.microsoft.com/office/drawing/2014/main" id="{2B3B79E0-A9CA-8343-BC50-944B3D057C83}"/>
                  </a:ext>
                </a:extLst>
              </p:cNvPr>
              <p:cNvGrpSpPr/>
              <p:nvPr/>
            </p:nvGrpSpPr>
            <p:grpSpPr>
              <a:xfrm>
                <a:off x="8692628" y="3463448"/>
                <a:ext cx="571917" cy="461666"/>
                <a:chOff x="9980560" y="726571"/>
                <a:chExt cx="659732" cy="461666"/>
              </a:xfrm>
            </p:grpSpPr>
            <p:sp>
              <p:nvSpPr>
                <p:cNvPr id="583" name="Rectangle 228">
                  <a:extLst>
                    <a:ext uri="{FF2B5EF4-FFF2-40B4-BE49-F238E27FC236}">
                      <a16:creationId xmlns:a16="http://schemas.microsoft.com/office/drawing/2014/main" id="{E7793237-B524-9348-8D4A-2C1027CD2ACF}"/>
                    </a:ext>
                  </a:extLst>
                </p:cNvPr>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headEnd/>
                  <a:tailEnd/>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84" name="Rectangle 229">
                  <a:extLst>
                    <a:ext uri="{FF2B5EF4-FFF2-40B4-BE49-F238E27FC236}">
                      <a16:creationId xmlns:a16="http://schemas.microsoft.com/office/drawing/2014/main" id="{5F0972A7-9FB8-4E4A-9B5E-39F0D7CDC82A}"/>
                    </a:ext>
                  </a:extLst>
                </p:cNvPr>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85" name="Text Box 230">
                  <a:extLst>
                    <a:ext uri="{FF2B5EF4-FFF2-40B4-BE49-F238E27FC236}">
                      <a16:creationId xmlns:a16="http://schemas.microsoft.com/office/drawing/2014/main" id="{B600132A-08D1-5845-B328-72B9C0CEC49A}"/>
                    </a:ext>
                  </a:extLst>
                </p:cNvPr>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586" name="Straight Connector 585">
                  <a:extLst>
                    <a:ext uri="{FF2B5EF4-FFF2-40B4-BE49-F238E27FC236}">
                      <a16:creationId xmlns:a16="http://schemas.microsoft.com/office/drawing/2014/main" id="{0C4F0C12-1A41-BA45-B327-EE0A215695BD}"/>
                    </a:ext>
                  </a:extLst>
                </p:cNvPr>
                <p:cNvCxnSpPr>
                  <a:cxnSpLocks/>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7" name="Straight Connector 586">
                  <a:extLst>
                    <a:ext uri="{FF2B5EF4-FFF2-40B4-BE49-F238E27FC236}">
                      <a16:creationId xmlns:a16="http://schemas.microsoft.com/office/drawing/2014/main" id="{4A0EA22A-33EB-C945-8E74-EB8BC9C330C4}"/>
                    </a:ext>
                  </a:extLst>
                </p:cNvPr>
                <p:cNvCxnSpPr>
                  <a:cxnSpLocks/>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60" name="Group 459">
              <a:extLst>
                <a:ext uri="{FF2B5EF4-FFF2-40B4-BE49-F238E27FC236}">
                  <a16:creationId xmlns:a16="http://schemas.microsoft.com/office/drawing/2014/main" id="{6480027A-C6CF-D74D-A342-F3EE54633FA0}"/>
                </a:ext>
              </a:extLst>
            </p:cNvPr>
            <p:cNvGrpSpPr/>
            <p:nvPr/>
          </p:nvGrpSpPr>
          <p:grpSpPr>
            <a:xfrm>
              <a:off x="9846130" y="3502221"/>
              <a:ext cx="571917" cy="607211"/>
              <a:chOff x="9846130" y="3502221"/>
              <a:chExt cx="571917" cy="607211"/>
            </a:xfrm>
          </p:grpSpPr>
          <p:sp>
            <p:nvSpPr>
              <p:cNvPr id="574" name="Freeform 917">
                <a:extLst>
                  <a:ext uri="{FF2B5EF4-FFF2-40B4-BE49-F238E27FC236}">
                    <a16:creationId xmlns:a16="http://schemas.microsoft.com/office/drawing/2014/main" id="{846385EA-7D91-F547-BC81-FC77126DF237}"/>
                  </a:ext>
                </a:extLst>
              </p:cNvPr>
              <p:cNvSpPr>
                <a:spLocks/>
              </p:cNvSpPr>
              <p:nvPr/>
            </p:nvSpPr>
            <p:spPr bwMode="auto">
              <a:xfrm>
                <a:off x="9904716" y="3925785"/>
                <a:ext cx="466702" cy="183647"/>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 fmla="*/ 319 w 10319"/>
                  <a:gd name="connsiteY0" fmla="*/ 10000 h 10000"/>
                  <a:gd name="connsiteX1" fmla="*/ 0 w 10319"/>
                  <a:gd name="connsiteY1" fmla="*/ 9878 h 10000"/>
                  <a:gd name="connsiteX2" fmla="*/ 10319 w 10319"/>
                  <a:gd name="connsiteY2" fmla="*/ 0 h 10000"/>
                  <a:gd name="connsiteX3" fmla="*/ 10319 w 10319"/>
                  <a:gd name="connsiteY3" fmla="*/ 8912 h 10000"/>
                  <a:gd name="connsiteX4" fmla="*/ 319 w 10319"/>
                  <a:gd name="connsiteY4" fmla="*/ 10000 h 10000"/>
                  <a:gd name="connsiteX0" fmla="*/ 2669 w 10319"/>
                  <a:gd name="connsiteY0" fmla="*/ 10279 h 10279"/>
                  <a:gd name="connsiteX1" fmla="*/ 0 w 10319"/>
                  <a:gd name="connsiteY1" fmla="*/ 9878 h 10279"/>
                  <a:gd name="connsiteX2" fmla="*/ 10319 w 10319"/>
                  <a:gd name="connsiteY2" fmla="*/ 0 h 10279"/>
                  <a:gd name="connsiteX3" fmla="*/ 10319 w 10319"/>
                  <a:gd name="connsiteY3" fmla="*/ 8912 h 10279"/>
                  <a:gd name="connsiteX4" fmla="*/ 2669 w 10319"/>
                  <a:gd name="connsiteY4" fmla="*/ 10279 h 10279"/>
                  <a:gd name="connsiteX0" fmla="*/ 3432 w 11082"/>
                  <a:gd name="connsiteY0" fmla="*/ 1685 h 1685"/>
                  <a:gd name="connsiteX1" fmla="*/ 763 w 11082"/>
                  <a:gd name="connsiteY1" fmla="*/ 1284 h 1685"/>
                  <a:gd name="connsiteX2" fmla="*/ 0 w 11082"/>
                  <a:gd name="connsiteY2" fmla="*/ 0 h 1685"/>
                  <a:gd name="connsiteX3" fmla="*/ 11082 w 11082"/>
                  <a:gd name="connsiteY3" fmla="*/ 318 h 1685"/>
                  <a:gd name="connsiteX4" fmla="*/ 3432 w 11082"/>
                  <a:gd name="connsiteY4" fmla="*/ 1685 h 1685"/>
                  <a:gd name="connsiteX0" fmla="*/ 3097 w 14245"/>
                  <a:gd name="connsiteY0" fmla="*/ 10000 h 10000"/>
                  <a:gd name="connsiteX1" fmla="*/ 689 w 14245"/>
                  <a:gd name="connsiteY1" fmla="*/ 7620 h 10000"/>
                  <a:gd name="connsiteX2" fmla="*/ 0 w 14245"/>
                  <a:gd name="connsiteY2" fmla="*/ 0 h 10000"/>
                  <a:gd name="connsiteX3" fmla="*/ 14245 w 14245"/>
                  <a:gd name="connsiteY3" fmla="*/ 633 h 10000"/>
                  <a:gd name="connsiteX4" fmla="*/ 3097 w 14245"/>
                  <a:gd name="connsiteY4" fmla="*/ 10000 h 10000"/>
                  <a:gd name="connsiteX0" fmla="*/ 2478 w 13626"/>
                  <a:gd name="connsiteY0" fmla="*/ 9373 h 9373"/>
                  <a:gd name="connsiteX1" fmla="*/ 70 w 13626"/>
                  <a:gd name="connsiteY1" fmla="*/ 6993 h 9373"/>
                  <a:gd name="connsiteX2" fmla="*/ 41 w 13626"/>
                  <a:gd name="connsiteY2" fmla="*/ 0 h 9373"/>
                  <a:gd name="connsiteX3" fmla="*/ 13626 w 13626"/>
                  <a:gd name="connsiteY3" fmla="*/ 6 h 9373"/>
                  <a:gd name="connsiteX4" fmla="*/ 2478 w 13626"/>
                  <a:gd name="connsiteY4" fmla="*/ 9373 h 9373"/>
                  <a:gd name="connsiteX0" fmla="*/ 1334 w 10000"/>
                  <a:gd name="connsiteY0" fmla="*/ 12676 h 12676"/>
                  <a:gd name="connsiteX1" fmla="*/ 51 w 10000"/>
                  <a:gd name="connsiteY1" fmla="*/ 7461 h 12676"/>
                  <a:gd name="connsiteX2" fmla="*/ 30 w 10000"/>
                  <a:gd name="connsiteY2" fmla="*/ 0 h 12676"/>
                  <a:gd name="connsiteX3" fmla="*/ 10000 w 10000"/>
                  <a:gd name="connsiteY3" fmla="*/ 6 h 12676"/>
                  <a:gd name="connsiteX4" fmla="*/ 1334 w 10000"/>
                  <a:gd name="connsiteY4" fmla="*/ 12676 h 12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2676">
                    <a:moveTo>
                      <a:pt x="1334" y="12676"/>
                    </a:moveTo>
                    <a:lnTo>
                      <a:pt x="51" y="7461"/>
                    </a:lnTo>
                    <a:cubicBezTo>
                      <a:pt x="-117" y="4751"/>
                      <a:pt x="199" y="2710"/>
                      <a:pt x="30" y="0"/>
                    </a:cubicBezTo>
                    <a:lnTo>
                      <a:pt x="10000" y="6"/>
                    </a:lnTo>
                    <a:lnTo>
                      <a:pt x="1334" y="12676"/>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89" name="Group 588">
                <a:extLst>
                  <a:ext uri="{FF2B5EF4-FFF2-40B4-BE49-F238E27FC236}">
                    <a16:creationId xmlns:a16="http://schemas.microsoft.com/office/drawing/2014/main" id="{0318DF36-59E8-B646-A5EA-22C52DB7533C}"/>
                  </a:ext>
                </a:extLst>
              </p:cNvPr>
              <p:cNvGrpSpPr/>
              <p:nvPr/>
            </p:nvGrpSpPr>
            <p:grpSpPr>
              <a:xfrm>
                <a:off x="9846130" y="3502221"/>
                <a:ext cx="571917" cy="461666"/>
                <a:chOff x="9980560" y="726571"/>
                <a:chExt cx="659732" cy="461666"/>
              </a:xfrm>
            </p:grpSpPr>
            <p:sp>
              <p:nvSpPr>
                <p:cNvPr id="590" name="Rectangle 228">
                  <a:extLst>
                    <a:ext uri="{FF2B5EF4-FFF2-40B4-BE49-F238E27FC236}">
                      <a16:creationId xmlns:a16="http://schemas.microsoft.com/office/drawing/2014/main" id="{131C8400-834E-5345-B332-0CA44FC7426E}"/>
                    </a:ext>
                  </a:extLst>
                </p:cNvPr>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headEnd/>
                  <a:tailEnd/>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91" name="Rectangle 229">
                  <a:extLst>
                    <a:ext uri="{FF2B5EF4-FFF2-40B4-BE49-F238E27FC236}">
                      <a16:creationId xmlns:a16="http://schemas.microsoft.com/office/drawing/2014/main" id="{55AFC556-EB02-774A-AF5B-36D0B2144B8F}"/>
                    </a:ext>
                  </a:extLst>
                </p:cNvPr>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92" name="Text Box 230">
                  <a:extLst>
                    <a:ext uri="{FF2B5EF4-FFF2-40B4-BE49-F238E27FC236}">
                      <a16:creationId xmlns:a16="http://schemas.microsoft.com/office/drawing/2014/main" id="{8D3E0672-2F8A-B948-9454-93F597182C93}"/>
                    </a:ext>
                  </a:extLst>
                </p:cNvPr>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593" name="Straight Connector 592">
                  <a:extLst>
                    <a:ext uri="{FF2B5EF4-FFF2-40B4-BE49-F238E27FC236}">
                      <a16:creationId xmlns:a16="http://schemas.microsoft.com/office/drawing/2014/main" id="{8D2F48EB-4CEE-D44B-8209-C126FF35BBE2}"/>
                    </a:ext>
                  </a:extLst>
                </p:cNvPr>
                <p:cNvCxnSpPr>
                  <a:cxnSpLocks/>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a:extLst>
                    <a:ext uri="{FF2B5EF4-FFF2-40B4-BE49-F238E27FC236}">
                      <a16:creationId xmlns:a16="http://schemas.microsoft.com/office/drawing/2014/main" id="{0248C143-6367-CE41-9442-465AEAB8C7A6}"/>
                    </a:ext>
                  </a:extLst>
                </p:cNvPr>
                <p:cNvCxnSpPr>
                  <a:cxnSpLocks/>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61" name="Group 460">
              <a:extLst>
                <a:ext uri="{FF2B5EF4-FFF2-40B4-BE49-F238E27FC236}">
                  <a16:creationId xmlns:a16="http://schemas.microsoft.com/office/drawing/2014/main" id="{D0C86AC5-6FCF-FF4A-BC5F-A236021B8F1A}"/>
                </a:ext>
              </a:extLst>
            </p:cNvPr>
            <p:cNvGrpSpPr/>
            <p:nvPr/>
          </p:nvGrpSpPr>
          <p:grpSpPr>
            <a:xfrm>
              <a:off x="9554792" y="4299763"/>
              <a:ext cx="571917" cy="630904"/>
              <a:chOff x="9554792" y="4299763"/>
              <a:chExt cx="571917" cy="630904"/>
            </a:xfrm>
          </p:grpSpPr>
          <p:sp>
            <p:nvSpPr>
              <p:cNvPr id="595" name="Freeform 917">
                <a:extLst>
                  <a:ext uri="{FF2B5EF4-FFF2-40B4-BE49-F238E27FC236}">
                    <a16:creationId xmlns:a16="http://schemas.microsoft.com/office/drawing/2014/main" id="{5ED6F1FC-EC2E-3248-A181-32D9CFD8B2B9}"/>
                  </a:ext>
                </a:extLst>
              </p:cNvPr>
              <p:cNvSpPr>
                <a:spLocks/>
              </p:cNvSpPr>
              <p:nvPr/>
            </p:nvSpPr>
            <p:spPr bwMode="auto">
              <a:xfrm>
                <a:off x="9598301" y="4724405"/>
                <a:ext cx="466702" cy="206262"/>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 fmla="*/ 319 w 10319"/>
                  <a:gd name="connsiteY0" fmla="*/ 10000 h 10000"/>
                  <a:gd name="connsiteX1" fmla="*/ 0 w 10319"/>
                  <a:gd name="connsiteY1" fmla="*/ 9878 h 10000"/>
                  <a:gd name="connsiteX2" fmla="*/ 10319 w 10319"/>
                  <a:gd name="connsiteY2" fmla="*/ 0 h 10000"/>
                  <a:gd name="connsiteX3" fmla="*/ 10319 w 10319"/>
                  <a:gd name="connsiteY3" fmla="*/ 8912 h 10000"/>
                  <a:gd name="connsiteX4" fmla="*/ 319 w 10319"/>
                  <a:gd name="connsiteY4" fmla="*/ 10000 h 10000"/>
                  <a:gd name="connsiteX0" fmla="*/ 2669 w 10319"/>
                  <a:gd name="connsiteY0" fmla="*/ 10279 h 10279"/>
                  <a:gd name="connsiteX1" fmla="*/ 0 w 10319"/>
                  <a:gd name="connsiteY1" fmla="*/ 9878 h 10279"/>
                  <a:gd name="connsiteX2" fmla="*/ 10319 w 10319"/>
                  <a:gd name="connsiteY2" fmla="*/ 0 h 10279"/>
                  <a:gd name="connsiteX3" fmla="*/ 10319 w 10319"/>
                  <a:gd name="connsiteY3" fmla="*/ 8912 h 10279"/>
                  <a:gd name="connsiteX4" fmla="*/ 2669 w 10319"/>
                  <a:gd name="connsiteY4" fmla="*/ 10279 h 10279"/>
                  <a:gd name="connsiteX0" fmla="*/ 3432 w 11082"/>
                  <a:gd name="connsiteY0" fmla="*/ 1685 h 1685"/>
                  <a:gd name="connsiteX1" fmla="*/ 763 w 11082"/>
                  <a:gd name="connsiteY1" fmla="*/ 1284 h 1685"/>
                  <a:gd name="connsiteX2" fmla="*/ 0 w 11082"/>
                  <a:gd name="connsiteY2" fmla="*/ 0 h 1685"/>
                  <a:gd name="connsiteX3" fmla="*/ 11082 w 11082"/>
                  <a:gd name="connsiteY3" fmla="*/ 318 h 1685"/>
                  <a:gd name="connsiteX4" fmla="*/ 3432 w 11082"/>
                  <a:gd name="connsiteY4" fmla="*/ 1685 h 1685"/>
                  <a:gd name="connsiteX0" fmla="*/ 3097 w 14245"/>
                  <a:gd name="connsiteY0" fmla="*/ 10000 h 10000"/>
                  <a:gd name="connsiteX1" fmla="*/ 689 w 14245"/>
                  <a:gd name="connsiteY1" fmla="*/ 7620 h 10000"/>
                  <a:gd name="connsiteX2" fmla="*/ 0 w 14245"/>
                  <a:gd name="connsiteY2" fmla="*/ 0 h 10000"/>
                  <a:gd name="connsiteX3" fmla="*/ 14245 w 14245"/>
                  <a:gd name="connsiteY3" fmla="*/ 633 h 10000"/>
                  <a:gd name="connsiteX4" fmla="*/ 3097 w 14245"/>
                  <a:gd name="connsiteY4" fmla="*/ 10000 h 10000"/>
                  <a:gd name="connsiteX0" fmla="*/ 2478 w 13626"/>
                  <a:gd name="connsiteY0" fmla="*/ 9373 h 9373"/>
                  <a:gd name="connsiteX1" fmla="*/ 70 w 13626"/>
                  <a:gd name="connsiteY1" fmla="*/ 6993 h 9373"/>
                  <a:gd name="connsiteX2" fmla="*/ 41 w 13626"/>
                  <a:gd name="connsiteY2" fmla="*/ 0 h 9373"/>
                  <a:gd name="connsiteX3" fmla="*/ 13626 w 13626"/>
                  <a:gd name="connsiteY3" fmla="*/ 6 h 9373"/>
                  <a:gd name="connsiteX4" fmla="*/ 2478 w 13626"/>
                  <a:gd name="connsiteY4" fmla="*/ 9373 h 9373"/>
                  <a:gd name="connsiteX0" fmla="*/ 1334 w 10000"/>
                  <a:gd name="connsiteY0" fmla="*/ 12676 h 12676"/>
                  <a:gd name="connsiteX1" fmla="*/ 51 w 10000"/>
                  <a:gd name="connsiteY1" fmla="*/ 7461 h 12676"/>
                  <a:gd name="connsiteX2" fmla="*/ 30 w 10000"/>
                  <a:gd name="connsiteY2" fmla="*/ 0 h 12676"/>
                  <a:gd name="connsiteX3" fmla="*/ 10000 w 10000"/>
                  <a:gd name="connsiteY3" fmla="*/ 6 h 12676"/>
                  <a:gd name="connsiteX4" fmla="*/ 1334 w 10000"/>
                  <a:gd name="connsiteY4" fmla="*/ 12676 h 12676"/>
                  <a:gd name="connsiteX0" fmla="*/ 434 w 10000"/>
                  <a:gd name="connsiteY0" fmla="*/ 14237 h 14237"/>
                  <a:gd name="connsiteX1" fmla="*/ 51 w 10000"/>
                  <a:gd name="connsiteY1" fmla="*/ 7461 h 14237"/>
                  <a:gd name="connsiteX2" fmla="*/ 30 w 10000"/>
                  <a:gd name="connsiteY2" fmla="*/ 0 h 14237"/>
                  <a:gd name="connsiteX3" fmla="*/ 10000 w 10000"/>
                  <a:gd name="connsiteY3" fmla="*/ 6 h 14237"/>
                  <a:gd name="connsiteX4" fmla="*/ 434 w 10000"/>
                  <a:gd name="connsiteY4" fmla="*/ 14237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4237">
                    <a:moveTo>
                      <a:pt x="434" y="14237"/>
                    </a:moveTo>
                    <a:cubicBezTo>
                      <a:pt x="306" y="11978"/>
                      <a:pt x="179" y="9720"/>
                      <a:pt x="51" y="7461"/>
                    </a:cubicBezTo>
                    <a:cubicBezTo>
                      <a:pt x="-117" y="4751"/>
                      <a:pt x="199" y="2710"/>
                      <a:pt x="30" y="0"/>
                    </a:cubicBezTo>
                    <a:lnTo>
                      <a:pt x="10000" y="6"/>
                    </a:lnTo>
                    <a:lnTo>
                      <a:pt x="434" y="14237"/>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67" name="Group 566">
                <a:extLst>
                  <a:ext uri="{FF2B5EF4-FFF2-40B4-BE49-F238E27FC236}">
                    <a16:creationId xmlns:a16="http://schemas.microsoft.com/office/drawing/2014/main" id="{F3F36025-2038-BC49-AF0C-2475C376E0E9}"/>
                  </a:ext>
                </a:extLst>
              </p:cNvPr>
              <p:cNvGrpSpPr/>
              <p:nvPr/>
            </p:nvGrpSpPr>
            <p:grpSpPr>
              <a:xfrm>
                <a:off x="9554792" y="4299763"/>
                <a:ext cx="571917" cy="461666"/>
                <a:chOff x="9980560" y="726571"/>
                <a:chExt cx="659732" cy="461666"/>
              </a:xfrm>
            </p:grpSpPr>
            <p:sp>
              <p:nvSpPr>
                <p:cNvPr id="568" name="Rectangle 228">
                  <a:extLst>
                    <a:ext uri="{FF2B5EF4-FFF2-40B4-BE49-F238E27FC236}">
                      <a16:creationId xmlns:a16="http://schemas.microsoft.com/office/drawing/2014/main" id="{ED5E50F7-5461-574C-9AF9-CB79813E9BB7}"/>
                    </a:ext>
                  </a:extLst>
                </p:cNvPr>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headEnd/>
                  <a:tailEnd/>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69" name="Rectangle 229">
                  <a:extLst>
                    <a:ext uri="{FF2B5EF4-FFF2-40B4-BE49-F238E27FC236}">
                      <a16:creationId xmlns:a16="http://schemas.microsoft.com/office/drawing/2014/main" id="{2F7C9861-2086-4945-8713-75641140A371}"/>
                    </a:ext>
                  </a:extLst>
                </p:cNvPr>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70" name="Text Box 230">
                  <a:extLst>
                    <a:ext uri="{FF2B5EF4-FFF2-40B4-BE49-F238E27FC236}">
                      <a16:creationId xmlns:a16="http://schemas.microsoft.com/office/drawing/2014/main" id="{12582F5C-7D7F-2140-8A3F-3E4115557DF4}"/>
                    </a:ext>
                  </a:extLst>
                </p:cNvPr>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571" name="Straight Connector 570">
                  <a:extLst>
                    <a:ext uri="{FF2B5EF4-FFF2-40B4-BE49-F238E27FC236}">
                      <a16:creationId xmlns:a16="http://schemas.microsoft.com/office/drawing/2014/main" id="{4562A11B-D98F-9E4C-8877-765050F91F2E}"/>
                    </a:ext>
                  </a:extLst>
                </p:cNvPr>
                <p:cNvCxnSpPr>
                  <a:cxnSpLocks/>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2" name="Straight Connector 571">
                  <a:extLst>
                    <a:ext uri="{FF2B5EF4-FFF2-40B4-BE49-F238E27FC236}">
                      <a16:creationId xmlns:a16="http://schemas.microsoft.com/office/drawing/2014/main" id="{2D978BF9-AAF0-644C-A151-30CDCA01EAA8}"/>
                    </a:ext>
                  </a:extLst>
                </p:cNvPr>
                <p:cNvCxnSpPr>
                  <a:cxnSpLocks/>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62" name="Group 461">
              <a:extLst>
                <a:ext uri="{FF2B5EF4-FFF2-40B4-BE49-F238E27FC236}">
                  <a16:creationId xmlns:a16="http://schemas.microsoft.com/office/drawing/2014/main" id="{22F3DB9F-6BFB-3D4D-9EE3-40BAB140C142}"/>
                </a:ext>
              </a:extLst>
            </p:cNvPr>
            <p:cNvGrpSpPr/>
            <p:nvPr/>
          </p:nvGrpSpPr>
          <p:grpSpPr>
            <a:xfrm>
              <a:off x="10153753" y="4577638"/>
              <a:ext cx="628869" cy="576513"/>
              <a:chOff x="10153753" y="4577638"/>
              <a:chExt cx="628869" cy="576513"/>
            </a:xfrm>
          </p:grpSpPr>
          <p:sp>
            <p:nvSpPr>
              <p:cNvPr id="596" name="Freeform 917">
                <a:extLst>
                  <a:ext uri="{FF2B5EF4-FFF2-40B4-BE49-F238E27FC236}">
                    <a16:creationId xmlns:a16="http://schemas.microsoft.com/office/drawing/2014/main" id="{879A7AD4-7015-EA48-8AC1-1D4830161CB6}"/>
                  </a:ext>
                </a:extLst>
              </p:cNvPr>
              <p:cNvSpPr>
                <a:spLocks/>
              </p:cNvSpPr>
              <p:nvPr/>
            </p:nvSpPr>
            <p:spPr bwMode="auto">
              <a:xfrm>
                <a:off x="10153753" y="5002899"/>
                <a:ext cx="590332" cy="151252"/>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 fmla="*/ 319 w 10319"/>
                  <a:gd name="connsiteY0" fmla="*/ 10000 h 10000"/>
                  <a:gd name="connsiteX1" fmla="*/ 0 w 10319"/>
                  <a:gd name="connsiteY1" fmla="*/ 9878 h 10000"/>
                  <a:gd name="connsiteX2" fmla="*/ 10319 w 10319"/>
                  <a:gd name="connsiteY2" fmla="*/ 0 h 10000"/>
                  <a:gd name="connsiteX3" fmla="*/ 10319 w 10319"/>
                  <a:gd name="connsiteY3" fmla="*/ 8912 h 10000"/>
                  <a:gd name="connsiteX4" fmla="*/ 319 w 10319"/>
                  <a:gd name="connsiteY4" fmla="*/ 10000 h 10000"/>
                  <a:gd name="connsiteX0" fmla="*/ 2669 w 10319"/>
                  <a:gd name="connsiteY0" fmla="*/ 10279 h 10279"/>
                  <a:gd name="connsiteX1" fmla="*/ 0 w 10319"/>
                  <a:gd name="connsiteY1" fmla="*/ 9878 h 10279"/>
                  <a:gd name="connsiteX2" fmla="*/ 10319 w 10319"/>
                  <a:gd name="connsiteY2" fmla="*/ 0 h 10279"/>
                  <a:gd name="connsiteX3" fmla="*/ 10319 w 10319"/>
                  <a:gd name="connsiteY3" fmla="*/ 8912 h 10279"/>
                  <a:gd name="connsiteX4" fmla="*/ 2669 w 10319"/>
                  <a:gd name="connsiteY4" fmla="*/ 10279 h 10279"/>
                  <a:gd name="connsiteX0" fmla="*/ 3432 w 11082"/>
                  <a:gd name="connsiteY0" fmla="*/ 1685 h 1685"/>
                  <a:gd name="connsiteX1" fmla="*/ 763 w 11082"/>
                  <a:gd name="connsiteY1" fmla="*/ 1284 h 1685"/>
                  <a:gd name="connsiteX2" fmla="*/ 0 w 11082"/>
                  <a:gd name="connsiteY2" fmla="*/ 0 h 1685"/>
                  <a:gd name="connsiteX3" fmla="*/ 11082 w 11082"/>
                  <a:gd name="connsiteY3" fmla="*/ 318 h 1685"/>
                  <a:gd name="connsiteX4" fmla="*/ 3432 w 11082"/>
                  <a:gd name="connsiteY4" fmla="*/ 1685 h 1685"/>
                  <a:gd name="connsiteX0" fmla="*/ 3097 w 14245"/>
                  <a:gd name="connsiteY0" fmla="*/ 10000 h 10000"/>
                  <a:gd name="connsiteX1" fmla="*/ 689 w 14245"/>
                  <a:gd name="connsiteY1" fmla="*/ 7620 h 10000"/>
                  <a:gd name="connsiteX2" fmla="*/ 0 w 14245"/>
                  <a:gd name="connsiteY2" fmla="*/ 0 h 10000"/>
                  <a:gd name="connsiteX3" fmla="*/ 14245 w 14245"/>
                  <a:gd name="connsiteY3" fmla="*/ 633 h 10000"/>
                  <a:gd name="connsiteX4" fmla="*/ 3097 w 14245"/>
                  <a:gd name="connsiteY4" fmla="*/ 10000 h 10000"/>
                  <a:gd name="connsiteX0" fmla="*/ 2478 w 13626"/>
                  <a:gd name="connsiteY0" fmla="*/ 9373 h 9373"/>
                  <a:gd name="connsiteX1" fmla="*/ 70 w 13626"/>
                  <a:gd name="connsiteY1" fmla="*/ 6993 h 9373"/>
                  <a:gd name="connsiteX2" fmla="*/ 41 w 13626"/>
                  <a:gd name="connsiteY2" fmla="*/ 0 h 9373"/>
                  <a:gd name="connsiteX3" fmla="*/ 13626 w 13626"/>
                  <a:gd name="connsiteY3" fmla="*/ 6 h 9373"/>
                  <a:gd name="connsiteX4" fmla="*/ 2478 w 13626"/>
                  <a:gd name="connsiteY4" fmla="*/ 9373 h 9373"/>
                  <a:gd name="connsiteX0" fmla="*/ 1334 w 10000"/>
                  <a:gd name="connsiteY0" fmla="*/ 12676 h 12676"/>
                  <a:gd name="connsiteX1" fmla="*/ 51 w 10000"/>
                  <a:gd name="connsiteY1" fmla="*/ 7461 h 12676"/>
                  <a:gd name="connsiteX2" fmla="*/ 30 w 10000"/>
                  <a:gd name="connsiteY2" fmla="*/ 0 h 12676"/>
                  <a:gd name="connsiteX3" fmla="*/ 10000 w 10000"/>
                  <a:gd name="connsiteY3" fmla="*/ 6 h 12676"/>
                  <a:gd name="connsiteX4" fmla="*/ 1334 w 10000"/>
                  <a:gd name="connsiteY4" fmla="*/ 12676 h 12676"/>
                  <a:gd name="connsiteX0" fmla="*/ 434 w 10000"/>
                  <a:gd name="connsiteY0" fmla="*/ 14237 h 14237"/>
                  <a:gd name="connsiteX1" fmla="*/ 51 w 10000"/>
                  <a:gd name="connsiteY1" fmla="*/ 7461 h 14237"/>
                  <a:gd name="connsiteX2" fmla="*/ 30 w 10000"/>
                  <a:gd name="connsiteY2" fmla="*/ 0 h 14237"/>
                  <a:gd name="connsiteX3" fmla="*/ 10000 w 10000"/>
                  <a:gd name="connsiteY3" fmla="*/ 6 h 14237"/>
                  <a:gd name="connsiteX4" fmla="*/ 434 w 10000"/>
                  <a:gd name="connsiteY4" fmla="*/ 14237 h 14237"/>
                  <a:gd name="connsiteX0" fmla="*/ 434 w 12908"/>
                  <a:gd name="connsiteY0" fmla="*/ 14237 h 14237"/>
                  <a:gd name="connsiteX1" fmla="*/ 51 w 12908"/>
                  <a:gd name="connsiteY1" fmla="*/ 7461 h 14237"/>
                  <a:gd name="connsiteX2" fmla="*/ 30 w 12908"/>
                  <a:gd name="connsiteY2" fmla="*/ 0 h 14237"/>
                  <a:gd name="connsiteX3" fmla="*/ 12908 w 12908"/>
                  <a:gd name="connsiteY3" fmla="*/ 3797 h 14237"/>
                  <a:gd name="connsiteX4" fmla="*/ 434 w 12908"/>
                  <a:gd name="connsiteY4" fmla="*/ 14237 h 14237"/>
                  <a:gd name="connsiteX0" fmla="*/ 391 w 12865"/>
                  <a:gd name="connsiteY0" fmla="*/ 10892 h 10892"/>
                  <a:gd name="connsiteX1" fmla="*/ 8 w 12865"/>
                  <a:gd name="connsiteY1" fmla="*/ 4116 h 10892"/>
                  <a:gd name="connsiteX2" fmla="*/ 2479 w 12865"/>
                  <a:gd name="connsiteY2" fmla="*/ 0 h 10892"/>
                  <a:gd name="connsiteX3" fmla="*/ 12865 w 12865"/>
                  <a:gd name="connsiteY3" fmla="*/ 452 h 10892"/>
                  <a:gd name="connsiteX4" fmla="*/ 391 w 12865"/>
                  <a:gd name="connsiteY4" fmla="*/ 10892 h 10892"/>
                  <a:gd name="connsiteX0" fmla="*/ 183 w 12657"/>
                  <a:gd name="connsiteY0" fmla="*/ 10892 h 10892"/>
                  <a:gd name="connsiteX1" fmla="*/ 8 w 12657"/>
                  <a:gd name="connsiteY1" fmla="*/ 7238 h 10892"/>
                  <a:gd name="connsiteX2" fmla="*/ 2271 w 12657"/>
                  <a:gd name="connsiteY2" fmla="*/ 0 h 10892"/>
                  <a:gd name="connsiteX3" fmla="*/ 12657 w 12657"/>
                  <a:gd name="connsiteY3" fmla="*/ 452 h 10892"/>
                  <a:gd name="connsiteX4" fmla="*/ 183 w 12657"/>
                  <a:gd name="connsiteY4" fmla="*/ 10892 h 10892"/>
                  <a:gd name="connsiteX0" fmla="*/ 175 w 12649"/>
                  <a:gd name="connsiteY0" fmla="*/ 10892 h 10892"/>
                  <a:gd name="connsiteX1" fmla="*/ 0 w 12649"/>
                  <a:gd name="connsiteY1" fmla="*/ 7238 h 10892"/>
                  <a:gd name="connsiteX2" fmla="*/ 2263 w 12649"/>
                  <a:gd name="connsiteY2" fmla="*/ 0 h 10892"/>
                  <a:gd name="connsiteX3" fmla="*/ 12649 w 12649"/>
                  <a:gd name="connsiteY3" fmla="*/ 452 h 10892"/>
                  <a:gd name="connsiteX4" fmla="*/ 175 w 12649"/>
                  <a:gd name="connsiteY4" fmla="*/ 10892 h 10892"/>
                  <a:gd name="connsiteX0" fmla="*/ 175 w 12649"/>
                  <a:gd name="connsiteY0" fmla="*/ 10892 h 10892"/>
                  <a:gd name="connsiteX1" fmla="*/ 0 w 12649"/>
                  <a:gd name="connsiteY1" fmla="*/ 7238 h 10892"/>
                  <a:gd name="connsiteX2" fmla="*/ 2263 w 12649"/>
                  <a:gd name="connsiteY2" fmla="*/ 0 h 10892"/>
                  <a:gd name="connsiteX3" fmla="*/ 12649 w 12649"/>
                  <a:gd name="connsiteY3" fmla="*/ 452 h 10892"/>
                  <a:gd name="connsiteX4" fmla="*/ 175 w 12649"/>
                  <a:gd name="connsiteY4" fmla="*/ 10892 h 10892"/>
                  <a:gd name="connsiteX0" fmla="*/ 175 w 12649"/>
                  <a:gd name="connsiteY0" fmla="*/ 10440 h 10440"/>
                  <a:gd name="connsiteX1" fmla="*/ 0 w 12649"/>
                  <a:gd name="connsiteY1" fmla="*/ 6786 h 10440"/>
                  <a:gd name="connsiteX2" fmla="*/ 2263 w 12649"/>
                  <a:gd name="connsiteY2" fmla="*/ 217 h 10440"/>
                  <a:gd name="connsiteX3" fmla="*/ 12649 w 12649"/>
                  <a:gd name="connsiteY3" fmla="*/ 0 h 10440"/>
                  <a:gd name="connsiteX4" fmla="*/ 175 w 12649"/>
                  <a:gd name="connsiteY4" fmla="*/ 10440 h 10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 h="10440">
                    <a:moveTo>
                      <a:pt x="175" y="10440"/>
                    </a:moveTo>
                    <a:cubicBezTo>
                      <a:pt x="47" y="8181"/>
                      <a:pt x="128" y="9045"/>
                      <a:pt x="0" y="6786"/>
                    </a:cubicBezTo>
                    <a:cubicBezTo>
                      <a:pt x="1563" y="2515"/>
                      <a:pt x="1463" y="3373"/>
                      <a:pt x="2263" y="217"/>
                    </a:cubicBezTo>
                    <a:lnTo>
                      <a:pt x="12649" y="0"/>
                    </a:lnTo>
                    <a:lnTo>
                      <a:pt x="175" y="10440"/>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561" name="Group 560">
                <a:extLst>
                  <a:ext uri="{FF2B5EF4-FFF2-40B4-BE49-F238E27FC236}">
                    <a16:creationId xmlns:a16="http://schemas.microsoft.com/office/drawing/2014/main" id="{C29EA216-1A13-4648-B304-50B3793355C6}"/>
                  </a:ext>
                </a:extLst>
              </p:cNvPr>
              <p:cNvGrpSpPr/>
              <p:nvPr/>
            </p:nvGrpSpPr>
            <p:grpSpPr>
              <a:xfrm>
                <a:off x="10210705" y="4577638"/>
                <a:ext cx="571917" cy="461666"/>
                <a:chOff x="9980560" y="726571"/>
                <a:chExt cx="659732" cy="461666"/>
              </a:xfrm>
            </p:grpSpPr>
            <p:sp>
              <p:nvSpPr>
                <p:cNvPr id="562" name="Rectangle 228">
                  <a:extLst>
                    <a:ext uri="{FF2B5EF4-FFF2-40B4-BE49-F238E27FC236}">
                      <a16:creationId xmlns:a16="http://schemas.microsoft.com/office/drawing/2014/main" id="{DE075DD4-ED42-6A4D-AE73-7FF16B94014F}"/>
                    </a:ext>
                  </a:extLst>
                </p:cNvPr>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headEnd/>
                  <a:tailEnd/>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63" name="Rectangle 229">
                  <a:extLst>
                    <a:ext uri="{FF2B5EF4-FFF2-40B4-BE49-F238E27FC236}">
                      <a16:creationId xmlns:a16="http://schemas.microsoft.com/office/drawing/2014/main" id="{F7259EAC-8796-1E43-A2F4-D2BFE8251B24}"/>
                    </a:ext>
                  </a:extLst>
                </p:cNvPr>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64" name="Text Box 230">
                  <a:extLst>
                    <a:ext uri="{FF2B5EF4-FFF2-40B4-BE49-F238E27FC236}">
                      <a16:creationId xmlns:a16="http://schemas.microsoft.com/office/drawing/2014/main" id="{1FFEDBB2-C626-674C-897C-7265632ACAB1}"/>
                    </a:ext>
                  </a:extLst>
                </p:cNvPr>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565" name="Straight Connector 564">
                  <a:extLst>
                    <a:ext uri="{FF2B5EF4-FFF2-40B4-BE49-F238E27FC236}">
                      <a16:creationId xmlns:a16="http://schemas.microsoft.com/office/drawing/2014/main" id="{219CCEA3-E9D0-E24D-8DA6-838694003D85}"/>
                    </a:ext>
                  </a:extLst>
                </p:cNvPr>
                <p:cNvCxnSpPr>
                  <a:cxnSpLocks/>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6" name="Straight Connector 565">
                  <a:extLst>
                    <a:ext uri="{FF2B5EF4-FFF2-40B4-BE49-F238E27FC236}">
                      <a16:creationId xmlns:a16="http://schemas.microsoft.com/office/drawing/2014/main" id="{3166A4C7-E5AA-FA45-9EA8-29BB7351E88B}"/>
                    </a:ext>
                  </a:extLst>
                </p:cNvPr>
                <p:cNvCxnSpPr>
                  <a:cxnSpLocks/>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105" name="Group 104">
            <a:extLst>
              <a:ext uri="{FF2B5EF4-FFF2-40B4-BE49-F238E27FC236}">
                <a16:creationId xmlns:a16="http://schemas.microsoft.com/office/drawing/2014/main" id="{EEFE641A-589B-7942-BC31-34CA4265ECA8}"/>
              </a:ext>
            </a:extLst>
          </p:cNvPr>
          <p:cNvGrpSpPr/>
          <p:nvPr/>
        </p:nvGrpSpPr>
        <p:grpSpPr>
          <a:xfrm>
            <a:off x="9783558" y="4989983"/>
            <a:ext cx="393760" cy="218578"/>
            <a:chOff x="7493876" y="2774731"/>
            <a:chExt cx="1481958" cy="894622"/>
          </a:xfrm>
        </p:grpSpPr>
        <p:sp>
          <p:nvSpPr>
            <p:cNvPr id="106" name="Freeform 105">
              <a:extLst>
                <a:ext uri="{FF2B5EF4-FFF2-40B4-BE49-F238E27FC236}">
                  <a16:creationId xmlns:a16="http://schemas.microsoft.com/office/drawing/2014/main" id="{236DE3EE-811C-674F-9142-302E5E9C559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7" name="Oval 106">
              <a:extLst>
                <a:ext uri="{FF2B5EF4-FFF2-40B4-BE49-F238E27FC236}">
                  <a16:creationId xmlns:a16="http://schemas.microsoft.com/office/drawing/2014/main" id="{1800B155-CF25-D24C-9B92-B08AAAB8313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8" name="Group 107">
              <a:extLst>
                <a:ext uri="{FF2B5EF4-FFF2-40B4-BE49-F238E27FC236}">
                  <a16:creationId xmlns:a16="http://schemas.microsoft.com/office/drawing/2014/main" id="{B0AEF1A2-025A-BC41-A84F-2DC3E058332F}"/>
                </a:ext>
              </a:extLst>
            </p:cNvPr>
            <p:cNvGrpSpPr/>
            <p:nvPr/>
          </p:nvGrpSpPr>
          <p:grpSpPr>
            <a:xfrm>
              <a:off x="7713663" y="2848339"/>
              <a:ext cx="1042107" cy="425543"/>
              <a:chOff x="7786941" y="2884917"/>
              <a:chExt cx="897649" cy="353919"/>
            </a:xfrm>
          </p:grpSpPr>
          <p:sp>
            <p:nvSpPr>
              <p:cNvPr id="109" name="Freeform 108">
                <a:extLst>
                  <a:ext uri="{FF2B5EF4-FFF2-40B4-BE49-F238E27FC236}">
                    <a16:creationId xmlns:a16="http://schemas.microsoft.com/office/drawing/2014/main" id="{8D3F6F1A-FE14-8948-A78A-73AA88A44A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B90EE21A-C2A8-0D42-B6A5-6C7D12BEBF0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a:extLst>
                  <a:ext uri="{FF2B5EF4-FFF2-40B4-BE49-F238E27FC236}">
                    <a16:creationId xmlns:a16="http://schemas.microsoft.com/office/drawing/2014/main" id="{8A5097ED-FFBF-4544-860B-3817BA811B2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a:extLst>
                  <a:ext uri="{FF2B5EF4-FFF2-40B4-BE49-F238E27FC236}">
                    <a16:creationId xmlns:a16="http://schemas.microsoft.com/office/drawing/2014/main" id="{6DF62723-77FE-9247-98F5-987E793C56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457" name="Freeform 456">
            <a:extLst>
              <a:ext uri="{FF2B5EF4-FFF2-40B4-BE49-F238E27FC236}">
                <a16:creationId xmlns:a16="http://schemas.microsoft.com/office/drawing/2014/main" id="{C29E3841-9511-CE48-9C97-7A796907B706}"/>
              </a:ext>
            </a:extLst>
          </p:cNvPr>
          <p:cNvSpPr/>
          <p:nvPr/>
        </p:nvSpPr>
        <p:spPr>
          <a:xfrm>
            <a:off x="7288696" y="3114260"/>
            <a:ext cx="3064097" cy="2683755"/>
          </a:xfrm>
          <a:custGeom>
            <a:avLst/>
            <a:gdLst>
              <a:gd name="connsiteX0" fmla="*/ 0 w 2769704"/>
              <a:gd name="connsiteY0" fmla="*/ 0 h 2637182"/>
              <a:gd name="connsiteX1" fmla="*/ 980661 w 2769704"/>
              <a:gd name="connsiteY1" fmla="*/ 1007165 h 2637182"/>
              <a:gd name="connsiteX2" fmla="*/ 2014330 w 2769704"/>
              <a:gd name="connsiteY2" fmla="*/ 993913 h 2637182"/>
              <a:gd name="connsiteX3" fmla="*/ 2478156 w 2769704"/>
              <a:gd name="connsiteY3" fmla="*/ 1007165 h 2637182"/>
              <a:gd name="connsiteX4" fmla="*/ 2054087 w 2769704"/>
              <a:gd name="connsiteY4" fmla="*/ 1709530 h 2637182"/>
              <a:gd name="connsiteX5" fmla="*/ 2650434 w 2769704"/>
              <a:gd name="connsiteY5" fmla="*/ 2001078 h 2637182"/>
              <a:gd name="connsiteX6" fmla="*/ 2769704 w 2769704"/>
              <a:gd name="connsiteY6" fmla="*/ 2637182 h 2637182"/>
              <a:gd name="connsiteX0" fmla="*/ 0 w 2769704"/>
              <a:gd name="connsiteY0" fmla="*/ 0 h 2637182"/>
              <a:gd name="connsiteX1" fmla="*/ 980661 w 2769704"/>
              <a:gd name="connsiteY1" fmla="*/ 1007165 h 2637182"/>
              <a:gd name="connsiteX2" fmla="*/ 2014330 w 2769704"/>
              <a:gd name="connsiteY2" fmla="*/ 1016216 h 2637182"/>
              <a:gd name="connsiteX3" fmla="*/ 2478156 w 2769704"/>
              <a:gd name="connsiteY3" fmla="*/ 1007165 h 2637182"/>
              <a:gd name="connsiteX4" fmla="*/ 2054087 w 2769704"/>
              <a:gd name="connsiteY4" fmla="*/ 1709530 h 2637182"/>
              <a:gd name="connsiteX5" fmla="*/ 2650434 w 2769704"/>
              <a:gd name="connsiteY5" fmla="*/ 2001078 h 2637182"/>
              <a:gd name="connsiteX6" fmla="*/ 2769704 w 2769704"/>
              <a:gd name="connsiteY6" fmla="*/ 2637182 h 2637182"/>
              <a:gd name="connsiteX0" fmla="*/ 0 w 2769704"/>
              <a:gd name="connsiteY0" fmla="*/ 0 h 2637182"/>
              <a:gd name="connsiteX1" fmla="*/ 980661 w 2769704"/>
              <a:gd name="connsiteY1" fmla="*/ 1007165 h 2637182"/>
              <a:gd name="connsiteX2" fmla="*/ 2014330 w 2769704"/>
              <a:gd name="connsiteY2" fmla="*/ 998374 h 2637182"/>
              <a:gd name="connsiteX3" fmla="*/ 2478156 w 2769704"/>
              <a:gd name="connsiteY3" fmla="*/ 1007165 h 2637182"/>
              <a:gd name="connsiteX4" fmla="*/ 2054087 w 2769704"/>
              <a:gd name="connsiteY4" fmla="*/ 1709530 h 2637182"/>
              <a:gd name="connsiteX5" fmla="*/ 2650434 w 2769704"/>
              <a:gd name="connsiteY5" fmla="*/ 2001078 h 2637182"/>
              <a:gd name="connsiteX6" fmla="*/ 2769704 w 2769704"/>
              <a:gd name="connsiteY6" fmla="*/ 2637182 h 2637182"/>
              <a:gd name="connsiteX0" fmla="*/ 0 w 2769704"/>
              <a:gd name="connsiteY0" fmla="*/ 0 h 2637182"/>
              <a:gd name="connsiteX1" fmla="*/ 980661 w 2769704"/>
              <a:gd name="connsiteY1" fmla="*/ 1007165 h 2637182"/>
              <a:gd name="connsiteX2" fmla="*/ 2014330 w 2769704"/>
              <a:gd name="connsiteY2" fmla="*/ 1011756 h 2637182"/>
              <a:gd name="connsiteX3" fmla="*/ 2478156 w 2769704"/>
              <a:gd name="connsiteY3" fmla="*/ 1007165 h 2637182"/>
              <a:gd name="connsiteX4" fmla="*/ 2054087 w 2769704"/>
              <a:gd name="connsiteY4" fmla="*/ 1709530 h 2637182"/>
              <a:gd name="connsiteX5" fmla="*/ 2650434 w 2769704"/>
              <a:gd name="connsiteY5" fmla="*/ 2001078 h 2637182"/>
              <a:gd name="connsiteX6" fmla="*/ 2769704 w 2769704"/>
              <a:gd name="connsiteY6" fmla="*/ 2637182 h 2637182"/>
              <a:gd name="connsiteX0" fmla="*/ 0 w 2769704"/>
              <a:gd name="connsiteY0" fmla="*/ 0 h 2637182"/>
              <a:gd name="connsiteX1" fmla="*/ 980661 w 2769704"/>
              <a:gd name="connsiteY1" fmla="*/ 1007165 h 2637182"/>
              <a:gd name="connsiteX2" fmla="*/ 2014330 w 2769704"/>
              <a:gd name="connsiteY2" fmla="*/ 1011756 h 2637182"/>
              <a:gd name="connsiteX3" fmla="*/ 2478156 w 2769704"/>
              <a:gd name="connsiteY3" fmla="*/ 1007165 h 2637182"/>
              <a:gd name="connsiteX4" fmla="*/ 2054087 w 2769704"/>
              <a:gd name="connsiteY4" fmla="*/ 1709530 h 2637182"/>
              <a:gd name="connsiteX5" fmla="*/ 2753026 w 2769704"/>
              <a:gd name="connsiteY5" fmla="*/ 2050143 h 2637182"/>
              <a:gd name="connsiteX6" fmla="*/ 2769704 w 2769704"/>
              <a:gd name="connsiteY6" fmla="*/ 2637182 h 2637182"/>
              <a:gd name="connsiteX0" fmla="*/ 0 w 2753026"/>
              <a:gd name="connsiteY0" fmla="*/ 0 h 2628261"/>
              <a:gd name="connsiteX1" fmla="*/ 980661 w 2753026"/>
              <a:gd name="connsiteY1" fmla="*/ 1007165 h 2628261"/>
              <a:gd name="connsiteX2" fmla="*/ 2014330 w 2753026"/>
              <a:gd name="connsiteY2" fmla="*/ 1011756 h 2628261"/>
              <a:gd name="connsiteX3" fmla="*/ 2478156 w 2753026"/>
              <a:gd name="connsiteY3" fmla="*/ 1007165 h 2628261"/>
              <a:gd name="connsiteX4" fmla="*/ 2054087 w 2753026"/>
              <a:gd name="connsiteY4" fmla="*/ 1709530 h 2628261"/>
              <a:gd name="connsiteX5" fmla="*/ 2753026 w 2753026"/>
              <a:gd name="connsiteY5" fmla="*/ 2050143 h 2628261"/>
              <a:gd name="connsiteX6" fmla="*/ 2742942 w 2753026"/>
              <a:gd name="connsiteY6" fmla="*/ 2628261 h 2628261"/>
              <a:gd name="connsiteX0" fmla="*/ 0 w 2760784"/>
              <a:gd name="connsiteY0" fmla="*/ 0 h 2820062"/>
              <a:gd name="connsiteX1" fmla="*/ 980661 w 2760784"/>
              <a:gd name="connsiteY1" fmla="*/ 1007165 h 2820062"/>
              <a:gd name="connsiteX2" fmla="*/ 2014330 w 2760784"/>
              <a:gd name="connsiteY2" fmla="*/ 1011756 h 2820062"/>
              <a:gd name="connsiteX3" fmla="*/ 2478156 w 2760784"/>
              <a:gd name="connsiteY3" fmla="*/ 1007165 h 2820062"/>
              <a:gd name="connsiteX4" fmla="*/ 2054087 w 2760784"/>
              <a:gd name="connsiteY4" fmla="*/ 1709530 h 2820062"/>
              <a:gd name="connsiteX5" fmla="*/ 2753026 w 2760784"/>
              <a:gd name="connsiteY5" fmla="*/ 2050143 h 2820062"/>
              <a:gd name="connsiteX6" fmla="*/ 2760784 w 2760784"/>
              <a:gd name="connsiteY6" fmla="*/ 2820062 h 2820062"/>
              <a:gd name="connsiteX0" fmla="*/ 0 w 2760784"/>
              <a:gd name="connsiteY0" fmla="*/ 0 h 2820062"/>
              <a:gd name="connsiteX1" fmla="*/ 980661 w 2760784"/>
              <a:gd name="connsiteY1" fmla="*/ 1007165 h 2820062"/>
              <a:gd name="connsiteX2" fmla="*/ 2014330 w 2760784"/>
              <a:gd name="connsiteY2" fmla="*/ 1011756 h 2820062"/>
              <a:gd name="connsiteX3" fmla="*/ 2478156 w 2760784"/>
              <a:gd name="connsiteY3" fmla="*/ 1007165 h 2820062"/>
              <a:gd name="connsiteX4" fmla="*/ 2054087 w 2760784"/>
              <a:gd name="connsiteY4" fmla="*/ 1709530 h 2820062"/>
              <a:gd name="connsiteX5" fmla="*/ 2753026 w 2760784"/>
              <a:gd name="connsiteY5" fmla="*/ 2050143 h 2820062"/>
              <a:gd name="connsiteX6" fmla="*/ 2760783 w 2760784"/>
              <a:gd name="connsiteY6" fmla="*/ 2639768 h 2820062"/>
              <a:gd name="connsiteX7" fmla="*/ 2760784 w 2760784"/>
              <a:gd name="connsiteY7" fmla="*/ 2820062 h 2820062"/>
              <a:gd name="connsiteX0" fmla="*/ 0 w 3188991"/>
              <a:gd name="connsiteY0" fmla="*/ 0 h 2681787"/>
              <a:gd name="connsiteX1" fmla="*/ 980661 w 3188991"/>
              <a:gd name="connsiteY1" fmla="*/ 1007165 h 2681787"/>
              <a:gd name="connsiteX2" fmla="*/ 2014330 w 3188991"/>
              <a:gd name="connsiteY2" fmla="*/ 1011756 h 2681787"/>
              <a:gd name="connsiteX3" fmla="*/ 2478156 w 3188991"/>
              <a:gd name="connsiteY3" fmla="*/ 1007165 h 2681787"/>
              <a:gd name="connsiteX4" fmla="*/ 2054087 w 3188991"/>
              <a:gd name="connsiteY4" fmla="*/ 1709530 h 2681787"/>
              <a:gd name="connsiteX5" fmla="*/ 2753026 w 3188991"/>
              <a:gd name="connsiteY5" fmla="*/ 2050143 h 2681787"/>
              <a:gd name="connsiteX6" fmla="*/ 2760783 w 3188991"/>
              <a:gd name="connsiteY6" fmla="*/ 2639768 h 2681787"/>
              <a:gd name="connsiteX7" fmla="*/ 3188991 w 3188991"/>
              <a:gd name="connsiteY7" fmla="*/ 2681787 h 2681787"/>
              <a:gd name="connsiteX0" fmla="*/ 0 w 3188991"/>
              <a:gd name="connsiteY0" fmla="*/ 0 h 2691285"/>
              <a:gd name="connsiteX1" fmla="*/ 980661 w 3188991"/>
              <a:gd name="connsiteY1" fmla="*/ 1007165 h 2691285"/>
              <a:gd name="connsiteX2" fmla="*/ 2014330 w 3188991"/>
              <a:gd name="connsiteY2" fmla="*/ 1011756 h 2691285"/>
              <a:gd name="connsiteX3" fmla="*/ 2478156 w 3188991"/>
              <a:gd name="connsiteY3" fmla="*/ 1007165 h 2691285"/>
              <a:gd name="connsiteX4" fmla="*/ 2054087 w 3188991"/>
              <a:gd name="connsiteY4" fmla="*/ 1709530 h 2691285"/>
              <a:gd name="connsiteX5" fmla="*/ 2753026 w 3188991"/>
              <a:gd name="connsiteY5" fmla="*/ 2050143 h 2691285"/>
              <a:gd name="connsiteX6" fmla="*/ 2760783 w 3188991"/>
              <a:gd name="connsiteY6" fmla="*/ 2639768 h 2691285"/>
              <a:gd name="connsiteX7" fmla="*/ 3188991 w 3188991"/>
              <a:gd name="connsiteY7" fmla="*/ 2681787 h 2691285"/>
              <a:gd name="connsiteX0" fmla="*/ 0 w 3188991"/>
              <a:gd name="connsiteY0" fmla="*/ 0 h 2700394"/>
              <a:gd name="connsiteX1" fmla="*/ 980661 w 3188991"/>
              <a:gd name="connsiteY1" fmla="*/ 1007165 h 2700394"/>
              <a:gd name="connsiteX2" fmla="*/ 2014330 w 3188991"/>
              <a:gd name="connsiteY2" fmla="*/ 1011756 h 2700394"/>
              <a:gd name="connsiteX3" fmla="*/ 2478156 w 3188991"/>
              <a:gd name="connsiteY3" fmla="*/ 1007165 h 2700394"/>
              <a:gd name="connsiteX4" fmla="*/ 2054087 w 3188991"/>
              <a:gd name="connsiteY4" fmla="*/ 1709530 h 2700394"/>
              <a:gd name="connsiteX5" fmla="*/ 2753026 w 3188991"/>
              <a:gd name="connsiteY5" fmla="*/ 2050143 h 2700394"/>
              <a:gd name="connsiteX6" fmla="*/ 2765243 w 3188991"/>
              <a:gd name="connsiteY6" fmla="*/ 2662071 h 2700394"/>
              <a:gd name="connsiteX7" fmla="*/ 3188991 w 3188991"/>
              <a:gd name="connsiteY7" fmla="*/ 2681787 h 2700394"/>
              <a:gd name="connsiteX0" fmla="*/ 0 w 3188991"/>
              <a:gd name="connsiteY0" fmla="*/ 0 h 2686921"/>
              <a:gd name="connsiteX1" fmla="*/ 980661 w 3188991"/>
              <a:gd name="connsiteY1" fmla="*/ 1007165 h 2686921"/>
              <a:gd name="connsiteX2" fmla="*/ 2014330 w 3188991"/>
              <a:gd name="connsiteY2" fmla="*/ 1011756 h 2686921"/>
              <a:gd name="connsiteX3" fmla="*/ 2478156 w 3188991"/>
              <a:gd name="connsiteY3" fmla="*/ 1007165 h 2686921"/>
              <a:gd name="connsiteX4" fmla="*/ 2054087 w 3188991"/>
              <a:gd name="connsiteY4" fmla="*/ 1709530 h 2686921"/>
              <a:gd name="connsiteX5" fmla="*/ 2753026 w 3188991"/>
              <a:gd name="connsiteY5" fmla="*/ 2050143 h 2686921"/>
              <a:gd name="connsiteX6" fmla="*/ 2765243 w 3188991"/>
              <a:gd name="connsiteY6" fmla="*/ 2662071 h 2686921"/>
              <a:gd name="connsiteX7" fmla="*/ 3188991 w 3188991"/>
              <a:gd name="connsiteY7" fmla="*/ 2681787 h 2686921"/>
              <a:gd name="connsiteX0" fmla="*/ 0 w 3188991"/>
              <a:gd name="connsiteY0" fmla="*/ 0 h 2689619"/>
              <a:gd name="connsiteX1" fmla="*/ 980661 w 3188991"/>
              <a:gd name="connsiteY1" fmla="*/ 1007165 h 2689619"/>
              <a:gd name="connsiteX2" fmla="*/ 2014330 w 3188991"/>
              <a:gd name="connsiteY2" fmla="*/ 1011756 h 2689619"/>
              <a:gd name="connsiteX3" fmla="*/ 2478156 w 3188991"/>
              <a:gd name="connsiteY3" fmla="*/ 1007165 h 2689619"/>
              <a:gd name="connsiteX4" fmla="*/ 2054087 w 3188991"/>
              <a:gd name="connsiteY4" fmla="*/ 1709530 h 2689619"/>
              <a:gd name="connsiteX5" fmla="*/ 2753026 w 3188991"/>
              <a:gd name="connsiteY5" fmla="*/ 2050143 h 2689619"/>
              <a:gd name="connsiteX6" fmla="*/ 2769703 w 3188991"/>
              <a:gd name="connsiteY6" fmla="*/ 2675452 h 2689619"/>
              <a:gd name="connsiteX7" fmla="*/ 3188991 w 3188991"/>
              <a:gd name="connsiteY7" fmla="*/ 2681787 h 2689619"/>
              <a:gd name="connsiteX0" fmla="*/ 0 w 3188991"/>
              <a:gd name="connsiteY0" fmla="*/ 0 h 2681967"/>
              <a:gd name="connsiteX1" fmla="*/ 980661 w 3188991"/>
              <a:gd name="connsiteY1" fmla="*/ 1007165 h 2681967"/>
              <a:gd name="connsiteX2" fmla="*/ 2014330 w 3188991"/>
              <a:gd name="connsiteY2" fmla="*/ 1011756 h 2681967"/>
              <a:gd name="connsiteX3" fmla="*/ 2478156 w 3188991"/>
              <a:gd name="connsiteY3" fmla="*/ 1007165 h 2681967"/>
              <a:gd name="connsiteX4" fmla="*/ 2054087 w 3188991"/>
              <a:gd name="connsiteY4" fmla="*/ 1709530 h 2681967"/>
              <a:gd name="connsiteX5" fmla="*/ 2753026 w 3188991"/>
              <a:gd name="connsiteY5" fmla="*/ 2050143 h 2681967"/>
              <a:gd name="connsiteX6" fmla="*/ 2769703 w 3188991"/>
              <a:gd name="connsiteY6" fmla="*/ 2675452 h 2681967"/>
              <a:gd name="connsiteX7" fmla="*/ 3188991 w 3188991"/>
              <a:gd name="connsiteY7" fmla="*/ 2681787 h 2681967"/>
              <a:gd name="connsiteX0" fmla="*/ 0 w 3188991"/>
              <a:gd name="connsiteY0" fmla="*/ 0 h 2687647"/>
              <a:gd name="connsiteX1" fmla="*/ 980661 w 3188991"/>
              <a:gd name="connsiteY1" fmla="*/ 1007165 h 2687647"/>
              <a:gd name="connsiteX2" fmla="*/ 2014330 w 3188991"/>
              <a:gd name="connsiteY2" fmla="*/ 1011756 h 2687647"/>
              <a:gd name="connsiteX3" fmla="*/ 2478156 w 3188991"/>
              <a:gd name="connsiteY3" fmla="*/ 1007165 h 2687647"/>
              <a:gd name="connsiteX4" fmla="*/ 2054087 w 3188991"/>
              <a:gd name="connsiteY4" fmla="*/ 1709530 h 2687647"/>
              <a:gd name="connsiteX5" fmla="*/ 2753026 w 3188991"/>
              <a:gd name="connsiteY5" fmla="*/ 2050143 h 2687647"/>
              <a:gd name="connsiteX6" fmla="*/ 2769703 w 3188991"/>
              <a:gd name="connsiteY6" fmla="*/ 2675452 h 2687647"/>
              <a:gd name="connsiteX7" fmla="*/ 3188991 w 3188991"/>
              <a:gd name="connsiteY7" fmla="*/ 2681787 h 2687647"/>
              <a:gd name="connsiteX0" fmla="*/ 0 w 3064097"/>
              <a:gd name="connsiteY0" fmla="*/ 0 h 2687647"/>
              <a:gd name="connsiteX1" fmla="*/ 980661 w 3064097"/>
              <a:gd name="connsiteY1" fmla="*/ 1007165 h 2687647"/>
              <a:gd name="connsiteX2" fmla="*/ 2014330 w 3064097"/>
              <a:gd name="connsiteY2" fmla="*/ 1011756 h 2687647"/>
              <a:gd name="connsiteX3" fmla="*/ 2478156 w 3064097"/>
              <a:gd name="connsiteY3" fmla="*/ 1007165 h 2687647"/>
              <a:gd name="connsiteX4" fmla="*/ 2054087 w 3064097"/>
              <a:gd name="connsiteY4" fmla="*/ 1709530 h 2687647"/>
              <a:gd name="connsiteX5" fmla="*/ 2753026 w 3064097"/>
              <a:gd name="connsiteY5" fmla="*/ 2050143 h 2687647"/>
              <a:gd name="connsiteX6" fmla="*/ 2769703 w 3064097"/>
              <a:gd name="connsiteY6" fmla="*/ 2675452 h 2687647"/>
              <a:gd name="connsiteX7" fmla="*/ 3064097 w 3064097"/>
              <a:gd name="connsiteY7" fmla="*/ 2681787 h 2687647"/>
              <a:gd name="connsiteX0" fmla="*/ 0 w 3064097"/>
              <a:gd name="connsiteY0" fmla="*/ 0 h 2683755"/>
              <a:gd name="connsiteX1" fmla="*/ 980661 w 3064097"/>
              <a:gd name="connsiteY1" fmla="*/ 1007165 h 2683755"/>
              <a:gd name="connsiteX2" fmla="*/ 2014330 w 3064097"/>
              <a:gd name="connsiteY2" fmla="*/ 1011756 h 2683755"/>
              <a:gd name="connsiteX3" fmla="*/ 2478156 w 3064097"/>
              <a:gd name="connsiteY3" fmla="*/ 1007165 h 2683755"/>
              <a:gd name="connsiteX4" fmla="*/ 2054087 w 3064097"/>
              <a:gd name="connsiteY4" fmla="*/ 1709530 h 2683755"/>
              <a:gd name="connsiteX5" fmla="*/ 2753026 w 3064097"/>
              <a:gd name="connsiteY5" fmla="*/ 2050143 h 2683755"/>
              <a:gd name="connsiteX6" fmla="*/ 2769703 w 3064097"/>
              <a:gd name="connsiteY6" fmla="*/ 2675452 h 2683755"/>
              <a:gd name="connsiteX7" fmla="*/ 3064097 w 3064097"/>
              <a:gd name="connsiteY7" fmla="*/ 2681787 h 2683755"/>
              <a:gd name="connsiteX0" fmla="*/ 0 w 3064097"/>
              <a:gd name="connsiteY0" fmla="*/ 0 h 2683755"/>
              <a:gd name="connsiteX1" fmla="*/ 980661 w 3064097"/>
              <a:gd name="connsiteY1" fmla="*/ 1007165 h 2683755"/>
              <a:gd name="connsiteX2" fmla="*/ 2014330 w 3064097"/>
              <a:gd name="connsiteY2" fmla="*/ 1011756 h 2683755"/>
              <a:gd name="connsiteX3" fmla="*/ 2478156 w 3064097"/>
              <a:gd name="connsiteY3" fmla="*/ 1007165 h 2683755"/>
              <a:gd name="connsiteX4" fmla="*/ 2054087 w 3064097"/>
              <a:gd name="connsiteY4" fmla="*/ 1709530 h 2683755"/>
              <a:gd name="connsiteX5" fmla="*/ 2753026 w 3064097"/>
              <a:gd name="connsiteY5" fmla="*/ 2050143 h 2683755"/>
              <a:gd name="connsiteX6" fmla="*/ 2769703 w 3064097"/>
              <a:gd name="connsiteY6" fmla="*/ 2675452 h 2683755"/>
              <a:gd name="connsiteX7" fmla="*/ 3064097 w 3064097"/>
              <a:gd name="connsiteY7" fmla="*/ 2681787 h 2683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4097" h="2683755">
                <a:moveTo>
                  <a:pt x="0" y="0"/>
                </a:moveTo>
                <a:lnTo>
                  <a:pt x="980661" y="1007165"/>
                </a:lnTo>
                <a:lnTo>
                  <a:pt x="2014330" y="1011756"/>
                </a:lnTo>
                <a:lnTo>
                  <a:pt x="2478156" y="1007165"/>
                </a:lnTo>
                <a:lnTo>
                  <a:pt x="2054087" y="1709530"/>
                </a:lnTo>
                <a:lnTo>
                  <a:pt x="2753026" y="2050143"/>
                </a:lnTo>
                <a:lnTo>
                  <a:pt x="2769703" y="2675452"/>
                </a:lnTo>
                <a:cubicBezTo>
                  <a:pt x="2903519" y="2686485"/>
                  <a:pt x="2930284" y="2684136"/>
                  <a:pt x="3064097" y="2681787"/>
                </a:cubicBezTo>
              </a:path>
            </a:pathLst>
          </a:custGeom>
          <a:noFill/>
          <a:ln w="31750">
            <a:solidFill>
              <a:srgbClr val="C00000"/>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7C8E70B-CD71-5344-8A10-A97CD4A21DD6}"/>
              </a:ext>
            </a:extLst>
          </p:cNvPr>
          <p:cNvGrpSpPr/>
          <p:nvPr/>
        </p:nvGrpSpPr>
        <p:grpSpPr>
          <a:xfrm>
            <a:off x="6543892" y="2922262"/>
            <a:ext cx="3175" cy="379738"/>
            <a:chOff x="6543892" y="2922262"/>
            <a:chExt cx="3175" cy="379738"/>
          </a:xfrm>
        </p:grpSpPr>
        <p:cxnSp>
          <p:nvCxnSpPr>
            <p:cNvPr id="4" name="Straight Arrow Connector 3">
              <a:extLst>
                <a:ext uri="{FF2B5EF4-FFF2-40B4-BE49-F238E27FC236}">
                  <a16:creationId xmlns:a16="http://schemas.microsoft.com/office/drawing/2014/main" id="{6BDA0B02-D308-914F-B9AF-9B30A608DC39}"/>
                </a:ext>
              </a:extLst>
            </p:cNvPr>
            <p:cNvCxnSpPr>
              <a:cxnSpLocks/>
            </p:cNvCxnSpPr>
            <p:nvPr/>
          </p:nvCxnSpPr>
          <p:spPr>
            <a:xfrm flipV="1">
              <a:off x="6543892" y="2922262"/>
              <a:ext cx="0" cy="14796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39" name="Straight Arrow Connector 538">
              <a:extLst>
                <a:ext uri="{FF2B5EF4-FFF2-40B4-BE49-F238E27FC236}">
                  <a16:creationId xmlns:a16="http://schemas.microsoft.com/office/drawing/2014/main" id="{57B8E898-44FB-B841-AE65-AE09A8A0CFEB}"/>
                </a:ext>
              </a:extLst>
            </p:cNvPr>
            <p:cNvCxnSpPr>
              <a:cxnSpLocks/>
            </p:cNvCxnSpPr>
            <p:nvPr/>
          </p:nvCxnSpPr>
          <p:spPr>
            <a:xfrm>
              <a:off x="6547067" y="3154037"/>
              <a:ext cx="0" cy="14796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1" name="Group 540">
            <a:extLst>
              <a:ext uri="{FF2B5EF4-FFF2-40B4-BE49-F238E27FC236}">
                <a16:creationId xmlns:a16="http://schemas.microsoft.com/office/drawing/2014/main" id="{B56D1341-8122-3F4B-B605-EEF86D2EC3FE}"/>
              </a:ext>
            </a:extLst>
          </p:cNvPr>
          <p:cNvGrpSpPr/>
          <p:nvPr/>
        </p:nvGrpSpPr>
        <p:grpSpPr>
          <a:xfrm>
            <a:off x="11233367" y="5608312"/>
            <a:ext cx="3175" cy="379738"/>
            <a:chOff x="6543892" y="2922262"/>
            <a:chExt cx="3175" cy="379738"/>
          </a:xfrm>
        </p:grpSpPr>
        <p:cxnSp>
          <p:nvCxnSpPr>
            <p:cNvPr id="542" name="Straight Arrow Connector 541">
              <a:extLst>
                <a:ext uri="{FF2B5EF4-FFF2-40B4-BE49-F238E27FC236}">
                  <a16:creationId xmlns:a16="http://schemas.microsoft.com/office/drawing/2014/main" id="{8548ACDB-2213-B74B-9620-96BE011EBED2}"/>
                </a:ext>
              </a:extLst>
            </p:cNvPr>
            <p:cNvCxnSpPr>
              <a:cxnSpLocks/>
            </p:cNvCxnSpPr>
            <p:nvPr/>
          </p:nvCxnSpPr>
          <p:spPr>
            <a:xfrm flipV="1">
              <a:off x="6543892" y="2922262"/>
              <a:ext cx="0" cy="14796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43" name="Straight Arrow Connector 542">
              <a:extLst>
                <a:ext uri="{FF2B5EF4-FFF2-40B4-BE49-F238E27FC236}">
                  <a16:creationId xmlns:a16="http://schemas.microsoft.com/office/drawing/2014/main" id="{B997A270-0B54-B346-940E-141C5BCBA349}"/>
                </a:ext>
              </a:extLst>
            </p:cNvPr>
            <p:cNvCxnSpPr>
              <a:cxnSpLocks/>
            </p:cNvCxnSpPr>
            <p:nvPr/>
          </p:nvCxnSpPr>
          <p:spPr>
            <a:xfrm>
              <a:off x="6547067" y="3154037"/>
              <a:ext cx="0" cy="14796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544" name="Slide Number Placeholder 4">
            <a:extLst>
              <a:ext uri="{FF2B5EF4-FFF2-40B4-BE49-F238E27FC236}">
                <a16:creationId xmlns:a16="http://schemas.microsoft.com/office/drawing/2014/main" id="{78A6B799-8B01-D64E-9924-2C0FA4115D58}"/>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4</a:t>
            </a:fld>
            <a:endParaRPr lang="en-US" dirty="0"/>
          </a:p>
        </p:txBody>
      </p:sp>
    </p:spTree>
    <p:extLst>
      <p:ext uri="{BB962C8B-B14F-4D97-AF65-F5344CB8AC3E}">
        <p14:creationId xmlns:p14="http://schemas.microsoft.com/office/powerpoint/2010/main" val="2772869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par>
                                <p:cTn id="8" presetID="22" presetClass="entr" presetSubtype="2" fill="hold" nodeType="withEffect">
                                  <p:stCondLst>
                                    <p:cond delay="0"/>
                                  </p:stCondLst>
                                  <p:childTnLst>
                                    <p:set>
                                      <p:cBhvr>
                                        <p:cTn id="9" dur="1" fill="hold">
                                          <p:stCondLst>
                                            <p:cond delay="0"/>
                                          </p:stCondLst>
                                        </p:cTn>
                                        <p:tgtEl>
                                          <p:spTgt spid="474"/>
                                        </p:tgtEl>
                                        <p:attrNameLst>
                                          <p:attrName>style.visibility</p:attrName>
                                        </p:attrNameLst>
                                      </p:cBhvr>
                                      <p:to>
                                        <p:strVal val="visible"/>
                                      </p:to>
                                    </p:set>
                                    <p:animEffect transition="in" filter="wipe(right)">
                                      <p:cBhvr>
                                        <p:cTn id="10" dur="500"/>
                                        <p:tgtEl>
                                          <p:spTgt spid="474"/>
                                        </p:tgtEl>
                                      </p:cBhvr>
                                    </p:animEffect>
                                  </p:childTnLst>
                                </p:cTn>
                              </p:par>
                              <p:par>
                                <p:cTn id="11" presetID="22" presetClass="entr" presetSubtype="8" fill="hold" nodeType="withEffect">
                                  <p:stCondLst>
                                    <p:cond delay="0"/>
                                  </p:stCondLst>
                                  <p:childTnLst>
                                    <p:set>
                                      <p:cBhvr>
                                        <p:cTn id="12" dur="1" fill="hold">
                                          <p:stCondLst>
                                            <p:cond delay="0"/>
                                          </p:stCondLst>
                                        </p:cTn>
                                        <p:tgtEl>
                                          <p:spTgt spid="464"/>
                                        </p:tgtEl>
                                        <p:attrNameLst>
                                          <p:attrName>style.visibility</p:attrName>
                                        </p:attrNameLst>
                                      </p:cBhvr>
                                      <p:to>
                                        <p:strVal val="visible"/>
                                      </p:to>
                                    </p:set>
                                    <p:animEffect transition="in" filter="wipe(left)">
                                      <p:cBhvr>
                                        <p:cTn id="13" dur="500"/>
                                        <p:tgtEl>
                                          <p:spTgt spid="464"/>
                                        </p:tgtEl>
                                      </p:cBhvr>
                                    </p:animEffect>
                                  </p:childTnLst>
                                </p:cTn>
                              </p:par>
                              <p:par>
                                <p:cTn id="14" presetID="9" presetClass="entr" presetSubtype="0" fill="hold" nodeType="withEffect">
                                  <p:stCondLst>
                                    <p:cond delay="0"/>
                                  </p:stCondLst>
                                  <p:childTnLst>
                                    <p:set>
                                      <p:cBhvr>
                                        <p:cTn id="15" dur="1" fill="hold">
                                          <p:stCondLst>
                                            <p:cond delay="0"/>
                                          </p:stCondLst>
                                        </p:cTn>
                                        <p:tgtEl>
                                          <p:spTgt spid="6">
                                            <p:txEl>
                                              <p:pRg st="1" end="1"/>
                                            </p:txEl>
                                          </p:spTgt>
                                        </p:tgtEl>
                                        <p:attrNameLst>
                                          <p:attrName>style.visibility</p:attrName>
                                        </p:attrNameLst>
                                      </p:cBhvr>
                                      <p:to>
                                        <p:strVal val="visible"/>
                                      </p:to>
                                    </p:set>
                                    <p:animEffect transition="in" filter="dissolve">
                                      <p:cBhvr>
                                        <p:cTn id="16" dur="500"/>
                                        <p:tgtEl>
                                          <p:spTgt spid="6">
                                            <p:txEl>
                                              <p:pRg st="1" end="1"/>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dissolve">
                                      <p:cBhvr>
                                        <p:cTn id="19" dur="500"/>
                                        <p:tgtEl>
                                          <p:spTgt spid="6">
                                            <p:txEl>
                                              <p:pRg st="2" end="2"/>
                                            </p:txEl>
                                          </p:spTgt>
                                        </p:tgtEl>
                                      </p:cBhvr>
                                    </p:animEffect>
                                  </p:childTnLst>
                                </p:cTn>
                              </p:par>
                              <p:par>
                                <p:cTn id="20" presetID="9"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nodeType="withEffect">
                                  <p:stCondLst>
                                    <p:cond delay="0"/>
                                  </p:stCondLst>
                                  <p:childTnLst>
                                    <p:set>
                                      <p:cBhvr>
                                        <p:cTn id="24" dur="1" fill="hold">
                                          <p:stCondLst>
                                            <p:cond delay="0"/>
                                          </p:stCondLst>
                                        </p:cTn>
                                        <p:tgtEl>
                                          <p:spTgt spid="541"/>
                                        </p:tgtEl>
                                        <p:attrNameLst>
                                          <p:attrName>style.visibility</p:attrName>
                                        </p:attrNameLst>
                                      </p:cBhvr>
                                      <p:to>
                                        <p:strVal val="visible"/>
                                      </p:to>
                                    </p:set>
                                    <p:animEffect transition="in" filter="dissolve">
                                      <p:cBhvr>
                                        <p:cTn id="25" dur="500"/>
                                        <p:tgtEl>
                                          <p:spTgt spid="541"/>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6">
                                            <p:txEl>
                                              <p:pRg st="3" end="3"/>
                                            </p:txEl>
                                          </p:spTgt>
                                        </p:tgtEl>
                                        <p:attrNameLst>
                                          <p:attrName>style.visibility</p:attrName>
                                        </p:attrNameLst>
                                      </p:cBhvr>
                                      <p:to>
                                        <p:strVal val="visible"/>
                                      </p:to>
                                    </p:set>
                                    <p:animEffect transition="in" filter="dissolve">
                                      <p:cBhvr>
                                        <p:cTn id="30" dur="500"/>
                                        <p:tgtEl>
                                          <p:spTgt spid="6">
                                            <p:txEl>
                                              <p:pRg st="3" end="3"/>
                                            </p:txEl>
                                          </p:spTgt>
                                        </p:tgtEl>
                                      </p:cBhvr>
                                    </p:animEffect>
                                  </p:childTnLst>
                                </p:cTn>
                              </p:par>
                            </p:childTnLst>
                          </p:cTn>
                        </p:par>
                        <p:par>
                          <p:cTn id="31" fill="hold">
                            <p:stCondLst>
                              <p:cond delay="500"/>
                            </p:stCondLst>
                            <p:childTnLst>
                              <p:par>
                                <p:cTn id="32" presetID="9" presetClass="entr" presetSubtype="0" fill="hold" nodeType="afterEffect">
                                  <p:stCondLst>
                                    <p:cond delay="0"/>
                                  </p:stCondLst>
                                  <p:childTnLst>
                                    <p:set>
                                      <p:cBhvr>
                                        <p:cTn id="33" dur="1" fill="hold">
                                          <p:stCondLst>
                                            <p:cond delay="0"/>
                                          </p:stCondLst>
                                        </p:cTn>
                                        <p:tgtEl>
                                          <p:spTgt spid="473"/>
                                        </p:tgtEl>
                                        <p:attrNameLst>
                                          <p:attrName>style.visibility</p:attrName>
                                        </p:attrNameLst>
                                      </p:cBhvr>
                                      <p:to>
                                        <p:strVal val="visible"/>
                                      </p:to>
                                    </p:set>
                                    <p:animEffect transition="in" filter="dissolve">
                                      <p:cBhvr>
                                        <p:cTn id="34" dur="1000"/>
                                        <p:tgtEl>
                                          <p:spTgt spid="473"/>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6">
                                            <p:txEl>
                                              <p:pRg st="4" end="4"/>
                                            </p:txEl>
                                          </p:spTgt>
                                        </p:tgtEl>
                                        <p:attrNameLst>
                                          <p:attrName>style.visibility</p:attrName>
                                        </p:attrNameLst>
                                      </p:cBhvr>
                                      <p:to>
                                        <p:strVal val="visible"/>
                                      </p:to>
                                    </p:set>
                                    <p:animEffect transition="in" filter="dissolve">
                                      <p:cBhvr>
                                        <p:cTn id="39" dur="500"/>
                                        <p:tgtEl>
                                          <p:spTgt spid="6">
                                            <p:txEl>
                                              <p:pRg st="4" end="4"/>
                                            </p:txEl>
                                          </p:spTgt>
                                        </p:tgtEl>
                                      </p:cBhvr>
                                    </p:animEffect>
                                  </p:childTnLst>
                                </p:cTn>
                              </p:par>
                            </p:childTnLst>
                          </p:cTn>
                        </p:par>
                        <p:par>
                          <p:cTn id="40" fill="hold">
                            <p:stCondLst>
                              <p:cond delay="500"/>
                            </p:stCondLst>
                            <p:childTnLst>
                              <p:par>
                                <p:cTn id="41" presetID="9" presetClass="entr" presetSubtype="0" fill="hold" grpId="0" nodeType="afterEffect">
                                  <p:stCondLst>
                                    <p:cond delay="0"/>
                                  </p:stCondLst>
                                  <p:childTnLst>
                                    <p:set>
                                      <p:cBhvr>
                                        <p:cTn id="42" dur="1" fill="hold">
                                          <p:stCondLst>
                                            <p:cond delay="0"/>
                                          </p:stCondLst>
                                        </p:cTn>
                                        <p:tgtEl>
                                          <p:spTgt spid="457"/>
                                        </p:tgtEl>
                                        <p:attrNameLst>
                                          <p:attrName>style.visibility</p:attrName>
                                        </p:attrNameLst>
                                      </p:cBhvr>
                                      <p:to>
                                        <p:strVal val="visible"/>
                                      </p:to>
                                    </p:set>
                                    <p:animEffect transition="in" filter="dissolve">
                                      <p:cBhvr>
                                        <p:cTn id="43" dur="1000"/>
                                        <p:tgtEl>
                                          <p:spTgt spid="457"/>
                                        </p:tgtEl>
                                      </p:cBhvr>
                                    </p:animEffect>
                                  </p:childTnLst>
                                </p:cTn>
                              </p:par>
                              <p:par>
                                <p:cTn id="44" presetID="9" presetClass="entr" presetSubtype="0" fill="hold" nodeType="withEffect">
                                  <p:stCondLst>
                                    <p:cond delay="0"/>
                                  </p:stCondLst>
                                  <p:childTnLst>
                                    <p:set>
                                      <p:cBhvr>
                                        <p:cTn id="45" dur="1" fill="hold">
                                          <p:stCondLst>
                                            <p:cond delay="0"/>
                                          </p:stCondLst>
                                        </p:cTn>
                                        <p:tgtEl>
                                          <p:spTgt spid="6">
                                            <p:txEl>
                                              <p:pRg st="5" end="5"/>
                                            </p:txEl>
                                          </p:spTgt>
                                        </p:tgtEl>
                                        <p:attrNameLst>
                                          <p:attrName>style.visibility</p:attrName>
                                        </p:attrNameLst>
                                      </p:cBhvr>
                                      <p:to>
                                        <p:strVal val="visible"/>
                                      </p:to>
                                    </p:set>
                                    <p:animEffect transition="in" filter="dissolve">
                                      <p:cBhvr>
                                        <p:cTn id="46" dur="500"/>
                                        <p:tgtEl>
                                          <p:spTgt spid="6">
                                            <p:txEl>
                                              <p:pRg st="5" end="5"/>
                                            </p:txEl>
                                          </p:spTgt>
                                        </p:tgtEl>
                                      </p:cBhvr>
                                    </p:animEffect>
                                  </p:childTnLst>
                                </p:cTn>
                              </p:par>
                              <p:par>
                                <p:cTn id="47" presetID="9" presetClass="entr" presetSubtype="0" fill="hold" nodeType="withEffect">
                                  <p:stCondLst>
                                    <p:cond delay="0"/>
                                  </p:stCondLst>
                                  <p:childTnLst>
                                    <p:set>
                                      <p:cBhvr>
                                        <p:cTn id="48" dur="1" fill="hold">
                                          <p:stCondLst>
                                            <p:cond delay="0"/>
                                          </p:stCondLst>
                                        </p:cTn>
                                        <p:tgtEl>
                                          <p:spTgt spid="6">
                                            <p:txEl>
                                              <p:pRg st="6" end="6"/>
                                            </p:txEl>
                                          </p:spTgt>
                                        </p:tgtEl>
                                        <p:attrNameLst>
                                          <p:attrName>style.visibility</p:attrName>
                                        </p:attrNameLst>
                                      </p:cBhvr>
                                      <p:to>
                                        <p:strVal val="visible"/>
                                      </p:to>
                                    </p:set>
                                    <p:animEffect transition="in" filter="dissolve">
                                      <p:cBhvr>
                                        <p:cTn id="49"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7"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913" y="230147"/>
            <a:ext cx="11749087" cy="1143000"/>
          </a:xfrm>
        </p:spPr>
        <p:txBody>
          <a:bodyPr>
            <a:normAutofit/>
          </a:bodyPr>
          <a:lstStyle/>
          <a:p>
            <a:r>
              <a:rPr lang="en-US" dirty="0">
                <a:solidFill>
                  <a:srgbClr val="000090"/>
                </a:solidFill>
              </a:rPr>
              <a:t>ISP: telecommunications or information service?</a:t>
            </a:r>
          </a:p>
        </p:txBody>
      </p:sp>
      <p:sp>
        <p:nvSpPr>
          <p:cNvPr id="3" name="Content Placeholder 2"/>
          <p:cNvSpPr>
            <a:spLocks noGrp="1"/>
          </p:cNvSpPr>
          <p:nvPr>
            <p:ph idx="1"/>
          </p:nvPr>
        </p:nvSpPr>
        <p:spPr>
          <a:xfrm>
            <a:off x="390805" y="3052761"/>
            <a:ext cx="11015663" cy="3469063"/>
          </a:xfrm>
        </p:spPr>
        <p:txBody>
          <a:bodyPr>
            <a:normAutofit/>
          </a:bodyPr>
          <a:lstStyle/>
          <a:p>
            <a:pPr marL="0" indent="0">
              <a:buNone/>
            </a:pPr>
            <a:r>
              <a:rPr lang="en-US" sz="3200" dirty="0"/>
              <a:t>US Telecommunication Act of 1934 and 1996: </a:t>
            </a:r>
          </a:p>
          <a:p>
            <a:pPr lvl="1"/>
            <a:r>
              <a:rPr lang="en-US" sz="2800" i="1" dirty="0">
                <a:solidFill>
                  <a:srgbClr val="C00000"/>
                </a:solidFill>
              </a:rPr>
              <a:t>Title II: </a:t>
            </a:r>
            <a:r>
              <a:rPr lang="en-US" sz="2800" dirty="0"/>
              <a:t>imposes “common carrier duties” on </a:t>
            </a:r>
            <a:r>
              <a:rPr lang="en-US" sz="2800" i="1" dirty="0">
                <a:solidFill>
                  <a:srgbClr val="C00000"/>
                </a:solidFill>
              </a:rPr>
              <a:t>telecommunications services</a:t>
            </a:r>
            <a:r>
              <a:rPr lang="en-US" sz="2800" dirty="0">
                <a:solidFill>
                  <a:srgbClr val="C00000"/>
                </a:solidFill>
              </a:rPr>
              <a:t>:</a:t>
            </a:r>
            <a:r>
              <a:rPr lang="en-US" sz="2800" dirty="0"/>
              <a:t> reasonable rates, non-discrimination and </a:t>
            </a:r>
            <a:r>
              <a:rPr lang="en-US" sz="2800" i="1" dirty="0"/>
              <a:t>requires</a:t>
            </a:r>
            <a:r>
              <a:rPr lang="en-US" sz="2800" dirty="0"/>
              <a:t> </a:t>
            </a:r>
            <a:r>
              <a:rPr lang="en-US" sz="2800" i="1" dirty="0"/>
              <a:t>regulation</a:t>
            </a:r>
            <a:endParaRPr lang="en-US" sz="2800" dirty="0"/>
          </a:p>
          <a:p>
            <a:pPr lvl="1"/>
            <a:r>
              <a:rPr lang="en-US" sz="2800" i="1" dirty="0">
                <a:solidFill>
                  <a:srgbClr val="C00000"/>
                </a:solidFill>
              </a:rPr>
              <a:t>Title I: </a:t>
            </a:r>
            <a:r>
              <a:rPr lang="en-US" sz="2800" dirty="0"/>
              <a:t>applies to </a:t>
            </a:r>
            <a:r>
              <a:rPr lang="en-US" sz="2800" i="1" dirty="0">
                <a:solidFill>
                  <a:srgbClr val="C00000"/>
                </a:solidFill>
              </a:rPr>
              <a:t>information services: </a:t>
            </a:r>
          </a:p>
          <a:p>
            <a:pPr lvl="2"/>
            <a:r>
              <a:rPr lang="en-US" sz="2800" dirty="0"/>
              <a:t>no common carrier duties (</a:t>
            </a:r>
            <a:r>
              <a:rPr lang="en-US" sz="2800" i="1" dirty="0"/>
              <a:t>not regulated</a:t>
            </a:r>
            <a:r>
              <a:rPr lang="en-US" sz="2800" dirty="0"/>
              <a:t>)</a:t>
            </a:r>
          </a:p>
          <a:p>
            <a:pPr lvl="2"/>
            <a:r>
              <a:rPr lang="en-US" sz="2800" dirty="0"/>
              <a:t>but grants FCC authority  “… as may be necessary in the execution of its functions”</a:t>
            </a:r>
            <a:r>
              <a:rPr lang="en-US" sz="500" dirty="0"/>
              <a:t>4</a:t>
            </a:r>
          </a:p>
        </p:txBody>
      </p:sp>
      <p:sp>
        <p:nvSpPr>
          <p:cNvPr id="6" name="TextBox 5">
            <a:extLst>
              <a:ext uri="{FF2B5EF4-FFF2-40B4-BE49-F238E27FC236}">
                <a16:creationId xmlns:a16="http://schemas.microsoft.com/office/drawing/2014/main" id="{CE155C79-2C98-224B-ABAB-4A0A77BD5DA8}"/>
              </a:ext>
            </a:extLst>
          </p:cNvPr>
          <p:cNvSpPr txBox="1"/>
          <p:nvPr/>
        </p:nvSpPr>
        <p:spPr>
          <a:xfrm>
            <a:off x="524437" y="1358153"/>
            <a:ext cx="10542493" cy="1409617"/>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Is an ISP a “telecommunications service” or an “information service” provider?</a:t>
            </a:r>
          </a:p>
          <a:p>
            <a:pPr marL="520700" marR="0" lvl="0" indent="-280988" algn="l" defTabSz="914400" rtl="0" eaLnBrk="1" fontAlgn="auto" latinLnBrk="0" hangingPunct="1">
              <a:lnSpc>
                <a:spcPct val="100000"/>
              </a:lnSpc>
              <a:spcBef>
                <a:spcPts val="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the answer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really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matters from a regulatory standpoint!</a:t>
            </a:r>
          </a:p>
        </p:txBody>
      </p:sp>
      <p:sp>
        <p:nvSpPr>
          <p:cNvPr id="5" name="Slide Number Placeholder 4">
            <a:extLst>
              <a:ext uri="{FF2B5EF4-FFF2-40B4-BE49-F238E27FC236}">
                <a16:creationId xmlns:a16="http://schemas.microsoft.com/office/drawing/2014/main" id="{7BE39E3B-631A-AE43-A35B-E97AD11430E0}"/>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40</a:t>
            </a:fld>
            <a:endParaRPr lang="en-US" dirty="0"/>
          </a:p>
        </p:txBody>
      </p:sp>
    </p:spTree>
    <p:extLst>
      <p:ext uri="{BB962C8B-B14F-4D97-AF65-F5344CB8AC3E}">
        <p14:creationId xmlns:p14="http://schemas.microsoft.com/office/powerpoint/2010/main" val="944509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dissolve">
                                      <p:cBhvr>
                                        <p:cTn id="16" dur="500"/>
                                        <p:tgtEl>
                                          <p:spTgt spid="3">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dissolv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70089" y="1428299"/>
            <a:ext cx="6618109" cy="5197353"/>
          </a:xfrm>
        </p:spPr>
        <p:txBody>
          <a:bodyPr>
            <a:noAutofit/>
          </a:bodyPr>
          <a:lstStyle/>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Network layer: overview</a:t>
            </a:r>
          </a:p>
          <a:p>
            <a:pPr lvl="1">
              <a:spcBef>
                <a:spcPts val="60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data plane</a:t>
            </a:r>
          </a:p>
          <a:p>
            <a:pPr lvl="1">
              <a:spcBef>
                <a:spcPts val="60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control plane</a:t>
            </a:r>
          </a:p>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What</a:t>
            </a:r>
            <a:r>
              <a:rPr lang="en-US" altLang="ja-JP" sz="3200" dirty="0">
                <a:solidFill>
                  <a:schemeClr val="bg1">
                    <a:lumMod val="75000"/>
                  </a:schemeClr>
                </a:solidFill>
                <a:ea typeface="ＭＳ Ｐゴシック" panose="020B0600070205080204" pitchFamily="34" charset="-128"/>
                <a:cs typeface="Arial" panose="020B0604020202020204" pitchFamily="34" charset="0"/>
              </a:rPr>
              <a:t>’s inside a router</a:t>
            </a:r>
          </a:p>
          <a:p>
            <a:pPr lvl="1">
              <a:spcBef>
                <a:spcPts val="600"/>
              </a:spcBef>
              <a:buClr>
                <a:schemeClr val="bg1">
                  <a:lumMod val="75000"/>
                </a:schemeClr>
              </a:buClr>
            </a:pPr>
            <a:r>
              <a:rPr lang="en-US" altLang="ja-JP" sz="2800" dirty="0">
                <a:solidFill>
                  <a:schemeClr val="bg1">
                    <a:lumMod val="75000"/>
                  </a:schemeClr>
                </a:solidFill>
                <a:ea typeface="ＭＳ Ｐゴシック" panose="020B0600070205080204" pitchFamily="34" charset="-128"/>
                <a:cs typeface="Arial" panose="020B0604020202020204" pitchFamily="34" charset="0"/>
              </a:rPr>
              <a:t>input ports, switching, output ports</a:t>
            </a:r>
          </a:p>
          <a:p>
            <a:pPr lvl="1">
              <a:spcBef>
                <a:spcPts val="600"/>
              </a:spcBef>
              <a:buClr>
                <a:schemeClr val="bg1">
                  <a:lumMod val="75000"/>
                </a:schemeClr>
              </a:buClr>
            </a:pPr>
            <a:r>
              <a:rPr lang="en-US" altLang="ja-JP" sz="2800" dirty="0">
                <a:solidFill>
                  <a:schemeClr val="bg1">
                    <a:lumMod val="75000"/>
                  </a:schemeClr>
                </a:solidFill>
                <a:ea typeface="ＭＳ Ｐゴシック" panose="020B0600070205080204" pitchFamily="34" charset="-128"/>
                <a:cs typeface="Arial" panose="020B0604020202020204" pitchFamily="34" charset="0"/>
              </a:rPr>
              <a:t>buffer management, scheduling</a:t>
            </a:r>
          </a:p>
          <a:p>
            <a:pPr marL="407988" indent="-277813">
              <a:spcBef>
                <a:spcPts val="600"/>
              </a:spcBef>
            </a:pPr>
            <a:r>
              <a:rPr lang="en-US" altLang="en-US" sz="3200" dirty="0">
                <a:ea typeface="ＭＳ Ｐゴシック" panose="020B0600070205080204" pitchFamily="34" charset="-128"/>
                <a:cs typeface="Arial" panose="020B0604020202020204" pitchFamily="34" charset="0"/>
              </a:rPr>
              <a:t>IP: the Internet Protocol</a:t>
            </a:r>
          </a:p>
          <a:p>
            <a:pPr lvl="1">
              <a:spcBef>
                <a:spcPts val="400"/>
              </a:spcBef>
              <a:buClr>
                <a:srgbClr val="0000A3"/>
              </a:buClr>
            </a:pPr>
            <a:r>
              <a:rPr lang="en-US" altLang="en-US" sz="2800" dirty="0">
                <a:solidFill>
                  <a:srgbClr val="0000A3"/>
                </a:solidFill>
                <a:ea typeface="ＭＳ Ｐゴシック" panose="020B0600070205080204" pitchFamily="34" charset="-128"/>
                <a:cs typeface="Arial" panose="020B0604020202020204" pitchFamily="34" charset="0"/>
              </a:rPr>
              <a:t>datagram format</a:t>
            </a:r>
          </a:p>
          <a:p>
            <a:pPr lvl="1">
              <a:spcBef>
                <a:spcPts val="400"/>
              </a:spcBef>
              <a:buClr>
                <a:srgbClr val="0000A3"/>
              </a:buClr>
            </a:pPr>
            <a:r>
              <a:rPr lang="en-US" altLang="en-US" sz="2800" dirty="0">
                <a:solidFill>
                  <a:srgbClr val="0000A3"/>
                </a:solidFill>
                <a:ea typeface="ＭＳ Ｐゴシック" panose="020B0600070205080204" pitchFamily="34" charset="-128"/>
                <a:cs typeface="Arial" panose="020B0604020202020204" pitchFamily="34" charset="0"/>
              </a:rPr>
              <a:t>addressing</a:t>
            </a:r>
          </a:p>
          <a:p>
            <a:pPr lvl="1">
              <a:spcBef>
                <a:spcPts val="400"/>
              </a:spcBef>
              <a:buClr>
                <a:srgbClr val="0000A3"/>
              </a:buClr>
            </a:pPr>
            <a:r>
              <a:rPr lang="en-US" altLang="en-US" sz="2800" dirty="0">
                <a:ea typeface="ＭＳ Ｐゴシック" panose="020B0600070205080204" pitchFamily="34" charset="-128"/>
                <a:cs typeface="Arial" panose="020B0604020202020204" pitchFamily="34" charset="0"/>
              </a:rPr>
              <a:t>network address translation</a:t>
            </a:r>
          </a:p>
          <a:p>
            <a:pPr lvl="1">
              <a:spcBef>
                <a:spcPts val="400"/>
              </a:spcBef>
              <a:buClr>
                <a:srgbClr val="0000A3"/>
              </a:buClr>
            </a:pPr>
            <a:r>
              <a:rPr lang="en-US" altLang="en-US" sz="2800" dirty="0">
                <a:ea typeface="ＭＳ Ｐゴシック" panose="020B0600070205080204" pitchFamily="34" charset="-128"/>
                <a:cs typeface="Arial" panose="020B0604020202020204" pitchFamily="34" charset="0"/>
              </a:rPr>
              <a:t>IPv6</a:t>
            </a:r>
          </a:p>
        </p:txBody>
      </p:sp>
      <p:pic>
        <p:nvPicPr>
          <p:cNvPr id="6" name="Picture 5" descr="A train crossing a bridge over a body of water&#10;&#10;Description automatically generated">
            <a:extLst>
              <a:ext uri="{FF2B5EF4-FFF2-40B4-BE49-F238E27FC236}">
                <a16:creationId xmlns:a16="http://schemas.microsoft.com/office/drawing/2014/main" id="{8B05C88C-8150-3A41-8E34-0D407B652F32}"/>
              </a:ext>
            </a:extLst>
          </p:cNvPr>
          <p:cNvPicPr>
            <a:picLocks noChangeAspect="1"/>
          </p:cNvPicPr>
          <p:nvPr/>
        </p:nvPicPr>
        <p:blipFill>
          <a:blip r:embed="rId3"/>
          <a:stretch>
            <a:fillRect/>
          </a:stretch>
        </p:blipFill>
        <p:spPr>
          <a:xfrm>
            <a:off x="8015288" y="1379196"/>
            <a:ext cx="3102316" cy="2326737"/>
          </a:xfrm>
          <a:prstGeom prst="rect">
            <a:avLst/>
          </a:prstGeom>
        </p:spPr>
      </p:pic>
      <p:sp>
        <p:nvSpPr>
          <p:cNvPr id="7" name="Rectangle 4">
            <a:extLst>
              <a:ext uri="{FF2B5EF4-FFF2-40B4-BE49-F238E27FC236}">
                <a16:creationId xmlns:a16="http://schemas.microsoft.com/office/drawing/2014/main" id="{F3A4FBDA-F3DE-F640-AAEE-CE557E67DD69}"/>
              </a:ext>
            </a:extLst>
          </p:cNvPr>
          <p:cNvSpPr txBox="1">
            <a:spLocks noChangeArrowheads="1"/>
          </p:cNvSpPr>
          <p:nvPr/>
        </p:nvSpPr>
        <p:spPr>
          <a:xfrm>
            <a:off x="6186488" y="4277300"/>
            <a:ext cx="6005512" cy="1937764"/>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ＭＳ Ｐゴシック" panose="020B0600070205080204" pitchFamily="34" charset="-128"/>
              </a:rPr>
              <a:t>Generalized Forwarding, SDN</a:t>
            </a:r>
          </a:p>
          <a:p>
            <a:pPr lvl="1">
              <a:spcBef>
                <a:spcPts val="600"/>
              </a:spcBef>
              <a:buClr>
                <a:schemeClr val="bg1">
                  <a:lumMod val="75000"/>
                </a:schemeClr>
              </a:buClr>
            </a:pPr>
            <a:r>
              <a:rPr lang="en-US" altLang="en-US" sz="2800" dirty="0" err="1">
                <a:solidFill>
                  <a:schemeClr val="bg1">
                    <a:lumMod val="75000"/>
                  </a:schemeClr>
                </a:solidFill>
                <a:ea typeface="ＭＳ Ｐゴシック" panose="020B0600070205080204" pitchFamily="34" charset="-128"/>
              </a:rPr>
              <a:t>match+action</a:t>
            </a:r>
            <a:endParaRPr lang="en-US" altLang="en-US" sz="2800" dirty="0">
              <a:solidFill>
                <a:schemeClr val="bg1">
                  <a:lumMod val="75000"/>
                </a:schemeClr>
              </a:solidFill>
              <a:ea typeface="ＭＳ Ｐゴシック" panose="020B0600070205080204" pitchFamily="34" charset="-128"/>
            </a:endParaRPr>
          </a:p>
          <a:p>
            <a:pPr lvl="1">
              <a:spcBef>
                <a:spcPts val="600"/>
              </a:spcBef>
              <a:buClr>
                <a:schemeClr val="bg1">
                  <a:lumMod val="75000"/>
                </a:schemeClr>
              </a:buClr>
            </a:pPr>
            <a:r>
              <a:rPr lang="en-US" altLang="en-US" sz="2800" dirty="0">
                <a:solidFill>
                  <a:schemeClr val="bg1">
                    <a:lumMod val="75000"/>
                  </a:schemeClr>
                </a:solidFill>
                <a:ea typeface="ＭＳ Ｐゴシック" panose="020B0600070205080204" pitchFamily="34" charset="-128"/>
              </a:rPr>
              <a:t>OpenFlow: </a:t>
            </a:r>
            <a:r>
              <a:rPr lang="en-US" altLang="en-US" sz="2800" dirty="0" err="1">
                <a:solidFill>
                  <a:schemeClr val="bg1">
                    <a:lumMod val="75000"/>
                  </a:schemeClr>
                </a:solidFill>
                <a:ea typeface="ＭＳ Ｐゴシック" panose="020B0600070205080204" pitchFamily="34" charset="-128"/>
              </a:rPr>
              <a:t>match+action</a:t>
            </a:r>
            <a:r>
              <a:rPr lang="en-US" altLang="en-US" sz="2800" dirty="0">
                <a:solidFill>
                  <a:schemeClr val="bg1">
                    <a:lumMod val="75000"/>
                  </a:schemeClr>
                </a:solidFill>
                <a:ea typeface="ＭＳ Ｐゴシック" panose="020B0600070205080204" pitchFamily="34" charset="-128"/>
              </a:rPr>
              <a:t> in action</a:t>
            </a:r>
          </a:p>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rPr>
              <a:t>Middleboxes</a:t>
            </a:r>
          </a:p>
          <a:p>
            <a:pPr lvl="1"/>
            <a:endParaRPr lang="en-US" altLang="en-US" dirty="0"/>
          </a:p>
        </p:txBody>
      </p:sp>
      <p:sp>
        <p:nvSpPr>
          <p:cNvPr id="8" name="Slide Number Placeholder 4">
            <a:extLst>
              <a:ext uri="{FF2B5EF4-FFF2-40B4-BE49-F238E27FC236}">
                <a16:creationId xmlns:a16="http://schemas.microsoft.com/office/drawing/2014/main" id="{F4D04E88-D653-0249-9F2C-45CB993BCE4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41</a:t>
            </a:fld>
            <a:endParaRPr lang="en-US" dirty="0"/>
          </a:p>
        </p:txBody>
      </p:sp>
    </p:spTree>
    <p:extLst>
      <p:ext uri="{BB962C8B-B14F-4D97-AF65-F5344CB8AC3E}">
        <p14:creationId xmlns:p14="http://schemas.microsoft.com/office/powerpoint/2010/main" val="4948252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ea typeface="ＭＳ Ｐゴシック" panose="020B0600070205080204" pitchFamily="34" charset="-128"/>
              </a:rPr>
              <a:t>Network Layer: Internet</a:t>
            </a:r>
            <a:endParaRPr lang="en-US" dirty="0"/>
          </a:p>
        </p:txBody>
      </p:sp>
      <p:sp>
        <p:nvSpPr>
          <p:cNvPr id="42" name="Rectangle 3">
            <a:extLst>
              <a:ext uri="{FF2B5EF4-FFF2-40B4-BE49-F238E27FC236}">
                <a16:creationId xmlns:a16="http://schemas.microsoft.com/office/drawing/2014/main" id="{54249E09-2CB1-514A-AC5F-40ADE00A2799}"/>
              </a:ext>
            </a:extLst>
          </p:cNvPr>
          <p:cNvSpPr>
            <a:spLocks noChangeArrowheads="1"/>
          </p:cNvSpPr>
          <p:nvPr/>
        </p:nvSpPr>
        <p:spPr bwMode="auto">
          <a:xfrm>
            <a:off x="3137317" y="2215552"/>
            <a:ext cx="7370788" cy="4076700"/>
          </a:xfrm>
          <a:prstGeom prst="rect">
            <a:avLst/>
          </a:prstGeom>
          <a:solidFill>
            <a:srgbClr val="FFFFFF"/>
          </a:solidFill>
          <a:ln w="19050">
            <a:solidFill>
              <a:srgbClr val="000000"/>
            </a:solidFill>
            <a:miter lim="800000"/>
            <a:headEnd/>
            <a:tailEnd/>
          </a:ln>
          <a:effectLst>
            <a:outerShdw blurRad="1651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 name="Rectangle 16">
            <a:extLst>
              <a:ext uri="{FF2B5EF4-FFF2-40B4-BE49-F238E27FC236}">
                <a16:creationId xmlns:a16="http://schemas.microsoft.com/office/drawing/2014/main" id="{B180F0D6-1F8C-804C-9B7D-8CC6486CAF5D}"/>
              </a:ext>
            </a:extLst>
          </p:cNvPr>
          <p:cNvSpPr txBox="1">
            <a:spLocks noChangeArrowheads="1"/>
          </p:cNvSpPr>
          <p:nvPr/>
        </p:nvSpPr>
        <p:spPr bwMode="auto">
          <a:xfrm>
            <a:off x="888584" y="1413891"/>
            <a:ext cx="7534275"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a:ea typeface="ＭＳ Ｐゴシック" charset="0"/>
                <a:cs typeface="Gill Sans MT"/>
              </a:defRPr>
            </a:lvl2pPr>
            <a:lvl3pPr marL="1143000" indent="-228600" algn="l" rtl="0" eaLnBrk="0" fontAlgn="base" hangingPunct="0">
              <a:spcBef>
                <a:spcPct val="20000"/>
              </a:spcBef>
              <a:spcAft>
                <a:spcPct val="0"/>
              </a:spcAft>
              <a:buChar char="•"/>
              <a:defRPr sz="2000">
                <a:solidFill>
                  <a:schemeClr val="tx1"/>
                </a:solidFill>
                <a:latin typeface="Gill Sans MT"/>
                <a:ea typeface="Gill Sans MT" charset="0"/>
                <a:cs typeface="Gill Sans MT"/>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Gill Sans MT" charset="0"/>
                <a:cs typeface="Gill Sans MT"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Gill Sans MT" charset="0"/>
                <a:cs typeface="Gill Sans MT"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router network layer functions:</a:t>
            </a:r>
          </a:p>
        </p:txBody>
      </p:sp>
      <p:sp>
        <p:nvSpPr>
          <p:cNvPr id="54" name="Line 17">
            <a:extLst>
              <a:ext uri="{FF2B5EF4-FFF2-40B4-BE49-F238E27FC236}">
                <a16:creationId xmlns:a16="http://schemas.microsoft.com/office/drawing/2014/main" id="{C662B522-B91B-764B-B1C6-707D227F7B4D}"/>
              </a:ext>
            </a:extLst>
          </p:cNvPr>
          <p:cNvSpPr>
            <a:spLocks noChangeShapeType="1"/>
          </p:cNvSpPr>
          <p:nvPr/>
        </p:nvSpPr>
        <p:spPr bwMode="auto">
          <a:xfrm flipV="1">
            <a:off x="3127792" y="5768661"/>
            <a:ext cx="7395303" cy="1082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5" name="Line 18">
            <a:extLst>
              <a:ext uri="{FF2B5EF4-FFF2-40B4-BE49-F238E27FC236}">
                <a16:creationId xmlns:a16="http://schemas.microsoft.com/office/drawing/2014/main" id="{FF84D1AE-B7A3-194D-8C60-F60894071514}"/>
              </a:ext>
            </a:extLst>
          </p:cNvPr>
          <p:cNvSpPr>
            <a:spLocks noChangeShapeType="1"/>
          </p:cNvSpPr>
          <p:nvPr/>
        </p:nvSpPr>
        <p:spPr bwMode="auto">
          <a:xfrm flipV="1">
            <a:off x="3156367" y="5244860"/>
            <a:ext cx="7366728" cy="10754"/>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60" name="Group 24">
            <a:extLst>
              <a:ext uri="{FF2B5EF4-FFF2-40B4-BE49-F238E27FC236}">
                <a16:creationId xmlns:a16="http://schemas.microsoft.com/office/drawing/2014/main" id="{5EB605D2-4BE6-F84E-ADE0-AB4D2A7BF140}"/>
              </a:ext>
            </a:extLst>
          </p:cNvPr>
          <p:cNvGrpSpPr>
            <a:grpSpLocks/>
          </p:cNvGrpSpPr>
          <p:nvPr/>
        </p:nvGrpSpPr>
        <p:grpSpPr bwMode="auto">
          <a:xfrm>
            <a:off x="7184669" y="2927915"/>
            <a:ext cx="3136903" cy="1276350"/>
            <a:chOff x="102" y="1294"/>
            <a:chExt cx="1976" cy="804"/>
          </a:xfrm>
        </p:grpSpPr>
        <p:sp>
          <p:nvSpPr>
            <p:cNvPr id="62" name="Rectangle 26">
              <a:extLst>
                <a:ext uri="{FF2B5EF4-FFF2-40B4-BE49-F238E27FC236}">
                  <a16:creationId xmlns:a16="http://schemas.microsoft.com/office/drawing/2014/main" id="{2EDD264A-A709-3A4C-A00D-67F984963850}"/>
                </a:ext>
              </a:extLst>
            </p:cNvPr>
            <p:cNvSpPr>
              <a:spLocks noChangeArrowheads="1"/>
            </p:cNvSpPr>
            <p:nvPr/>
          </p:nvSpPr>
          <p:spPr bwMode="auto">
            <a:xfrm>
              <a:off x="102" y="1314"/>
              <a:ext cx="1976" cy="784"/>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3" name="Text Box 27">
              <a:extLst>
                <a:ext uri="{FF2B5EF4-FFF2-40B4-BE49-F238E27FC236}">
                  <a16:creationId xmlns:a16="http://schemas.microsoft.com/office/drawing/2014/main" id="{0296BAAF-C3F3-6D4C-8BEA-A71228A41980}"/>
                </a:ext>
              </a:extLst>
            </p:cNvPr>
            <p:cNvSpPr txBox="1">
              <a:spLocks noChangeArrowheads="1"/>
            </p:cNvSpPr>
            <p:nvPr/>
          </p:nvSpPr>
          <p:spPr bwMode="auto">
            <a:xfrm>
              <a:off x="131" y="1294"/>
              <a:ext cx="1918" cy="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IP protocol</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a:p>
              <a:pPr marL="0" marR="0" lvl="0" indent="0" algn="l" defTabSz="914400" rtl="0" eaLnBrk="0" fontAlgn="base" latinLnBrk="0" hangingPunct="0">
                <a:lnSpc>
                  <a:spcPct val="95000"/>
                </a:lnSpc>
                <a:spcBef>
                  <a:spcPct val="0"/>
                </a:spcBef>
                <a:spcAft>
                  <a:spcPct val="0"/>
                </a:spcAft>
                <a:buClr>
                  <a:srgbClr val="0000A3"/>
                </a:buClr>
                <a:buSzTx/>
                <a:buFontTx/>
                <a:buChar char="•"/>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datagram format</a:t>
              </a:r>
            </a:p>
            <a:p>
              <a:pPr marL="0" marR="0" lvl="0" indent="0" algn="l" defTabSz="914400" rtl="0" eaLnBrk="0" fontAlgn="base" latinLnBrk="0" hangingPunct="0">
                <a:lnSpc>
                  <a:spcPct val="95000"/>
                </a:lnSpc>
                <a:spcBef>
                  <a:spcPct val="0"/>
                </a:spcBef>
                <a:spcAft>
                  <a:spcPct val="0"/>
                </a:spcAft>
                <a:buClr>
                  <a:srgbClr val="0000A3"/>
                </a:buClr>
                <a:buSzTx/>
                <a:buFontTx/>
                <a:buChar char="•"/>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addressing</a:t>
              </a:r>
            </a:p>
            <a:p>
              <a:pPr marL="0" marR="0" lvl="0" indent="0" algn="l" defTabSz="914400" rtl="0" eaLnBrk="0" fontAlgn="base" latinLnBrk="0" hangingPunct="0">
                <a:lnSpc>
                  <a:spcPct val="95000"/>
                </a:lnSpc>
                <a:spcBef>
                  <a:spcPct val="0"/>
                </a:spcBef>
                <a:spcAft>
                  <a:spcPct val="0"/>
                </a:spcAft>
                <a:buClr>
                  <a:srgbClr val="0000A3"/>
                </a:buClr>
                <a:buSzTx/>
                <a:buFontTx/>
                <a:buChar char="•"/>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packet handling conventions</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65" name="Rectangle 30">
            <a:extLst>
              <a:ext uri="{FF2B5EF4-FFF2-40B4-BE49-F238E27FC236}">
                <a16:creationId xmlns:a16="http://schemas.microsoft.com/office/drawing/2014/main" id="{D53E8097-7EF9-9F40-A258-C7BAC9FB04F8}"/>
              </a:ext>
            </a:extLst>
          </p:cNvPr>
          <p:cNvSpPr>
            <a:spLocks noChangeArrowheads="1"/>
          </p:cNvSpPr>
          <p:nvPr/>
        </p:nvSpPr>
        <p:spPr bwMode="auto">
          <a:xfrm>
            <a:off x="7723368" y="4279825"/>
            <a:ext cx="2376099" cy="885011"/>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6" name="Text Box 31">
            <a:extLst>
              <a:ext uri="{FF2B5EF4-FFF2-40B4-BE49-F238E27FC236}">
                <a16:creationId xmlns:a16="http://schemas.microsoft.com/office/drawing/2014/main" id="{CA5FE275-A1EE-6149-A25B-AB47FE13C914}"/>
              </a:ext>
            </a:extLst>
          </p:cNvPr>
          <p:cNvSpPr txBox="1">
            <a:spLocks noChangeArrowheads="1"/>
          </p:cNvSpPr>
          <p:nvPr/>
        </p:nvSpPr>
        <p:spPr bwMode="auto">
          <a:xfrm>
            <a:off x="7779352" y="4233489"/>
            <a:ext cx="2455380" cy="969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95000"/>
              </a:lnSpc>
              <a:spcBef>
                <a:spcPct val="0"/>
              </a:spcBef>
              <a:spcAft>
                <a:spcPct val="0"/>
              </a:spcAft>
              <a:buClrTx/>
              <a:buSzTx/>
              <a:buFontTx/>
              <a:buNone/>
              <a:tabLst/>
              <a:defRPr/>
            </a:pPr>
            <a:r>
              <a:rPr kumimoji="0" lang="en-US" altLang="en-US" sz="24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ICMP protocol</a:t>
            </a:r>
          </a:p>
          <a:p>
            <a:pPr marL="0" marR="0" lvl="0" indent="0" algn="l" defTabSz="914400" rtl="0" eaLnBrk="0" fontAlgn="base" latinLnBrk="0" hangingPunct="0">
              <a:lnSpc>
                <a:spcPct val="95000"/>
              </a:lnSpc>
              <a:spcBef>
                <a:spcPct val="0"/>
              </a:spcBef>
              <a:spcAft>
                <a:spcPct val="0"/>
              </a:spcAft>
              <a:buClrTx/>
              <a:buSzTx/>
              <a:buFontTx/>
              <a:buChar char="•"/>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error reporting</a:t>
            </a:r>
          </a:p>
          <a:p>
            <a:pPr marL="0" marR="0" lvl="0" indent="0" algn="l" defTabSz="914400" rtl="0" eaLnBrk="0" fontAlgn="base" latinLnBrk="0" hangingPunct="0">
              <a:lnSpc>
                <a:spcPct val="95000"/>
              </a:lnSpc>
              <a:spcBef>
                <a:spcPct val="0"/>
              </a:spcBef>
              <a:spcAft>
                <a:spcPct val="0"/>
              </a:spcAft>
              <a:buClrTx/>
              <a:buSzTx/>
              <a:buFontTx/>
              <a:buChar char="•"/>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router “</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signaling”</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7" name="Line 32">
            <a:extLst>
              <a:ext uri="{FF2B5EF4-FFF2-40B4-BE49-F238E27FC236}">
                <a16:creationId xmlns:a16="http://schemas.microsoft.com/office/drawing/2014/main" id="{83D8B023-CCE3-A545-A900-2FBC5363CBA5}"/>
              </a:ext>
            </a:extLst>
          </p:cNvPr>
          <p:cNvSpPr>
            <a:spLocks noChangeShapeType="1"/>
          </p:cNvSpPr>
          <p:nvPr/>
        </p:nvSpPr>
        <p:spPr bwMode="auto">
          <a:xfrm flipV="1">
            <a:off x="3156367" y="2825510"/>
            <a:ext cx="7366728" cy="10754"/>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8" name="Text Box 33">
            <a:extLst>
              <a:ext uri="{FF2B5EF4-FFF2-40B4-BE49-F238E27FC236}">
                <a16:creationId xmlns:a16="http://schemas.microsoft.com/office/drawing/2014/main" id="{0FCECF46-65B8-9744-948E-304AC0DAC27D}"/>
              </a:ext>
            </a:extLst>
          </p:cNvPr>
          <p:cNvSpPr txBox="1">
            <a:spLocks noChangeArrowheads="1"/>
          </p:cNvSpPr>
          <p:nvPr/>
        </p:nvSpPr>
        <p:spPr bwMode="auto">
          <a:xfrm>
            <a:off x="5347325" y="2318922"/>
            <a:ext cx="28376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808080"/>
                </a:solidFill>
                <a:effectLst/>
                <a:uLnTx/>
                <a:uFillTx/>
                <a:latin typeface="Calibri" panose="020F0502020204030204"/>
                <a:ea typeface="ＭＳ Ｐゴシック" panose="020B0600070205080204" pitchFamily="34" charset="-128"/>
                <a:cs typeface="+mn-cs"/>
              </a:rPr>
              <a:t>transport layer: TCP, UDP</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9" name="Text Box 34">
            <a:extLst>
              <a:ext uri="{FF2B5EF4-FFF2-40B4-BE49-F238E27FC236}">
                <a16:creationId xmlns:a16="http://schemas.microsoft.com/office/drawing/2014/main" id="{F0EDF1E8-9470-B34D-B8BA-67D4C38586E9}"/>
              </a:ext>
            </a:extLst>
          </p:cNvPr>
          <p:cNvSpPr txBox="1">
            <a:spLocks noChangeArrowheads="1"/>
          </p:cNvSpPr>
          <p:nvPr/>
        </p:nvSpPr>
        <p:spPr bwMode="auto">
          <a:xfrm>
            <a:off x="6161947" y="5335692"/>
            <a:ext cx="112883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808080"/>
                </a:solidFill>
                <a:effectLst/>
                <a:uLnTx/>
                <a:uFillTx/>
                <a:latin typeface="Calibri" panose="020F0502020204030204"/>
                <a:ea typeface="ＭＳ Ｐゴシック" panose="020B0600070205080204" pitchFamily="34" charset="-128"/>
                <a:cs typeface="+mn-cs"/>
              </a:rPr>
              <a:t>link layer</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70" name="Text Box 35">
            <a:extLst>
              <a:ext uri="{FF2B5EF4-FFF2-40B4-BE49-F238E27FC236}">
                <a16:creationId xmlns:a16="http://schemas.microsoft.com/office/drawing/2014/main" id="{DC66EFC2-D14F-D54B-94E4-C02AED9BE40C}"/>
              </a:ext>
            </a:extLst>
          </p:cNvPr>
          <p:cNvSpPr txBox="1">
            <a:spLocks noChangeArrowheads="1"/>
          </p:cNvSpPr>
          <p:nvPr/>
        </p:nvSpPr>
        <p:spPr bwMode="auto">
          <a:xfrm>
            <a:off x="6039527" y="5844577"/>
            <a:ext cx="159530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808080"/>
                </a:solidFill>
                <a:effectLst/>
                <a:uLnTx/>
                <a:uFillTx/>
                <a:latin typeface="Calibri" panose="020F0502020204030204"/>
                <a:ea typeface="ＭＳ Ｐゴシック" panose="020B0600070205080204" pitchFamily="34" charset="-128"/>
                <a:cs typeface="+mn-cs"/>
              </a:rPr>
              <a:t>physical layer</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71" name="Text Box 36">
            <a:extLst>
              <a:ext uri="{FF2B5EF4-FFF2-40B4-BE49-F238E27FC236}">
                <a16:creationId xmlns:a16="http://schemas.microsoft.com/office/drawing/2014/main" id="{443CA5C2-E267-9843-988A-10AA069D7A88}"/>
              </a:ext>
            </a:extLst>
          </p:cNvPr>
          <p:cNvSpPr txBox="1">
            <a:spLocks noChangeArrowheads="1"/>
          </p:cNvSpPr>
          <p:nvPr/>
        </p:nvSpPr>
        <p:spPr bwMode="auto">
          <a:xfrm>
            <a:off x="1664488" y="3618902"/>
            <a:ext cx="1406154"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network</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layer</a:t>
            </a:r>
            <a:endParaRPr kumimoji="0" lang="en-US" altLang="en-US" sz="20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72" name="Line 37">
            <a:extLst>
              <a:ext uri="{FF2B5EF4-FFF2-40B4-BE49-F238E27FC236}">
                <a16:creationId xmlns:a16="http://schemas.microsoft.com/office/drawing/2014/main" id="{3FA09A96-5FBE-6E4C-B57D-75ADA055202E}"/>
              </a:ext>
            </a:extLst>
          </p:cNvPr>
          <p:cNvSpPr>
            <a:spLocks noChangeShapeType="1"/>
          </p:cNvSpPr>
          <p:nvPr/>
        </p:nvSpPr>
        <p:spPr bwMode="auto">
          <a:xfrm flipV="1">
            <a:off x="2880142" y="2845789"/>
            <a:ext cx="0" cy="74295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73" name="Line 38">
            <a:extLst>
              <a:ext uri="{FF2B5EF4-FFF2-40B4-BE49-F238E27FC236}">
                <a16:creationId xmlns:a16="http://schemas.microsoft.com/office/drawing/2014/main" id="{F1A87A3C-ABBA-1445-B932-9F07DDB1DC8B}"/>
              </a:ext>
            </a:extLst>
          </p:cNvPr>
          <p:cNvSpPr>
            <a:spLocks noChangeShapeType="1"/>
          </p:cNvSpPr>
          <p:nvPr/>
        </p:nvSpPr>
        <p:spPr bwMode="auto">
          <a:xfrm>
            <a:off x="2894578" y="4512664"/>
            <a:ext cx="0" cy="74295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2" name="Group 1">
            <a:extLst>
              <a:ext uri="{FF2B5EF4-FFF2-40B4-BE49-F238E27FC236}">
                <a16:creationId xmlns:a16="http://schemas.microsoft.com/office/drawing/2014/main" id="{C8E5DB8E-5758-7A40-B6B5-7D4AF5690956}"/>
              </a:ext>
            </a:extLst>
          </p:cNvPr>
          <p:cNvGrpSpPr/>
          <p:nvPr/>
        </p:nvGrpSpPr>
        <p:grpSpPr>
          <a:xfrm>
            <a:off x="3407866" y="3093438"/>
            <a:ext cx="3656521" cy="1988228"/>
            <a:chOff x="3407866" y="3093438"/>
            <a:chExt cx="3656521" cy="1988228"/>
          </a:xfrm>
        </p:grpSpPr>
        <p:grpSp>
          <p:nvGrpSpPr>
            <p:cNvPr id="43" name="Group 6">
              <a:extLst>
                <a:ext uri="{FF2B5EF4-FFF2-40B4-BE49-F238E27FC236}">
                  <a16:creationId xmlns:a16="http://schemas.microsoft.com/office/drawing/2014/main" id="{871F3AA1-3276-FB48-99A0-4DB2EA4E1228}"/>
                </a:ext>
              </a:extLst>
            </p:cNvPr>
            <p:cNvGrpSpPr>
              <a:grpSpLocks/>
            </p:cNvGrpSpPr>
            <p:nvPr/>
          </p:nvGrpSpPr>
          <p:grpSpPr bwMode="auto">
            <a:xfrm>
              <a:off x="5731569" y="3657572"/>
              <a:ext cx="1332818" cy="1171575"/>
              <a:chOff x="3972" y="2910"/>
              <a:chExt cx="649" cy="738"/>
            </a:xfrm>
          </p:grpSpPr>
          <p:sp>
            <p:nvSpPr>
              <p:cNvPr id="45" name="Rectangle 8">
                <a:extLst>
                  <a:ext uri="{FF2B5EF4-FFF2-40B4-BE49-F238E27FC236}">
                    <a16:creationId xmlns:a16="http://schemas.microsoft.com/office/drawing/2014/main" id="{BA7260F4-B2A7-AF47-BF92-9B85CFE6FC13}"/>
                  </a:ext>
                </a:extLst>
              </p:cNvPr>
              <p:cNvSpPr>
                <a:spLocks noChangeArrowheads="1"/>
              </p:cNvSpPr>
              <p:nvPr/>
            </p:nvSpPr>
            <p:spPr bwMode="auto">
              <a:xfrm>
                <a:off x="3996" y="2910"/>
                <a:ext cx="582" cy="738"/>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6" name="Text Box 9">
                <a:extLst>
                  <a:ext uri="{FF2B5EF4-FFF2-40B4-BE49-F238E27FC236}">
                    <a16:creationId xmlns:a16="http://schemas.microsoft.com/office/drawing/2014/main" id="{C24F447E-295B-5343-A770-64A4288623FA}"/>
                  </a:ext>
                </a:extLst>
              </p:cNvPr>
              <p:cNvSpPr txBox="1">
                <a:spLocks noChangeArrowheads="1"/>
              </p:cNvSpPr>
              <p:nvPr/>
            </p:nvSpPr>
            <p:spPr bwMode="auto">
              <a:xfrm>
                <a:off x="3972" y="3071"/>
                <a:ext cx="649" cy="4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forwarding</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table</a:t>
                </a:r>
              </a:p>
            </p:txBody>
          </p:sp>
          <p:sp>
            <p:nvSpPr>
              <p:cNvPr id="47" name="Line 10">
                <a:extLst>
                  <a:ext uri="{FF2B5EF4-FFF2-40B4-BE49-F238E27FC236}">
                    <a16:creationId xmlns:a16="http://schemas.microsoft.com/office/drawing/2014/main" id="{A1A6378B-7AD4-9543-A13E-9D075DF319CB}"/>
                  </a:ext>
                </a:extLst>
              </p:cNvPr>
              <p:cNvSpPr>
                <a:spLocks noChangeShapeType="1"/>
              </p:cNvSpPr>
              <p:nvPr/>
            </p:nvSpPr>
            <p:spPr bwMode="auto">
              <a:xfrm>
                <a:off x="4065" y="2994"/>
                <a:ext cx="43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8" name="Line 11">
                <a:extLst>
                  <a:ext uri="{FF2B5EF4-FFF2-40B4-BE49-F238E27FC236}">
                    <a16:creationId xmlns:a16="http://schemas.microsoft.com/office/drawing/2014/main" id="{AFF84EEF-BF82-EE46-A8CD-990D38D7B888}"/>
                  </a:ext>
                </a:extLst>
              </p:cNvPr>
              <p:cNvSpPr>
                <a:spLocks noChangeShapeType="1"/>
              </p:cNvSpPr>
              <p:nvPr/>
            </p:nvSpPr>
            <p:spPr bwMode="auto">
              <a:xfrm>
                <a:off x="4071" y="3048"/>
                <a:ext cx="43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9" name="Line 12">
                <a:extLst>
                  <a:ext uri="{FF2B5EF4-FFF2-40B4-BE49-F238E27FC236}">
                    <a16:creationId xmlns:a16="http://schemas.microsoft.com/office/drawing/2014/main" id="{F9BAE992-9BF7-104C-8ECA-81D34B658B5E}"/>
                  </a:ext>
                </a:extLst>
              </p:cNvPr>
              <p:cNvSpPr>
                <a:spLocks noChangeShapeType="1"/>
              </p:cNvSpPr>
              <p:nvPr/>
            </p:nvSpPr>
            <p:spPr bwMode="auto">
              <a:xfrm>
                <a:off x="4074" y="3102"/>
                <a:ext cx="43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 name="Line 13">
                <a:extLst>
                  <a:ext uri="{FF2B5EF4-FFF2-40B4-BE49-F238E27FC236}">
                    <a16:creationId xmlns:a16="http://schemas.microsoft.com/office/drawing/2014/main" id="{3429694D-F679-004A-9DBC-A3A9033DE14F}"/>
                  </a:ext>
                </a:extLst>
              </p:cNvPr>
              <p:cNvSpPr>
                <a:spLocks noChangeShapeType="1"/>
              </p:cNvSpPr>
              <p:nvPr/>
            </p:nvSpPr>
            <p:spPr bwMode="auto">
              <a:xfrm>
                <a:off x="4065" y="3477"/>
                <a:ext cx="43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 name="Line 14">
                <a:extLst>
                  <a:ext uri="{FF2B5EF4-FFF2-40B4-BE49-F238E27FC236}">
                    <a16:creationId xmlns:a16="http://schemas.microsoft.com/office/drawing/2014/main" id="{76EE42B6-BAC1-4944-9196-448650DA216C}"/>
                  </a:ext>
                </a:extLst>
              </p:cNvPr>
              <p:cNvSpPr>
                <a:spLocks noChangeShapeType="1"/>
              </p:cNvSpPr>
              <p:nvPr/>
            </p:nvSpPr>
            <p:spPr bwMode="auto">
              <a:xfrm>
                <a:off x="4068" y="3528"/>
                <a:ext cx="43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 name="Line 15">
                <a:extLst>
                  <a:ext uri="{FF2B5EF4-FFF2-40B4-BE49-F238E27FC236}">
                    <a16:creationId xmlns:a16="http://schemas.microsoft.com/office/drawing/2014/main" id="{F59AD1B5-E124-0149-BDFB-A6D75F8BE6E8}"/>
                  </a:ext>
                </a:extLst>
              </p:cNvPr>
              <p:cNvSpPr>
                <a:spLocks noChangeShapeType="1"/>
              </p:cNvSpPr>
              <p:nvPr/>
            </p:nvSpPr>
            <p:spPr bwMode="auto">
              <a:xfrm>
                <a:off x="4071" y="3579"/>
                <a:ext cx="43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57" name="Rectangle 21">
              <a:extLst>
                <a:ext uri="{FF2B5EF4-FFF2-40B4-BE49-F238E27FC236}">
                  <a16:creationId xmlns:a16="http://schemas.microsoft.com/office/drawing/2014/main" id="{D79EAD81-D7BF-7740-89CA-28286122F096}"/>
                </a:ext>
              </a:extLst>
            </p:cNvPr>
            <p:cNvSpPr>
              <a:spLocks noChangeArrowheads="1"/>
            </p:cNvSpPr>
            <p:nvPr/>
          </p:nvSpPr>
          <p:spPr bwMode="auto">
            <a:xfrm>
              <a:off x="3407866" y="3093438"/>
              <a:ext cx="2048551" cy="1988228"/>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8" name="Text Box 22">
              <a:extLst>
                <a:ext uri="{FF2B5EF4-FFF2-40B4-BE49-F238E27FC236}">
                  <a16:creationId xmlns:a16="http://schemas.microsoft.com/office/drawing/2014/main" id="{468D56E5-617A-EB4B-A291-7109B25CF16E}"/>
                </a:ext>
              </a:extLst>
            </p:cNvPr>
            <p:cNvSpPr txBox="1">
              <a:spLocks noChangeArrowheads="1"/>
            </p:cNvSpPr>
            <p:nvPr/>
          </p:nvSpPr>
          <p:spPr bwMode="auto">
            <a:xfrm>
              <a:off x="3446596" y="3128879"/>
              <a:ext cx="2125210"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Path-selection  algorithms: </a:t>
              </a:r>
              <a:r>
                <a:rPr kumimoji="0" lang="en-US" altLang="en-US" sz="20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implemented in </a:t>
              </a:r>
            </a:p>
            <a:p>
              <a:pPr marL="228600" marR="0" lvl="0" indent="-171450" algn="l" defTabSz="914400" rtl="0" eaLnBrk="0" fontAlgn="base" latinLnBrk="0" hangingPunct="0">
                <a:lnSpc>
                  <a:spcPct val="100000"/>
                </a:lnSpc>
                <a:spcBef>
                  <a:spcPct val="0"/>
                </a:spcBef>
                <a:spcAft>
                  <a:spcPct val="0"/>
                </a:spcAft>
                <a:buClr>
                  <a:srgbClr val="0000A3"/>
                </a:buClr>
                <a:buSzTx/>
                <a:buFont typeface="Arial" panose="020B0604020202020204" pitchFamily="34" charset="0"/>
                <a:buChar char="•"/>
                <a:tabLst>
                  <a:tab pos="53975" algn="l"/>
                  <a:tab pos="111125" algn="l"/>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routing protocols (OSPF, BGP)</a:t>
              </a:r>
            </a:p>
            <a:p>
              <a:pPr marL="228600" marR="0" lvl="0" indent="-171450" algn="l" defTabSz="914400" rtl="0" eaLnBrk="0" fontAlgn="base" latinLnBrk="0" hangingPunct="0">
                <a:lnSpc>
                  <a:spcPct val="100000"/>
                </a:lnSpc>
                <a:spcBef>
                  <a:spcPct val="0"/>
                </a:spcBef>
                <a:spcAft>
                  <a:spcPct val="0"/>
                </a:spcAft>
                <a:buClr>
                  <a:srgbClr val="0000A3"/>
                </a:buClr>
                <a:buSzTx/>
                <a:buFont typeface="Arial" panose="020B0604020202020204" pitchFamily="34" charset="0"/>
                <a:buChar char="•"/>
                <a:tabLst>
                  <a:tab pos="53975" algn="l"/>
                  <a:tab pos="111125" algn="l"/>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SDN controller</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74" name="Bent Arrow 73">
              <a:extLst>
                <a:ext uri="{FF2B5EF4-FFF2-40B4-BE49-F238E27FC236}">
                  <a16:creationId xmlns:a16="http://schemas.microsoft.com/office/drawing/2014/main" id="{0C3DF2E4-3C65-BB46-9EC4-94CCFD39934B}"/>
                </a:ext>
              </a:extLst>
            </p:cNvPr>
            <p:cNvSpPr/>
            <p:nvPr/>
          </p:nvSpPr>
          <p:spPr>
            <a:xfrm rot="5400000">
              <a:off x="5728412" y="2923460"/>
              <a:ext cx="479687" cy="86868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2" name="Slide Number Placeholder 3">
            <a:extLst>
              <a:ext uri="{FF2B5EF4-FFF2-40B4-BE49-F238E27FC236}">
                <a16:creationId xmlns:a16="http://schemas.microsoft.com/office/drawing/2014/main" id="{2ED44C56-FED1-2249-B378-3FF1836635D7}"/>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42</a:t>
            </a:fld>
            <a:endParaRPr lang="en-US" dirty="0"/>
          </a:p>
        </p:txBody>
      </p:sp>
    </p:spTree>
    <p:extLst>
      <p:ext uri="{BB962C8B-B14F-4D97-AF65-F5344CB8AC3E}">
        <p14:creationId xmlns:p14="http://schemas.microsoft.com/office/powerpoint/2010/main" val="3779150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0"/>
                                        </p:tgtEl>
                                        <p:attrNameLst>
                                          <p:attrName>style.visibility</p:attrName>
                                        </p:attrNameLst>
                                      </p:cBhvr>
                                      <p:to>
                                        <p:strVal val="visible"/>
                                      </p:to>
                                    </p:set>
                                    <p:animEffect transition="in" filter="dissolve">
                                      <p:cBhvr>
                                        <p:cTn id="12" dur="500"/>
                                        <p:tgtEl>
                                          <p:spTgt spid="6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5"/>
                                        </p:tgtEl>
                                        <p:attrNameLst>
                                          <p:attrName>style.visibility</p:attrName>
                                        </p:attrNameLst>
                                      </p:cBhvr>
                                      <p:to>
                                        <p:strVal val="visible"/>
                                      </p:to>
                                    </p:set>
                                    <p:animEffect transition="in" filter="dissolve">
                                      <p:cBhvr>
                                        <p:cTn id="17" dur="500"/>
                                        <p:tgtEl>
                                          <p:spTgt spid="65"/>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66"/>
                                        </p:tgtEl>
                                        <p:attrNameLst>
                                          <p:attrName>style.visibility</p:attrName>
                                        </p:attrNameLst>
                                      </p:cBhvr>
                                      <p:to>
                                        <p:strVal val="visible"/>
                                      </p:to>
                                    </p:set>
                                    <p:animEffect transition="in" filter="dissolve">
                                      <p:cBhvr>
                                        <p:cTn id="20"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ea typeface="ＭＳ Ｐゴシック" panose="020B0600070205080204" pitchFamily="34" charset="-128"/>
              </a:rPr>
              <a:t>IP Datagram format</a:t>
            </a:r>
            <a:endParaRPr lang="en-US" dirty="0"/>
          </a:p>
        </p:txBody>
      </p:sp>
      <p:grpSp>
        <p:nvGrpSpPr>
          <p:cNvPr id="120" name="Group 55">
            <a:extLst>
              <a:ext uri="{FF2B5EF4-FFF2-40B4-BE49-F238E27FC236}">
                <a16:creationId xmlns:a16="http://schemas.microsoft.com/office/drawing/2014/main" id="{096C3C5A-67A4-3541-9E14-6812D63272DC}"/>
              </a:ext>
            </a:extLst>
          </p:cNvPr>
          <p:cNvGrpSpPr>
            <a:grpSpLocks/>
          </p:cNvGrpSpPr>
          <p:nvPr/>
        </p:nvGrpSpPr>
        <p:grpSpPr bwMode="auto">
          <a:xfrm>
            <a:off x="4441383" y="1263416"/>
            <a:ext cx="4040188" cy="5326062"/>
            <a:chOff x="1929" y="607"/>
            <a:chExt cx="2545" cy="3355"/>
          </a:xfrm>
        </p:grpSpPr>
        <p:sp>
          <p:nvSpPr>
            <p:cNvPr id="122" name="Rectangle 5">
              <a:extLst>
                <a:ext uri="{FF2B5EF4-FFF2-40B4-BE49-F238E27FC236}">
                  <a16:creationId xmlns:a16="http://schemas.microsoft.com/office/drawing/2014/main" id="{7B516688-96C2-8349-A69E-D6A9EC6BBF14}"/>
                </a:ext>
              </a:extLst>
            </p:cNvPr>
            <p:cNvSpPr>
              <a:spLocks noChangeArrowheads="1"/>
            </p:cNvSpPr>
            <p:nvPr/>
          </p:nvSpPr>
          <p:spPr bwMode="auto">
            <a:xfrm>
              <a:off x="1980" y="935"/>
              <a:ext cx="2489" cy="3027"/>
            </a:xfrm>
            <a:prstGeom prst="rect">
              <a:avLst/>
            </a:prstGeom>
            <a:solidFill>
              <a:srgbClr val="FFFFFF"/>
            </a:solidFill>
            <a:ln w="19050">
              <a:solidFill>
                <a:srgbClr val="000000"/>
              </a:solidFill>
              <a:miter lim="800000"/>
              <a:headEnd/>
              <a:tailEnd/>
            </a:ln>
            <a:effectLst>
              <a:outerShdw blurRad="1397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3" name="Text Box 6">
              <a:extLst>
                <a:ext uri="{FF2B5EF4-FFF2-40B4-BE49-F238E27FC236}">
                  <a16:creationId xmlns:a16="http://schemas.microsoft.com/office/drawing/2014/main" id="{DF4EC220-193E-8947-9E07-CECD76B72F65}"/>
                </a:ext>
              </a:extLst>
            </p:cNvPr>
            <p:cNvSpPr txBox="1">
              <a:spLocks noChangeArrowheads="1"/>
            </p:cNvSpPr>
            <p:nvPr/>
          </p:nvSpPr>
          <p:spPr bwMode="auto">
            <a:xfrm>
              <a:off x="1954" y="973"/>
              <a:ext cx="31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ver</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4" name="Text Box 7">
              <a:extLst>
                <a:ext uri="{FF2B5EF4-FFF2-40B4-BE49-F238E27FC236}">
                  <a16:creationId xmlns:a16="http://schemas.microsoft.com/office/drawing/2014/main" id="{3EE9E625-9218-0244-9694-F71E2BAA4608}"/>
                </a:ext>
              </a:extLst>
            </p:cNvPr>
            <p:cNvSpPr txBox="1">
              <a:spLocks noChangeArrowheads="1"/>
            </p:cNvSpPr>
            <p:nvPr/>
          </p:nvSpPr>
          <p:spPr bwMode="auto">
            <a:xfrm>
              <a:off x="3529" y="1012"/>
              <a:ext cx="50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length</a:t>
              </a:r>
            </a:p>
          </p:txBody>
        </p:sp>
        <p:sp>
          <p:nvSpPr>
            <p:cNvPr id="125" name="Line 8">
              <a:extLst>
                <a:ext uri="{FF2B5EF4-FFF2-40B4-BE49-F238E27FC236}">
                  <a16:creationId xmlns:a16="http://schemas.microsoft.com/office/drawing/2014/main" id="{F817320A-8485-D045-8632-7F84A094CE8F}"/>
                </a:ext>
              </a:extLst>
            </p:cNvPr>
            <p:cNvSpPr>
              <a:spLocks noChangeShapeType="1"/>
            </p:cNvSpPr>
            <p:nvPr/>
          </p:nvSpPr>
          <p:spPr bwMode="auto">
            <a:xfrm>
              <a:off x="1988" y="1261"/>
              <a:ext cx="2486" cy="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6" name="Line 9">
              <a:extLst>
                <a:ext uri="{FF2B5EF4-FFF2-40B4-BE49-F238E27FC236}">
                  <a16:creationId xmlns:a16="http://schemas.microsoft.com/office/drawing/2014/main" id="{4A7FCA27-B9B4-7C40-B61E-66830D6E541D}"/>
                </a:ext>
              </a:extLst>
            </p:cNvPr>
            <p:cNvSpPr>
              <a:spLocks noChangeShapeType="1"/>
            </p:cNvSpPr>
            <p:nvPr/>
          </p:nvSpPr>
          <p:spPr bwMode="auto">
            <a:xfrm flipH="1" flipV="1">
              <a:off x="3210" y="941"/>
              <a:ext cx="0" cy="31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7" name="Text Box 10">
              <a:extLst>
                <a:ext uri="{FF2B5EF4-FFF2-40B4-BE49-F238E27FC236}">
                  <a16:creationId xmlns:a16="http://schemas.microsoft.com/office/drawing/2014/main" id="{4C789F02-EAB2-A242-BBE2-FBDC34528E5A}"/>
                </a:ext>
              </a:extLst>
            </p:cNvPr>
            <p:cNvSpPr txBox="1">
              <a:spLocks noChangeArrowheads="1"/>
            </p:cNvSpPr>
            <p:nvPr/>
          </p:nvSpPr>
          <p:spPr bwMode="auto">
            <a:xfrm>
              <a:off x="2922" y="607"/>
              <a:ext cx="5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32 bits</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8" name="Line 11">
              <a:extLst>
                <a:ext uri="{FF2B5EF4-FFF2-40B4-BE49-F238E27FC236}">
                  <a16:creationId xmlns:a16="http://schemas.microsoft.com/office/drawing/2014/main" id="{95360C57-2C57-0544-9320-4650E66A99D5}"/>
                </a:ext>
              </a:extLst>
            </p:cNvPr>
            <p:cNvSpPr>
              <a:spLocks noChangeShapeType="1"/>
            </p:cNvSpPr>
            <p:nvPr/>
          </p:nvSpPr>
          <p:spPr bwMode="auto">
            <a:xfrm>
              <a:off x="3552" y="762"/>
              <a:ext cx="899" cy="3"/>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9" name="Line 12">
              <a:extLst>
                <a:ext uri="{FF2B5EF4-FFF2-40B4-BE49-F238E27FC236}">
                  <a16:creationId xmlns:a16="http://schemas.microsoft.com/office/drawing/2014/main" id="{5C078034-561A-DD4E-8E06-3CE9768E71F5}"/>
                </a:ext>
              </a:extLst>
            </p:cNvPr>
            <p:cNvSpPr>
              <a:spLocks noChangeShapeType="1"/>
            </p:cNvSpPr>
            <p:nvPr/>
          </p:nvSpPr>
          <p:spPr bwMode="auto">
            <a:xfrm rot="10800000">
              <a:off x="1972" y="769"/>
              <a:ext cx="845"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0" name="Text Box 13">
              <a:extLst>
                <a:ext uri="{FF2B5EF4-FFF2-40B4-BE49-F238E27FC236}">
                  <a16:creationId xmlns:a16="http://schemas.microsoft.com/office/drawing/2014/main" id="{EAAA5B1E-960B-444D-BC67-196606CFF4BD}"/>
                </a:ext>
              </a:extLst>
            </p:cNvPr>
            <p:cNvSpPr txBox="1">
              <a:spLocks noChangeArrowheads="1"/>
            </p:cNvSpPr>
            <p:nvPr/>
          </p:nvSpPr>
          <p:spPr bwMode="auto">
            <a:xfrm>
              <a:off x="2578" y="2943"/>
              <a:ext cx="1351" cy="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payload 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(variable length,</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typically a TCP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 UDP segment)</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1" name="Text Box 14">
              <a:extLst>
                <a:ext uri="{FF2B5EF4-FFF2-40B4-BE49-F238E27FC236}">
                  <a16:creationId xmlns:a16="http://schemas.microsoft.com/office/drawing/2014/main" id="{B7C5120C-457F-DD46-9E43-405DD41CBE92}"/>
                </a:ext>
              </a:extLst>
            </p:cNvPr>
            <p:cNvSpPr txBox="1">
              <a:spLocks noChangeArrowheads="1"/>
            </p:cNvSpPr>
            <p:nvPr/>
          </p:nvSpPr>
          <p:spPr bwMode="auto">
            <a:xfrm>
              <a:off x="1929" y="1320"/>
              <a:ext cx="135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16-bit identifier</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 name="Line 15">
              <a:extLst>
                <a:ext uri="{FF2B5EF4-FFF2-40B4-BE49-F238E27FC236}">
                  <a16:creationId xmlns:a16="http://schemas.microsoft.com/office/drawing/2014/main" id="{6E8EDA64-4D72-E644-A7A2-C624035759F6}"/>
                </a:ext>
              </a:extLst>
            </p:cNvPr>
            <p:cNvSpPr>
              <a:spLocks noChangeShapeType="1"/>
            </p:cNvSpPr>
            <p:nvPr/>
          </p:nvSpPr>
          <p:spPr bwMode="auto">
            <a:xfrm flipV="1">
              <a:off x="1984" y="2205"/>
              <a:ext cx="2489"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3" name="Line 16">
              <a:extLst>
                <a:ext uri="{FF2B5EF4-FFF2-40B4-BE49-F238E27FC236}">
                  <a16:creationId xmlns:a16="http://schemas.microsoft.com/office/drawing/2014/main" id="{27C58B80-F7F3-2B47-A794-308A73EF2619}"/>
                </a:ext>
              </a:extLst>
            </p:cNvPr>
            <p:cNvSpPr>
              <a:spLocks noChangeShapeType="1"/>
            </p:cNvSpPr>
            <p:nvPr/>
          </p:nvSpPr>
          <p:spPr bwMode="auto">
            <a:xfrm flipV="1">
              <a:off x="1984" y="2505"/>
              <a:ext cx="2489"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4" name="Text Box 17">
              <a:extLst>
                <a:ext uri="{FF2B5EF4-FFF2-40B4-BE49-F238E27FC236}">
                  <a16:creationId xmlns:a16="http://schemas.microsoft.com/office/drawing/2014/main" id="{C16AB973-194F-5A45-BFDC-8BC3E836AD72}"/>
                </a:ext>
              </a:extLst>
            </p:cNvPr>
            <p:cNvSpPr txBox="1">
              <a:spLocks noChangeArrowheads="1"/>
            </p:cNvSpPr>
            <p:nvPr/>
          </p:nvSpPr>
          <p:spPr bwMode="auto">
            <a:xfrm>
              <a:off x="3464" y="1549"/>
              <a:ext cx="80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header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checksum</a:t>
              </a:r>
            </a:p>
          </p:txBody>
        </p:sp>
        <p:sp>
          <p:nvSpPr>
            <p:cNvPr id="135" name="Text Box 18">
              <a:extLst>
                <a:ext uri="{FF2B5EF4-FFF2-40B4-BE49-F238E27FC236}">
                  <a16:creationId xmlns:a16="http://schemas.microsoft.com/office/drawing/2014/main" id="{73F144F0-D722-DD4E-913A-9D1C13A3A3DC}"/>
                </a:ext>
              </a:extLst>
            </p:cNvPr>
            <p:cNvSpPr txBox="1">
              <a:spLocks noChangeArrowheads="1"/>
            </p:cNvSpPr>
            <p:nvPr/>
          </p:nvSpPr>
          <p:spPr bwMode="auto">
            <a:xfrm>
              <a:off x="2008" y="1531"/>
              <a:ext cx="54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time to</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live</a:t>
              </a:r>
            </a:p>
          </p:txBody>
        </p:sp>
        <p:sp>
          <p:nvSpPr>
            <p:cNvPr id="136" name="Text Box 19">
              <a:extLst>
                <a:ext uri="{FF2B5EF4-FFF2-40B4-BE49-F238E27FC236}">
                  <a16:creationId xmlns:a16="http://schemas.microsoft.com/office/drawing/2014/main" id="{24E2CAED-6A31-D148-BAF3-804A52CDFBE4}"/>
                </a:ext>
              </a:extLst>
            </p:cNvPr>
            <p:cNvSpPr txBox="1">
              <a:spLocks noChangeArrowheads="1"/>
            </p:cNvSpPr>
            <p:nvPr/>
          </p:nvSpPr>
          <p:spPr bwMode="auto">
            <a:xfrm>
              <a:off x="2539" y="1959"/>
              <a:ext cx="132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source IP address</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7" name="Text Box 31">
              <a:extLst>
                <a:ext uri="{FF2B5EF4-FFF2-40B4-BE49-F238E27FC236}">
                  <a16:creationId xmlns:a16="http://schemas.microsoft.com/office/drawing/2014/main" id="{BEE296DD-3F61-ED40-BC79-F3A9021ABAD7}"/>
                </a:ext>
              </a:extLst>
            </p:cNvPr>
            <p:cNvSpPr txBox="1">
              <a:spLocks noChangeArrowheads="1"/>
            </p:cNvSpPr>
            <p:nvPr/>
          </p:nvSpPr>
          <p:spPr bwMode="auto">
            <a:xfrm>
              <a:off x="2222" y="907"/>
              <a:ext cx="47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head.</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len</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8" name="Text Box 32">
              <a:extLst>
                <a:ext uri="{FF2B5EF4-FFF2-40B4-BE49-F238E27FC236}">
                  <a16:creationId xmlns:a16="http://schemas.microsoft.com/office/drawing/2014/main" id="{F97B56F5-767E-B842-B667-C862E3D38318}"/>
                </a:ext>
              </a:extLst>
            </p:cNvPr>
            <p:cNvSpPr txBox="1">
              <a:spLocks noChangeArrowheads="1"/>
            </p:cNvSpPr>
            <p:nvPr/>
          </p:nvSpPr>
          <p:spPr bwMode="auto">
            <a:xfrm>
              <a:off x="2646" y="901"/>
              <a:ext cx="5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type of</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service</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9" name="Line 33">
              <a:extLst>
                <a:ext uri="{FF2B5EF4-FFF2-40B4-BE49-F238E27FC236}">
                  <a16:creationId xmlns:a16="http://schemas.microsoft.com/office/drawing/2014/main" id="{BDD076AF-08C4-4F47-9082-FD95A3AE8871}"/>
                </a:ext>
              </a:extLst>
            </p:cNvPr>
            <p:cNvSpPr>
              <a:spLocks noChangeShapeType="1"/>
            </p:cNvSpPr>
            <p:nvPr/>
          </p:nvSpPr>
          <p:spPr bwMode="auto">
            <a:xfrm flipH="1" flipV="1">
              <a:off x="2646" y="938"/>
              <a:ext cx="0" cy="31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0" name="Line 34">
              <a:extLst>
                <a:ext uri="{FF2B5EF4-FFF2-40B4-BE49-F238E27FC236}">
                  <a16:creationId xmlns:a16="http://schemas.microsoft.com/office/drawing/2014/main" id="{ED69820A-98A8-C448-9306-B016D7131F89}"/>
                </a:ext>
              </a:extLst>
            </p:cNvPr>
            <p:cNvSpPr>
              <a:spLocks noChangeShapeType="1"/>
            </p:cNvSpPr>
            <p:nvPr/>
          </p:nvSpPr>
          <p:spPr bwMode="auto">
            <a:xfrm flipH="1" flipV="1">
              <a:off x="2259" y="944"/>
              <a:ext cx="0" cy="31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1" name="Line 37">
              <a:extLst>
                <a:ext uri="{FF2B5EF4-FFF2-40B4-BE49-F238E27FC236}">
                  <a16:creationId xmlns:a16="http://schemas.microsoft.com/office/drawing/2014/main" id="{4C39789B-1352-C348-9751-652C9E9F847E}"/>
                </a:ext>
              </a:extLst>
            </p:cNvPr>
            <p:cNvSpPr>
              <a:spLocks noChangeShapeType="1"/>
            </p:cNvSpPr>
            <p:nvPr/>
          </p:nvSpPr>
          <p:spPr bwMode="auto">
            <a:xfrm flipH="1" flipV="1">
              <a:off x="3210" y="1265"/>
              <a:ext cx="0" cy="31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2" name="Text Box 38">
              <a:extLst>
                <a:ext uri="{FF2B5EF4-FFF2-40B4-BE49-F238E27FC236}">
                  <a16:creationId xmlns:a16="http://schemas.microsoft.com/office/drawing/2014/main" id="{D17766F8-1604-7844-AF12-5526BB719D91}"/>
                </a:ext>
              </a:extLst>
            </p:cNvPr>
            <p:cNvSpPr txBox="1">
              <a:spLocks noChangeArrowheads="1"/>
            </p:cNvSpPr>
            <p:nvPr/>
          </p:nvSpPr>
          <p:spPr bwMode="auto">
            <a:xfrm>
              <a:off x="3117" y="1314"/>
              <a:ext cx="48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flgs</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3" name="Line 39">
              <a:extLst>
                <a:ext uri="{FF2B5EF4-FFF2-40B4-BE49-F238E27FC236}">
                  <a16:creationId xmlns:a16="http://schemas.microsoft.com/office/drawing/2014/main" id="{347B244D-DD5B-7D4F-94F4-91C0A285AFF9}"/>
                </a:ext>
              </a:extLst>
            </p:cNvPr>
            <p:cNvSpPr>
              <a:spLocks noChangeShapeType="1"/>
            </p:cNvSpPr>
            <p:nvPr/>
          </p:nvSpPr>
          <p:spPr bwMode="auto">
            <a:xfrm flipH="1" flipV="1">
              <a:off x="3504" y="1259"/>
              <a:ext cx="0" cy="31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4" name="Text Box 40">
              <a:extLst>
                <a:ext uri="{FF2B5EF4-FFF2-40B4-BE49-F238E27FC236}">
                  <a16:creationId xmlns:a16="http://schemas.microsoft.com/office/drawing/2014/main" id="{7247D566-AB42-3841-994B-E294C06DAB62}"/>
                </a:ext>
              </a:extLst>
            </p:cNvPr>
            <p:cNvSpPr txBox="1">
              <a:spLocks noChangeArrowheads="1"/>
            </p:cNvSpPr>
            <p:nvPr/>
          </p:nvSpPr>
          <p:spPr bwMode="auto">
            <a:xfrm>
              <a:off x="3531" y="1230"/>
              <a:ext cx="90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fragment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offset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5" name="Line 43">
              <a:extLst>
                <a:ext uri="{FF2B5EF4-FFF2-40B4-BE49-F238E27FC236}">
                  <a16:creationId xmlns:a16="http://schemas.microsoft.com/office/drawing/2014/main" id="{3AA0ABEC-0F0D-104F-A9E5-4BBC9A6A4208}"/>
                </a:ext>
              </a:extLst>
            </p:cNvPr>
            <p:cNvSpPr>
              <a:spLocks noChangeShapeType="1"/>
            </p:cNvSpPr>
            <p:nvPr/>
          </p:nvSpPr>
          <p:spPr bwMode="auto">
            <a:xfrm flipV="1">
              <a:off x="1984" y="1581"/>
              <a:ext cx="2489"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6" name="Line 44">
              <a:extLst>
                <a:ext uri="{FF2B5EF4-FFF2-40B4-BE49-F238E27FC236}">
                  <a16:creationId xmlns:a16="http://schemas.microsoft.com/office/drawing/2014/main" id="{3BCAABB0-D26C-C443-A64A-9B2F129C9CCE}"/>
                </a:ext>
              </a:extLst>
            </p:cNvPr>
            <p:cNvSpPr>
              <a:spLocks noChangeShapeType="1"/>
            </p:cNvSpPr>
            <p:nvPr/>
          </p:nvSpPr>
          <p:spPr bwMode="auto">
            <a:xfrm flipH="1" flipV="1">
              <a:off x="3210" y="1583"/>
              <a:ext cx="0" cy="31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7" name="Line 45">
              <a:extLst>
                <a:ext uri="{FF2B5EF4-FFF2-40B4-BE49-F238E27FC236}">
                  <a16:creationId xmlns:a16="http://schemas.microsoft.com/office/drawing/2014/main" id="{E866F42A-10BE-C449-97E1-04B252E8309D}"/>
                </a:ext>
              </a:extLst>
            </p:cNvPr>
            <p:cNvSpPr>
              <a:spLocks noChangeShapeType="1"/>
            </p:cNvSpPr>
            <p:nvPr/>
          </p:nvSpPr>
          <p:spPr bwMode="auto">
            <a:xfrm flipV="1">
              <a:off x="1972" y="1905"/>
              <a:ext cx="2489"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8" name="Text Box 46">
              <a:extLst>
                <a:ext uri="{FF2B5EF4-FFF2-40B4-BE49-F238E27FC236}">
                  <a16:creationId xmlns:a16="http://schemas.microsoft.com/office/drawing/2014/main" id="{E683D402-CA7F-9F47-849F-2224DC3DE9FB}"/>
                </a:ext>
              </a:extLst>
            </p:cNvPr>
            <p:cNvSpPr txBox="1">
              <a:spLocks noChangeArrowheads="1"/>
            </p:cNvSpPr>
            <p:nvPr/>
          </p:nvSpPr>
          <p:spPr bwMode="auto">
            <a:xfrm>
              <a:off x="2668" y="1525"/>
              <a:ext cx="48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upper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layer</a:t>
              </a:r>
            </a:p>
          </p:txBody>
        </p:sp>
        <p:sp>
          <p:nvSpPr>
            <p:cNvPr id="149" name="Line 47">
              <a:extLst>
                <a:ext uri="{FF2B5EF4-FFF2-40B4-BE49-F238E27FC236}">
                  <a16:creationId xmlns:a16="http://schemas.microsoft.com/office/drawing/2014/main" id="{0E531E3C-4F5A-D941-83E8-AE1464B5A344}"/>
                </a:ext>
              </a:extLst>
            </p:cNvPr>
            <p:cNvSpPr>
              <a:spLocks noChangeShapeType="1"/>
            </p:cNvSpPr>
            <p:nvPr/>
          </p:nvSpPr>
          <p:spPr bwMode="auto">
            <a:xfrm flipH="1" flipV="1">
              <a:off x="2610" y="1589"/>
              <a:ext cx="0" cy="31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0" name="Text Box 49">
              <a:extLst>
                <a:ext uri="{FF2B5EF4-FFF2-40B4-BE49-F238E27FC236}">
                  <a16:creationId xmlns:a16="http://schemas.microsoft.com/office/drawing/2014/main" id="{0D207251-C799-F041-9618-AD88DBAA8CF0}"/>
                </a:ext>
              </a:extLst>
            </p:cNvPr>
            <p:cNvSpPr txBox="1">
              <a:spLocks noChangeArrowheads="1"/>
            </p:cNvSpPr>
            <p:nvPr/>
          </p:nvSpPr>
          <p:spPr bwMode="auto">
            <a:xfrm>
              <a:off x="2450" y="2235"/>
              <a:ext cx="1554"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destination IP address</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1" name="Line 50">
              <a:extLst>
                <a:ext uri="{FF2B5EF4-FFF2-40B4-BE49-F238E27FC236}">
                  <a16:creationId xmlns:a16="http://schemas.microsoft.com/office/drawing/2014/main" id="{3D7847B5-06DC-744F-AFA4-710C1C3AACDA}"/>
                </a:ext>
              </a:extLst>
            </p:cNvPr>
            <p:cNvSpPr>
              <a:spLocks noChangeShapeType="1"/>
            </p:cNvSpPr>
            <p:nvPr/>
          </p:nvSpPr>
          <p:spPr bwMode="auto">
            <a:xfrm flipV="1">
              <a:off x="1984" y="2787"/>
              <a:ext cx="2489"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2" name="Text Box 51">
              <a:extLst>
                <a:ext uri="{FF2B5EF4-FFF2-40B4-BE49-F238E27FC236}">
                  <a16:creationId xmlns:a16="http://schemas.microsoft.com/office/drawing/2014/main" id="{DDCF4509-5098-514D-8D40-9FA4EA41780D}"/>
                </a:ext>
              </a:extLst>
            </p:cNvPr>
            <p:cNvSpPr txBox="1">
              <a:spLocks noChangeArrowheads="1"/>
            </p:cNvSpPr>
            <p:nvPr/>
          </p:nvSpPr>
          <p:spPr bwMode="auto">
            <a:xfrm>
              <a:off x="2673" y="2529"/>
              <a:ext cx="106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options (if any)</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53" name="Group 56">
            <a:extLst>
              <a:ext uri="{FF2B5EF4-FFF2-40B4-BE49-F238E27FC236}">
                <a16:creationId xmlns:a16="http://schemas.microsoft.com/office/drawing/2014/main" id="{F46ED7D0-3A4C-C74F-A2AF-2F28546928AE}"/>
              </a:ext>
            </a:extLst>
          </p:cNvPr>
          <p:cNvGrpSpPr>
            <a:grpSpLocks/>
          </p:cNvGrpSpPr>
          <p:nvPr/>
        </p:nvGrpSpPr>
        <p:grpSpPr bwMode="auto">
          <a:xfrm>
            <a:off x="1064770" y="1650761"/>
            <a:ext cx="3598863" cy="369886"/>
            <a:chOff x="-198" y="851"/>
            <a:chExt cx="2267" cy="233"/>
          </a:xfrm>
        </p:grpSpPr>
        <p:sp>
          <p:nvSpPr>
            <p:cNvPr id="154" name="Text Box 20">
              <a:extLst>
                <a:ext uri="{FF2B5EF4-FFF2-40B4-BE49-F238E27FC236}">
                  <a16:creationId xmlns:a16="http://schemas.microsoft.com/office/drawing/2014/main" id="{DD501FF6-E28D-E740-B77A-CD4A3210C2D5}"/>
                </a:ext>
              </a:extLst>
            </p:cNvPr>
            <p:cNvSpPr txBox="1">
              <a:spLocks noChangeArrowheads="1"/>
            </p:cNvSpPr>
            <p:nvPr/>
          </p:nvSpPr>
          <p:spPr bwMode="auto">
            <a:xfrm>
              <a:off x="-198" y="851"/>
              <a:ext cx="1965"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IP protocol version number</a:t>
              </a:r>
              <a:endParaRPr kumimoji="0" lang="en-US" altLang="en-US" sz="1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5" name="Line 23">
              <a:extLst>
                <a:ext uri="{FF2B5EF4-FFF2-40B4-BE49-F238E27FC236}">
                  <a16:creationId xmlns:a16="http://schemas.microsoft.com/office/drawing/2014/main" id="{F85B0816-D21B-CB47-8C66-E05D0680EC83}"/>
                </a:ext>
              </a:extLst>
            </p:cNvPr>
            <p:cNvSpPr>
              <a:spLocks noChangeShapeType="1"/>
            </p:cNvSpPr>
            <p:nvPr/>
          </p:nvSpPr>
          <p:spPr bwMode="auto">
            <a:xfrm flipV="1">
              <a:off x="1740" y="996"/>
              <a:ext cx="329" cy="0"/>
            </a:xfrm>
            <a:prstGeom prst="line">
              <a:avLst/>
            </a:prstGeom>
            <a:noFill/>
            <a:ln w="19050">
              <a:solidFill>
                <a:srgbClr val="C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56" name="Group 57">
            <a:extLst>
              <a:ext uri="{FF2B5EF4-FFF2-40B4-BE49-F238E27FC236}">
                <a16:creationId xmlns:a16="http://schemas.microsoft.com/office/drawing/2014/main" id="{09D76537-7447-BC4F-803B-D699F93DFDEB}"/>
              </a:ext>
            </a:extLst>
          </p:cNvPr>
          <p:cNvGrpSpPr>
            <a:grpSpLocks/>
          </p:cNvGrpSpPr>
          <p:nvPr/>
        </p:nvGrpSpPr>
        <p:grpSpPr bwMode="auto">
          <a:xfrm>
            <a:off x="1228282" y="2004782"/>
            <a:ext cx="3817939" cy="369888"/>
            <a:chOff x="-95" y="1074"/>
            <a:chExt cx="2405" cy="233"/>
          </a:xfrm>
        </p:grpSpPr>
        <p:sp>
          <p:nvSpPr>
            <p:cNvPr id="157" name="Text Box 21">
              <a:extLst>
                <a:ext uri="{FF2B5EF4-FFF2-40B4-BE49-F238E27FC236}">
                  <a16:creationId xmlns:a16="http://schemas.microsoft.com/office/drawing/2014/main" id="{6BB3B2E4-B494-8F48-ADC1-00DA5E9C53C6}"/>
                </a:ext>
              </a:extLst>
            </p:cNvPr>
            <p:cNvSpPr txBox="1">
              <a:spLocks noChangeArrowheads="1"/>
            </p:cNvSpPr>
            <p:nvPr/>
          </p:nvSpPr>
          <p:spPr bwMode="auto">
            <a:xfrm>
              <a:off x="-95" y="1074"/>
              <a:ext cx="1855"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header length(bytes)</a:t>
              </a:r>
              <a:endParaRPr kumimoji="0" lang="en-US" altLang="en-US" sz="1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8" name="Line 24">
              <a:extLst>
                <a:ext uri="{FF2B5EF4-FFF2-40B4-BE49-F238E27FC236}">
                  <a16:creationId xmlns:a16="http://schemas.microsoft.com/office/drawing/2014/main" id="{706E58AF-5939-4644-8ECF-E13603BC22AD}"/>
                </a:ext>
              </a:extLst>
            </p:cNvPr>
            <p:cNvSpPr>
              <a:spLocks noChangeShapeType="1"/>
            </p:cNvSpPr>
            <p:nvPr/>
          </p:nvSpPr>
          <p:spPr bwMode="auto">
            <a:xfrm flipV="1">
              <a:off x="1748" y="1184"/>
              <a:ext cx="562" cy="0"/>
            </a:xfrm>
            <a:prstGeom prst="line">
              <a:avLst/>
            </a:prstGeom>
            <a:noFill/>
            <a:ln w="19050">
              <a:solidFill>
                <a:srgbClr val="C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59" name="Group 60">
            <a:extLst>
              <a:ext uri="{FF2B5EF4-FFF2-40B4-BE49-F238E27FC236}">
                <a16:creationId xmlns:a16="http://schemas.microsoft.com/office/drawing/2014/main" id="{4258D741-EF03-AB43-8674-1FF314406AE4}"/>
              </a:ext>
            </a:extLst>
          </p:cNvPr>
          <p:cNvGrpSpPr>
            <a:grpSpLocks/>
          </p:cNvGrpSpPr>
          <p:nvPr/>
        </p:nvGrpSpPr>
        <p:grpSpPr bwMode="auto">
          <a:xfrm>
            <a:off x="151955" y="3111541"/>
            <a:ext cx="5535615" cy="1247776"/>
            <a:chOff x="-773" y="1434"/>
            <a:chExt cx="3487" cy="786"/>
          </a:xfrm>
        </p:grpSpPr>
        <p:sp>
          <p:nvSpPr>
            <p:cNvPr id="160" name="Text Box 27">
              <a:extLst>
                <a:ext uri="{FF2B5EF4-FFF2-40B4-BE49-F238E27FC236}">
                  <a16:creationId xmlns:a16="http://schemas.microsoft.com/office/drawing/2014/main" id="{2ABE1009-3567-E94C-9ECA-3B9CCF763210}"/>
                </a:ext>
              </a:extLst>
            </p:cNvPr>
            <p:cNvSpPr txBox="1">
              <a:spLocks noChangeArrowheads="1"/>
            </p:cNvSpPr>
            <p:nvPr/>
          </p:nvSpPr>
          <p:spPr bwMode="auto">
            <a:xfrm>
              <a:off x="-773" y="1987"/>
              <a:ext cx="256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upper layer protocol </a:t>
              </a: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(e.g., TCP or UDP)</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61" name="Line 28">
              <a:extLst>
                <a:ext uri="{FF2B5EF4-FFF2-40B4-BE49-F238E27FC236}">
                  <a16:creationId xmlns:a16="http://schemas.microsoft.com/office/drawing/2014/main" id="{5458F48E-33B1-F14C-AC20-E862C9526956}"/>
                </a:ext>
              </a:extLst>
            </p:cNvPr>
            <p:cNvSpPr>
              <a:spLocks noChangeShapeType="1"/>
            </p:cNvSpPr>
            <p:nvPr/>
          </p:nvSpPr>
          <p:spPr bwMode="auto">
            <a:xfrm flipV="1">
              <a:off x="1766" y="1434"/>
              <a:ext cx="948" cy="672"/>
            </a:xfrm>
            <a:prstGeom prst="line">
              <a:avLst/>
            </a:prstGeom>
            <a:noFill/>
            <a:ln w="19050">
              <a:solidFill>
                <a:srgbClr val="C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62" name="Group 61">
            <a:extLst>
              <a:ext uri="{FF2B5EF4-FFF2-40B4-BE49-F238E27FC236}">
                <a16:creationId xmlns:a16="http://schemas.microsoft.com/office/drawing/2014/main" id="{CACE9B0D-62D6-B34E-89A0-4E0AFCF2C3B2}"/>
              </a:ext>
            </a:extLst>
          </p:cNvPr>
          <p:cNvGrpSpPr>
            <a:grpSpLocks/>
          </p:cNvGrpSpPr>
          <p:nvPr/>
        </p:nvGrpSpPr>
        <p:grpSpPr bwMode="auto">
          <a:xfrm>
            <a:off x="8102158" y="1652352"/>
            <a:ext cx="2322512" cy="641350"/>
            <a:chOff x="4235" y="852"/>
            <a:chExt cx="1463" cy="404"/>
          </a:xfrm>
        </p:grpSpPr>
        <p:sp>
          <p:nvSpPr>
            <p:cNvPr id="163" name="Text Box 26">
              <a:extLst>
                <a:ext uri="{FF2B5EF4-FFF2-40B4-BE49-F238E27FC236}">
                  <a16:creationId xmlns:a16="http://schemas.microsoft.com/office/drawing/2014/main" id="{30E427B3-A5A5-4D4F-B92F-565A16BD627D}"/>
                </a:ext>
              </a:extLst>
            </p:cNvPr>
            <p:cNvSpPr txBox="1">
              <a:spLocks noChangeArrowheads="1"/>
            </p:cNvSpPr>
            <p:nvPr/>
          </p:nvSpPr>
          <p:spPr bwMode="auto">
            <a:xfrm>
              <a:off x="4662" y="852"/>
              <a:ext cx="103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total datagram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length (bytes)</a:t>
              </a:r>
            </a:p>
          </p:txBody>
        </p:sp>
        <p:sp>
          <p:nvSpPr>
            <p:cNvPr id="164" name="Line 30">
              <a:extLst>
                <a:ext uri="{FF2B5EF4-FFF2-40B4-BE49-F238E27FC236}">
                  <a16:creationId xmlns:a16="http://schemas.microsoft.com/office/drawing/2014/main" id="{3AF47488-1011-A848-99D2-FC6016C55C06}"/>
                </a:ext>
              </a:extLst>
            </p:cNvPr>
            <p:cNvSpPr>
              <a:spLocks noChangeShapeType="1"/>
            </p:cNvSpPr>
            <p:nvPr/>
          </p:nvSpPr>
          <p:spPr bwMode="auto">
            <a:xfrm flipH="1">
              <a:off x="4235" y="1149"/>
              <a:ext cx="429" cy="0"/>
            </a:xfrm>
            <a:prstGeom prst="line">
              <a:avLst/>
            </a:prstGeom>
            <a:noFill/>
            <a:ln w="19050">
              <a:solidFill>
                <a:srgbClr val="C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65" name="Group 58">
            <a:extLst>
              <a:ext uri="{FF2B5EF4-FFF2-40B4-BE49-F238E27FC236}">
                <a16:creationId xmlns:a16="http://schemas.microsoft.com/office/drawing/2014/main" id="{48A836F1-05EC-DE4D-B1B8-1C5131E8EA97}"/>
              </a:ext>
            </a:extLst>
          </p:cNvPr>
          <p:cNvGrpSpPr>
            <a:grpSpLocks/>
          </p:cNvGrpSpPr>
          <p:nvPr/>
        </p:nvGrpSpPr>
        <p:grpSpPr bwMode="auto">
          <a:xfrm>
            <a:off x="2323661" y="2060348"/>
            <a:ext cx="3378202" cy="1452568"/>
            <a:chOff x="595" y="1109"/>
            <a:chExt cx="2128" cy="915"/>
          </a:xfrm>
        </p:grpSpPr>
        <p:sp>
          <p:nvSpPr>
            <p:cNvPr id="166" name="Text Box 35">
              <a:extLst>
                <a:ext uri="{FF2B5EF4-FFF2-40B4-BE49-F238E27FC236}">
                  <a16:creationId xmlns:a16="http://schemas.microsoft.com/office/drawing/2014/main" id="{30EE02F6-A328-8D46-8C08-639ED0208690}"/>
                </a:ext>
              </a:extLst>
            </p:cNvPr>
            <p:cNvSpPr txBox="1">
              <a:spLocks noChangeArrowheads="1"/>
            </p:cNvSpPr>
            <p:nvPr/>
          </p:nvSpPr>
          <p:spPr bwMode="auto">
            <a:xfrm>
              <a:off x="595" y="1307"/>
              <a:ext cx="1202" cy="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ja-JP"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“type” of service:</a:t>
              </a:r>
            </a:p>
            <a:p>
              <a:pPr marL="285750" marR="0" lvl="0" indent="-165100" algn="l" defTabSz="914400" rtl="0" eaLnBrk="0" fontAlgn="base" latinLnBrk="0" hangingPunct="0">
                <a:lnSpc>
                  <a:spcPct val="100000"/>
                </a:lnSpc>
                <a:spcBef>
                  <a:spcPct val="0"/>
                </a:spcBef>
                <a:spcAft>
                  <a:spcPct val="0"/>
                </a:spcAft>
                <a:buClr>
                  <a:srgbClr val="0000A8"/>
                </a:buClr>
                <a:buSzTx/>
                <a:buFont typeface="Wingdings" pitchFamily="2" charset="2"/>
                <a:buChar char="§"/>
                <a:tabLst/>
                <a:defRPr/>
              </a:pPr>
              <a:r>
                <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diffserv (0:5)</a:t>
              </a:r>
            </a:p>
            <a:p>
              <a:pPr marL="285750" marR="0" lvl="0" indent="-165100" algn="l" defTabSz="914400" rtl="0" eaLnBrk="0" fontAlgn="base" latinLnBrk="0" hangingPunct="0">
                <a:lnSpc>
                  <a:spcPct val="100000"/>
                </a:lnSpc>
                <a:spcBef>
                  <a:spcPct val="0"/>
                </a:spcBef>
                <a:spcAft>
                  <a:spcPct val="0"/>
                </a:spcAft>
                <a:buClr>
                  <a:srgbClr val="0000A8"/>
                </a:buClr>
                <a:buSzTx/>
                <a:buFont typeface="Wingdings" pitchFamily="2" charset="2"/>
                <a:buChar char="§"/>
                <a:tabLst/>
                <a:defRPr/>
              </a:pPr>
              <a:r>
                <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ECN (6:7)</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ja-JP"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67" name="Line 36">
              <a:extLst>
                <a:ext uri="{FF2B5EF4-FFF2-40B4-BE49-F238E27FC236}">
                  <a16:creationId xmlns:a16="http://schemas.microsoft.com/office/drawing/2014/main" id="{F3ABE1B3-92EF-EE40-8416-0B8D319EE942}"/>
                </a:ext>
              </a:extLst>
            </p:cNvPr>
            <p:cNvSpPr>
              <a:spLocks noChangeShapeType="1"/>
            </p:cNvSpPr>
            <p:nvPr/>
          </p:nvSpPr>
          <p:spPr bwMode="auto">
            <a:xfrm flipV="1">
              <a:off x="1746" y="1109"/>
              <a:ext cx="977" cy="320"/>
            </a:xfrm>
            <a:prstGeom prst="line">
              <a:avLst/>
            </a:prstGeom>
            <a:noFill/>
            <a:ln w="19050">
              <a:solidFill>
                <a:srgbClr val="C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68" name="Group 62">
            <a:extLst>
              <a:ext uri="{FF2B5EF4-FFF2-40B4-BE49-F238E27FC236}">
                <a16:creationId xmlns:a16="http://schemas.microsoft.com/office/drawing/2014/main" id="{4087126E-9476-2B47-BE4F-7A42B99BC7FE}"/>
              </a:ext>
            </a:extLst>
          </p:cNvPr>
          <p:cNvGrpSpPr>
            <a:grpSpLocks/>
          </p:cNvGrpSpPr>
          <p:nvPr/>
        </p:nvGrpSpPr>
        <p:grpSpPr bwMode="auto">
          <a:xfrm>
            <a:off x="6330509" y="2273066"/>
            <a:ext cx="4110038" cy="646113"/>
            <a:chOff x="3119" y="1243"/>
            <a:chExt cx="2589" cy="407"/>
          </a:xfrm>
        </p:grpSpPr>
        <p:sp>
          <p:nvSpPr>
            <p:cNvPr id="169" name="Text Box 25">
              <a:extLst>
                <a:ext uri="{FF2B5EF4-FFF2-40B4-BE49-F238E27FC236}">
                  <a16:creationId xmlns:a16="http://schemas.microsoft.com/office/drawing/2014/main" id="{512E3B71-E3FC-D34A-9DEC-E65FCBAE37BC}"/>
                </a:ext>
              </a:extLst>
            </p:cNvPr>
            <p:cNvSpPr txBox="1">
              <a:spLocks noChangeArrowheads="1"/>
            </p:cNvSpPr>
            <p:nvPr/>
          </p:nvSpPr>
          <p:spPr bwMode="auto">
            <a:xfrm>
              <a:off x="4663" y="1243"/>
              <a:ext cx="1045"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fragmentation/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reassembly</a:t>
              </a:r>
            </a:p>
          </p:txBody>
        </p:sp>
        <p:sp>
          <p:nvSpPr>
            <p:cNvPr id="170" name="Line 29">
              <a:extLst>
                <a:ext uri="{FF2B5EF4-FFF2-40B4-BE49-F238E27FC236}">
                  <a16:creationId xmlns:a16="http://schemas.microsoft.com/office/drawing/2014/main" id="{82BB5C8E-99D8-AB4F-812C-C8887D1E1E10}"/>
                </a:ext>
              </a:extLst>
            </p:cNvPr>
            <p:cNvSpPr>
              <a:spLocks noChangeShapeType="1"/>
            </p:cNvSpPr>
            <p:nvPr/>
          </p:nvSpPr>
          <p:spPr bwMode="auto">
            <a:xfrm flipH="1">
              <a:off x="3443" y="1358"/>
              <a:ext cx="1228" cy="177"/>
            </a:xfrm>
            <a:prstGeom prst="line">
              <a:avLst/>
            </a:prstGeom>
            <a:noFill/>
            <a:ln w="19050">
              <a:solidFill>
                <a:srgbClr val="C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1" name="Line 41">
              <a:extLst>
                <a:ext uri="{FF2B5EF4-FFF2-40B4-BE49-F238E27FC236}">
                  <a16:creationId xmlns:a16="http://schemas.microsoft.com/office/drawing/2014/main" id="{179D4ED7-D84C-2F4C-8903-32B5F0AEECE1}"/>
                </a:ext>
              </a:extLst>
            </p:cNvPr>
            <p:cNvSpPr>
              <a:spLocks noChangeShapeType="1"/>
            </p:cNvSpPr>
            <p:nvPr/>
          </p:nvSpPr>
          <p:spPr bwMode="auto">
            <a:xfrm flipH="1" flipV="1">
              <a:off x="4301" y="1349"/>
              <a:ext cx="381" cy="2"/>
            </a:xfrm>
            <a:prstGeom prst="line">
              <a:avLst/>
            </a:prstGeom>
            <a:noFill/>
            <a:ln w="19050">
              <a:solidFill>
                <a:srgbClr val="C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2" name="Line 42">
              <a:extLst>
                <a:ext uri="{FF2B5EF4-FFF2-40B4-BE49-F238E27FC236}">
                  <a16:creationId xmlns:a16="http://schemas.microsoft.com/office/drawing/2014/main" id="{E9410A24-EBCE-C541-89FB-7277C9EF1BCD}"/>
                </a:ext>
              </a:extLst>
            </p:cNvPr>
            <p:cNvSpPr>
              <a:spLocks noChangeShapeType="1"/>
            </p:cNvSpPr>
            <p:nvPr/>
          </p:nvSpPr>
          <p:spPr bwMode="auto">
            <a:xfrm flipH="1">
              <a:off x="3119" y="1354"/>
              <a:ext cx="1555" cy="103"/>
            </a:xfrm>
            <a:prstGeom prst="line">
              <a:avLst/>
            </a:prstGeom>
            <a:noFill/>
            <a:ln w="19050">
              <a:solidFill>
                <a:srgbClr val="C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73" name="Group 59">
            <a:extLst>
              <a:ext uri="{FF2B5EF4-FFF2-40B4-BE49-F238E27FC236}">
                <a16:creationId xmlns:a16="http://schemas.microsoft.com/office/drawing/2014/main" id="{F3E5E860-E3FA-1043-A7CA-31E59409DB3B}"/>
              </a:ext>
            </a:extLst>
          </p:cNvPr>
          <p:cNvGrpSpPr>
            <a:grpSpLocks/>
          </p:cNvGrpSpPr>
          <p:nvPr/>
        </p:nvGrpSpPr>
        <p:grpSpPr bwMode="auto">
          <a:xfrm>
            <a:off x="786919" y="3200477"/>
            <a:ext cx="3975103" cy="723900"/>
            <a:chOff x="-366" y="1483"/>
            <a:chExt cx="2504" cy="456"/>
          </a:xfrm>
        </p:grpSpPr>
        <p:sp>
          <p:nvSpPr>
            <p:cNvPr id="174" name="Text Box 22">
              <a:extLst>
                <a:ext uri="{FF2B5EF4-FFF2-40B4-BE49-F238E27FC236}">
                  <a16:creationId xmlns:a16="http://schemas.microsoft.com/office/drawing/2014/main" id="{F3BCF68C-C9A4-A848-9F65-D9DA862AA831}"/>
                </a:ext>
              </a:extLst>
            </p:cNvPr>
            <p:cNvSpPr txBox="1">
              <a:spLocks noChangeArrowheads="1"/>
            </p:cNvSpPr>
            <p:nvPr/>
          </p:nvSpPr>
          <p:spPr bwMode="auto">
            <a:xfrm>
              <a:off x="-366" y="1551"/>
              <a:ext cx="2144" cy="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TTL: remaining  max hops</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(decremented at each router)</a:t>
              </a:r>
            </a:p>
          </p:txBody>
        </p:sp>
        <p:sp>
          <p:nvSpPr>
            <p:cNvPr id="175" name="Line 48">
              <a:extLst>
                <a:ext uri="{FF2B5EF4-FFF2-40B4-BE49-F238E27FC236}">
                  <a16:creationId xmlns:a16="http://schemas.microsoft.com/office/drawing/2014/main" id="{E8C2FC41-FC21-EB4A-81CC-6A4E388FF3AA}"/>
                </a:ext>
              </a:extLst>
            </p:cNvPr>
            <p:cNvSpPr>
              <a:spLocks noChangeShapeType="1"/>
            </p:cNvSpPr>
            <p:nvPr/>
          </p:nvSpPr>
          <p:spPr bwMode="auto">
            <a:xfrm flipV="1">
              <a:off x="1753" y="1483"/>
              <a:ext cx="385" cy="277"/>
            </a:xfrm>
            <a:prstGeom prst="line">
              <a:avLst/>
            </a:prstGeom>
            <a:noFill/>
            <a:ln w="19050">
              <a:solidFill>
                <a:srgbClr val="C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10A5FB9C-8877-CF48-9B4B-0001510B0996}"/>
              </a:ext>
            </a:extLst>
          </p:cNvPr>
          <p:cNvGrpSpPr/>
          <p:nvPr/>
        </p:nvGrpSpPr>
        <p:grpSpPr>
          <a:xfrm>
            <a:off x="1134317" y="4446414"/>
            <a:ext cx="2823045" cy="2083632"/>
            <a:chOff x="419725" y="4467070"/>
            <a:chExt cx="2823045" cy="2083632"/>
          </a:xfrm>
        </p:grpSpPr>
        <p:sp>
          <p:nvSpPr>
            <p:cNvPr id="179" name="Rectangle 54">
              <a:extLst>
                <a:ext uri="{FF2B5EF4-FFF2-40B4-BE49-F238E27FC236}">
                  <a16:creationId xmlns:a16="http://schemas.microsoft.com/office/drawing/2014/main" id="{F3422680-BA18-B141-8049-75179551BB0C}"/>
                </a:ext>
              </a:extLst>
            </p:cNvPr>
            <p:cNvSpPr>
              <a:spLocks noChangeArrowheads="1"/>
            </p:cNvSpPr>
            <p:nvPr/>
          </p:nvSpPr>
          <p:spPr bwMode="auto">
            <a:xfrm>
              <a:off x="437293" y="4954788"/>
              <a:ext cx="2805477" cy="146547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lstStyle>
              <a:lvl1pPr marL="342900" indent="-342900">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342900" marR="0" lvl="0" indent="-223838" algn="l" defTabSz="914400" rtl="0" eaLnBrk="0" fontAlgn="base" latinLnBrk="0" hangingPunct="0">
                <a:lnSpc>
                  <a:spcPct val="85000"/>
                </a:lnSpc>
                <a:spcBef>
                  <a:spcPct val="20000"/>
                </a:spcBef>
                <a:spcAft>
                  <a:spcPct val="0"/>
                </a:spcAft>
                <a:buClr>
                  <a:srgbClr val="0000A3"/>
                </a:buClr>
                <a:buSzPct val="100000"/>
                <a:buFont typeface="Wingdings" pitchFamily="2" charset="2"/>
                <a:buChar char="§"/>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 bytes of TCP</a:t>
              </a:r>
            </a:p>
            <a:p>
              <a:pPr marL="342900" marR="0" lvl="0" indent="-223838" algn="l" defTabSz="914400" rtl="0" eaLnBrk="0" fontAlgn="base" latinLnBrk="0" hangingPunct="0">
                <a:lnSpc>
                  <a:spcPct val="85000"/>
                </a:lnSpc>
                <a:spcBef>
                  <a:spcPct val="20000"/>
                </a:spcBef>
                <a:spcAft>
                  <a:spcPct val="0"/>
                </a:spcAft>
                <a:buClr>
                  <a:srgbClr val="0000A3"/>
                </a:buClr>
                <a:buSzPct val="100000"/>
                <a:buFont typeface="Wingdings" pitchFamily="2" charset="2"/>
                <a:buChar char="§"/>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 bytes of IP</a:t>
              </a:r>
            </a:p>
            <a:p>
              <a:pPr marL="342900" marR="0" lvl="0" indent="-223838" algn="l" defTabSz="914400" rtl="0" eaLnBrk="0" fontAlgn="base" latinLnBrk="0" hangingPunct="0">
                <a:lnSpc>
                  <a:spcPct val="95000"/>
                </a:lnSpc>
                <a:spcBef>
                  <a:spcPct val="20000"/>
                </a:spcBef>
                <a:spcAft>
                  <a:spcPct val="0"/>
                </a:spcAft>
                <a:buClr>
                  <a:srgbClr val="0000A3"/>
                </a:buClr>
                <a:buSzPct val="100000"/>
                <a:buFont typeface="Wingdings" pitchFamily="2" charset="2"/>
                <a:buChar char="§"/>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40 bytes + app layer overhead for TCP+IP</a:t>
              </a:r>
            </a:p>
          </p:txBody>
        </p:sp>
        <p:sp>
          <p:nvSpPr>
            <p:cNvPr id="2" name="Rectangle 1">
              <a:extLst>
                <a:ext uri="{FF2B5EF4-FFF2-40B4-BE49-F238E27FC236}">
                  <a16:creationId xmlns:a16="http://schemas.microsoft.com/office/drawing/2014/main" id="{A5B2B29C-1437-FE43-B7BB-737B9DE7CB08}"/>
                </a:ext>
              </a:extLst>
            </p:cNvPr>
            <p:cNvSpPr/>
            <p:nvPr/>
          </p:nvSpPr>
          <p:spPr>
            <a:xfrm>
              <a:off x="419725" y="4751882"/>
              <a:ext cx="2683239" cy="1798820"/>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A07067E8-C930-4E4E-82B1-DB76C7299991}"/>
                </a:ext>
              </a:extLst>
            </p:cNvPr>
            <p:cNvSpPr txBox="1"/>
            <p:nvPr/>
          </p:nvSpPr>
          <p:spPr>
            <a:xfrm>
              <a:off x="599607" y="4467070"/>
              <a:ext cx="1561325" cy="523220"/>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overhead</a:t>
              </a:r>
            </a:p>
          </p:txBody>
        </p:sp>
      </p:grpSp>
      <p:grpSp>
        <p:nvGrpSpPr>
          <p:cNvPr id="9" name="Group 8">
            <a:extLst>
              <a:ext uri="{FF2B5EF4-FFF2-40B4-BE49-F238E27FC236}">
                <a16:creationId xmlns:a16="http://schemas.microsoft.com/office/drawing/2014/main" id="{B25CB83E-CD83-0142-A8BA-DD13CD2B40A6}"/>
              </a:ext>
            </a:extLst>
          </p:cNvPr>
          <p:cNvGrpSpPr/>
          <p:nvPr/>
        </p:nvGrpSpPr>
        <p:grpSpPr>
          <a:xfrm>
            <a:off x="7719934" y="4348085"/>
            <a:ext cx="3971903" cy="646113"/>
            <a:chOff x="7719934" y="4348085"/>
            <a:chExt cx="3971903" cy="646113"/>
          </a:xfrm>
        </p:grpSpPr>
        <p:sp>
          <p:nvSpPr>
            <p:cNvPr id="177" name="Text Box 52">
              <a:extLst>
                <a:ext uri="{FF2B5EF4-FFF2-40B4-BE49-F238E27FC236}">
                  <a16:creationId xmlns:a16="http://schemas.microsoft.com/office/drawing/2014/main" id="{BF8FA8D1-8EB5-EC42-B60C-8F8686E922DD}"/>
                </a:ext>
              </a:extLst>
            </p:cNvPr>
            <p:cNvSpPr txBox="1">
              <a:spLocks noChangeArrowheads="1"/>
            </p:cNvSpPr>
            <p:nvPr/>
          </p:nvSpPr>
          <p:spPr bwMode="auto">
            <a:xfrm>
              <a:off x="8778774" y="4348085"/>
              <a:ext cx="291306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e.g., timestamp, record route taken</a:t>
              </a:r>
            </a:p>
          </p:txBody>
        </p:sp>
        <p:cxnSp>
          <p:nvCxnSpPr>
            <p:cNvPr id="8" name="Straight Connector 7">
              <a:extLst>
                <a:ext uri="{FF2B5EF4-FFF2-40B4-BE49-F238E27FC236}">
                  <a16:creationId xmlns:a16="http://schemas.microsoft.com/office/drawing/2014/main" id="{A07119CE-E347-CD4F-96FC-B870BFBD3116}"/>
                </a:ext>
              </a:extLst>
            </p:cNvPr>
            <p:cNvCxnSpPr/>
            <p:nvPr/>
          </p:nvCxnSpPr>
          <p:spPr>
            <a:xfrm>
              <a:off x="7719934" y="4542020"/>
              <a:ext cx="989350"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DE02EBEC-D750-1C46-BDD3-4EC55628DEFF}"/>
              </a:ext>
            </a:extLst>
          </p:cNvPr>
          <p:cNvGrpSpPr/>
          <p:nvPr/>
        </p:nvGrpSpPr>
        <p:grpSpPr>
          <a:xfrm>
            <a:off x="7739650" y="3384606"/>
            <a:ext cx="3971903" cy="369332"/>
            <a:chOff x="7719934" y="4348085"/>
            <a:chExt cx="3971903" cy="369332"/>
          </a:xfrm>
        </p:grpSpPr>
        <p:sp>
          <p:nvSpPr>
            <p:cNvPr id="67" name="Text Box 52">
              <a:extLst>
                <a:ext uri="{FF2B5EF4-FFF2-40B4-BE49-F238E27FC236}">
                  <a16:creationId xmlns:a16="http://schemas.microsoft.com/office/drawing/2014/main" id="{3CBC8EE1-4E86-AC49-A4AC-FB712E2BE141}"/>
                </a:ext>
              </a:extLst>
            </p:cNvPr>
            <p:cNvSpPr txBox="1">
              <a:spLocks noChangeArrowheads="1"/>
            </p:cNvSpPr>
            <p:nvPr/>
          </p:nvSpPr>
          <p:spPr bwMode="auto">
            <a:xfrm>
              <a:off x="8778774" y="4348085"/>
              <a:ext cx="29130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32-bit source IP address</a:t>
              </a:r>
            </a:p>
          </p:txBody>
        </p:sp>
        <p:cxnSp>
          <p:nvCxnSpPr>
            <p:cNvPr id="68" name="Straight Connector 67">
              <a:extLst>
                <a:ext uri="{FF2B5EF4-FFF2-40B4-BE49-F238E27FC236}">
                  <a16:creationId xmlns:a16="http://schemas.microsoft.com/office/drawing/2014/main" id="{8DD646F6-F588-FB47-AA50-B7AAB81C8AE9}"/>
                </a:ext>
              </a:extLst>
            </p:cNvPr>
            <p:cNvCxnSpPr/>
            <p:nvPr/>
          </p:nvCxnSpPr>
          <p:spPr>
            <a:xfrm>
              <a:off x="7719934" y="4542020"/>
              <a:ext cx="989350"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69" name="Group 68">
            <a:extLst>
              <a:ext uri="{FF2B5EF4-FFF2-40B4-BE49-F238E27FC236}">
                <a16:creationId xmlns:a16="http://schemas.microsoft.com/office/drawing/2014/main" id="{9D96639F-797D-284B-91E2-801FDB799E1D}"/>
              </a:ext>
            </a:extLst>
          </p:cNvPr>
          <p:cNvGrpSpPr/>
          <p:nvPr/>
        </p:nvGrpSpPr>
        <p:grpSpPr>
          <a:xfrm>
            <a:off x="7721569" y="3862471"/>
            <a:ext cx="4181130" cy="369332"/>
            <a:chOff x="7719934" y="4348085"/>
            <a:chExt cx="4181130" cy="369332"/>
          </a:xfrm>
        </p:grpSpPr>
        <p:sp>
          <p:nvSpPr>
            <p:cNvPr id="70" name="Text Box 52">
              <a:extLst>
                <a:ext uri="{FF2B5EF4-FFF2-40B4-BE49-F238E27FC236}">
                  <a16:creationId xmlns:a16="http://schemas.microsoft.com/office/drawing/2014/main" id="{E0B8AC9F-9175-CD46-93B6-7B6E6B487849}"/>
                </a:ext>
              </a:extLst>
            </p:cNvPr>
            <p:cNvSpPr txBox="1">
              <a:spLocks noChangeArrowheads="1"/>
            </p:cNvSpPr>
            <p:nvPr/>
          </p:nvSpPr>
          <p:spPr bwMode="auto">
            <a:xfrm>
              <a:off x="8778774" y="4348085"/>
              <a:ext cx="312229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32-bit destination IP address</a:t>
              </a:r>
            </a:p>
          </p:txBody>
        </p:sp>
        <p:cxnSp>
          <p:nvCxnSpPr>
            <p:cNvPr id="71" name="Straight Connector 70">
              <a:extLst>
                <a:ext uri="{FF2B5EF4-FFF2-40B4-BE49-F238E27FC236}">
                  <a16:creationId xmlns:a16="http://schemas.microsoft.com/office/drawing/2014/main" id="{4120CCDA-7A8F-1344-9A9B-52EEE045034B}"/>
                </a:ext>
              </a:extLst>
            </p:cNvPr>
            <p:cNvCxnSpPr/>
            <p:nvPr/>
          </p:nvCxnSpPr>
          <p:spPr>
            <a:xfrm>
              <a:off x="7719934" y="4542020"/>
              <a:ext cx="989350"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72" name="Group 71">
            <a:extLst>
              <a:ext uri="{FF2B5EF4-FFF2-40B4-BE49-F238E27FC236}">
                <a16:creationId xmlns:a16="http://schemas.microsoft.com/office/drawing/2014/main" id="{9E74BE6E-3A51-9848-A524-4B01A8AE7030}"/>
              </a:ext>
            </a:extLst>
          </p:cNvPr>
          <p:cNvGrpSpPr/>
          <p:nvPr/>
        </p:nvGrpSpPr>
        <p:grpSpPr>
          <a:xfrm>
            <a:off x="7737066" y="2920899"/>
            <a:ext cx="3971903" cy="369332"/>
            <a:chOff x="7719934" y="4348085"/>
            <a:chExt cx="3971903" cy="369332"/>
          </a:xfrm>
        </p:grpSpPr>
        <p:sp>
          <p:nvSpPr>
            <p:cNvPr id="73" name="Text Box 52">
              <a:extLst>
                <a:ext uri="{FF2B5EF4-FFF2-40B4-BE49-F238E27FC236}">
                  <a16:creationId xmlns:a16="http://schemas.microsoft.com/office/drawing/2014/main" id="{A7B0ED1A-7B94-1F43-8F94-529E2D993741}"/>
                </a:ext>
              </a:extLst>
            </p:cNvPr>
            <p:cNvSpPr txBox="1">
              <a:spLocks noChangeArrowheads="1"/>
            </p:cNvSpPr>
            <p:nvPr/>
          </p:nvSpPr>
          <p:spPr bwMode="auto">
            <a:xfrm>
              <a:off x="8778774" y="4348085"/>
              <a:ext cx="29130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header checksum</a:t>
              </a:r>
            </a:p>
          </p:txBody>
        </p:sp>
        <p:cxnSp>
          <p:nvCxnSpPr>
            <p:cNvPr id="74" name="Straight Connector 73">
              <a:extLst>
                <a:ext uri="{FF2B5EF4-FFF2-40B4-BE49-F238E27FC236}">
                  <a16:creationId xmlns:a16="http://schemas.microsoft.com/office/drawing/2014/main" id="{FD6BF316-20F5-9D47-88E4-912E1DFB3A16}"/>
                </a:ext>
              </a:extLst>
            </p:cNvPr>
            <p:cNvCxnSpPr/>
            <p:nvPr/>
          </p:nvCxnSpPr>
          <p:spPr>
            <a:xfrm>
              <a:off x="7719934" y="4542020"/>
              <a:ext cx="989350"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1FEAE828-7047-3147-A47C-B181088247F3}"/>
              </a:ext>
            </a:extLst>
          </p:cNvPr>
          <p:cNvGrpSpPr/>
          <p:nvPr/>
        </p:nvGrpSpPr>
        <p:grpSpPr>
          <a:xfrm>
            <a:off x="8948060" y="1758043"/>
            <a:ext cx="2808718" cy="4833257"/>
            <a:chOff x="9209324" y="1834243"/>
            <a:chExt cx="2808718" cy="4833257"/>
          </a:xfrm>
        </p:grpSpPr>
        <p:cxnSp>
          <p:nvCxnSpPr>
            <p:cNvPr id="75" name="Straight Arrow Connector 74">
              <a:extLst>
                <a:ext uri="{FF2B5EF4-FFF2-40B4-BE49-F238E27FC236}">
                  <a16:creationId xmlns:a16="http://schemas.microsoft.com/office/drawing/2014/main" id="{A63DAC61-3FDE-8840-9F16-FD8E18BF0966}"/>
                </a:ext>
              </a:extLst>
            </p:cNvPr>
            <p:cNvCxnSpPr/>
            <p:nvPr/>
          </p:nvCxnSpPr>
          <p:spPr>
            <a:xfrm>
              <a:off x="11097988" y="1834243"/>
              <a:ext cx="0" cy="4833257"/>
            </a:xfrm>
            <a:prstGeom prst="straightConnector1">
              <a:avLst/>
            </a:prstGeom>
            <a:ln w="4445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D5FB8E8-CA23-894F-92FD-40ED972CF645}"/>
                </a:ext>
              </a:extLst>
            </p:cNvPr>
            <p:cNvCxnSpPr/>
            <p:nvPr/>
          </p:nvCxnSpPr>
          <p:spPr>
            <a:xfrm>
              <a:off x="10823536" y="1839686"/>
              <a:ext cx="600364" cy="0"/>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B2F5C4B-1186-4346-9A50-C9616F8D8E9F}"/>
                </a:ext>
              </a:extLst>
            </p:cNvPr>
            <p:cNvCxnSpPr/>
            <p:nvPr/>
          </p:nvCxnSpPr>
          <p:spPr>
            <a:xfrm>
              <a:off x="10828978" y="6645729"/>
              <a:ext cx="600364" cy="0"/>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BFCABC9A-B0D4-C84D-B341-359EA25A99AD}"/>
                </a:ext>
              </a:extLst>
            </p:cNvPr>
            <p:cNvSpPr txBox="1"/>
            <p:nvPr/>
          </p:nvSpPr>
          <p:spPr>
            <a:xfrm>
              <a:off x="9209324" y="3788229"/>
              <a:ext cx="2808718" cy="646331"/>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Maximum length: 64K bytes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Typically: 1500 bytes or less</a:t>
              </a:r>
            </a:p>
          </p:txBody>
        </p:sp>
      </p:grpSp>
      <p:sp>
        <p:nvSpPr>
          <p:cNvPr id="79" name="Slide Number Placeholder 3">
            <a:extLst>
              <a:ext uri="{FF2B5EF4-FFF2-40B4-BE49-F238E27FC236}">
                <a16:creationId xmlns:a16="http://schemas.microsoft.com/office/drawing/2014/main" id="{4475E451-EA6C-E04C-BC05-BA34B2ECE749}"/>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43</a:t>
            </a:fld>
            <a:endParaRPr lang="en-US" dirty="0"/>
          </a:p>
        </p:txBody>
      </p:sp>
    </p:spTree>
    <p:extLst>
      <p:ext uri="{BB962C8B-B14F-4D97-AF65-F5344CB8AC3E}">
        <p14:creationId xmlns:p14="http://schemas.microsoft.com/office/powerpoint/2010/main" val="3996106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dissolve">
                                      <p:cBhvr>
                                        <p:cTn id="7" dur="500"/>
                                        <p:tgtEl>
                                          <p:spTgt spid="15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6"/>
                                        </p:tgtEl>
                                        <p:attrNameLst>
                                          <p:attrName>style.visibility</p:attrName>
                                        </p:attrNameLst>
                                      </p:cBhvr>
                                      <p:to>
                                        <p:strVal val="visible"/>
                                      </p:to>
                                    </p:set>
                                    <p:animEffect transition="in" filter="dissolve">
                                      <p:cBhvr>
                                        <p:cTn id="12" dur="500"/>
                                        <p:tgtEl>
                                          <p:spTgt spid="15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62"/>
                                        </p:tgtEl>
                                        <p:attrNameLst>
                                          <p:attrName>style.visibility</p:attrName>
                                        </p:attrNameLst>
                                      </p:cBhvr>
                                      <p:to>
                                        <p:strVal val="visible"/>
                                      </p:to>
                                    </p:set>
                                    <p:animEffect transition="in" filter="dissolve">
                                      <p:cBhvr>
                                        <p:cTn id="17" dur="500"/>
                                        <p:tgtEl>
                                          <p:spTgt spid="162"/>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dissolv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xit" presetSubtype="0" fill="hold" nodeType="clickEffect">
                                  <p:stCondLst>
                                    <p:cond delay="0"/>
                                  </p:stCondLst>
                                  <p:childTnLst>
                                    <p:animEffect transition="out" filter="dissolve">
                                      <p:cBhvr>
                                        <p:cTn id="26" dur="500"/>
                                        <p:tgtEl>
                                          <p:spTgt spid="4"/>
                                        </p:tgtEl>
                                      </p:cBhvr>
                                    </p:animEffect>
                                    <p:set>
                                      <p:cBhvr>
                                        <p:cTn id="27" dur="1" fill="hold">
                                          <p:stCondLst>
                                            <p:cond delay="499"/>
                                          </p:stCondLst>
                                        </p:cTn>
                                        <p:tgtEl>
                                          <p:spTgt spid="4"/>
                                        </p:tgtEl>
                                        <p:attrNameLst>
                                          <p:attrName>style.visibility</p:attrName>
                                        </p:attrNameLst>
                                      </p:cBhvr>
                                      <p:to>
                                        <p:strVal val="hidden"/>
                                      </p:to>
                                    </p:set>
                                  </p:childTnLst>
                                </p:cTn>
                              </p:par>
                              <p:par>
                                <p:cTn id="28" presetID="9" presetClass="entr" presetSubtype="0" fill="hold" nodeType="withEffect">
                                  <p:stCondLst>
                                    <p:cond delay="0"/>
                                  </p:stCondLst>
                                  <p:childTnLst>
                                    <p:set>
                                      <p:cBhvr>
                                        <p:cTn id="29" dur="1" fill="hold">
                                          <p:stCondLst>
                                            <p:cond delay="0"/>
                                          </p:stCondLst>
                                        </p:cTn>
                                        <p:tgtEl>
                                          <p:spTgt spid="165"/>
                                        </p:tgtEl>
                                        <p:attrNameLst>
                                          <p:attrName>style.visibility</p:attrName>
                                        </p:attrNameLst>
                                      </p:cBhvr>
                                      <p:to>
                                        <p:strVal val="visible"/>
                                      </p:to>
                                    </p:set>
                                    <p:animEffect transition="in" filter="dissolve">
                                      <p:cBhvr>
                                        <p:cTn id="30" dur="500"/>
                                        <p:tgtEl>
                                          <p:spTgt spid="165"/>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73"/>
                                        </p:tgtEl>
                                        <p:attrNameLst>
                                          <p:attrName>style.visibility</p:attrName>
                                        </p:attrNameLst>
                                      </p:cBhvr>
                                      <p:to>
                                        <p:strVal val="visible"/>
                                      </p:to>
                                    </p:set>
                                    <p:animEffect transition="in" filter="dissolve">
                                      <p:cBhvr>
                                        <p:cTn id="35" dur="500"/>
                                        <p:tgtEl>
                                          <p:spTgt spid="173"/>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59"/>
                                        </p:tgtEl>
                                        <p:attrNameLst>
                                          <p:attrName>style.visibility</p:attrName>
                                        </p:attrNameLst>
                                      </p:cBhvr>
                                      <p:to>
                                        <p:strVal val="visible"/>
                                      </p:to>
                                    </p:set>
                                    <p:animEffect transition="in" filter="dissolve">
                                      <p:cBhvr>
                                        <p:cTn id="40" dur="500"/>
                                        <p:tgtEl>
                                          <p:spTgt spid="159"/>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168"/>
                                        </p:tgtEl>
                                        <p:attrNameLst>
                                          <p:attrName>style.visibility</p:attrName>
                                        </p:attrNameLst>
                                      </p:cBhvr>
                                      <p:to>
                                        <p:strVal val="visible"/>
                                      </p:to>
                                    </p:set>
                                    <p:animEffect transition="in" filter="dissolve">
                                      <p:cBhvr>
                                        <p:cTn id="45" dur="500"/>
                                        <p:tgtEl>
                                          <p:spTgt spid="168"/>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72"/>
                                        </p:tgtEl>
                                        <p:attrNameLst>
                                          <p:attrName>style.visibility</p:attrName>
                                        </p:attrNameLst>
                                      </p:cBhvr>
                                      <p:to>
                                        <p:strVal val="visible"/>
                                      </p:to>
                                    </p:set>
                                    <p:animEffect transition="in" filter="dissolve">
                                      <p:cBhvr>
                                        <p:cTn id="50" dur="500"/>
                                        <p:tgtEl>
                                          <p:spTgt spid="72"/>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66"/>
                                        </p:tgtEl>
                                        <p:attrNameLst>
                                          <p:attrName>style.visibility</p:attrName>
                                        </p:attrNameLst>
                                      </p:cBhvr>
                                      <p:to>
                                        <p:strVal val="visible"/>
                                      </p:to>
                                    </p:set>
                                    <p:animEffect transition="in" filter="dissolve">
                                      <p:cBhvr>
                                        <p:cTn id="55" dur="500"/>
                                        <p:tgtEl>
                                          <p:spTgt spid="66"/>
                                        </p:tgtEl>
                                      </p:cBhvr>
                                    </p:animEffect>
                                  </p:childTnLst>
                                </p:cTn>
                              </p:par>
                              <p:par>
                                <p:cTn id="56" presetID="9" presetClass="entr" presetSubtype="0" fill="hold" nodeType="withEffect">
                                  <p:stCondLst>
                                    <p:cond delay="0"/>
                                  </p:stCondLst>
                                  <p:childTnLst>
                                    <p:set>
                                      <p:cBhvr>
                                        <p:cTn id="57" dur="1" fill="hold">
                                          <p:stCondLst>
                                            <p:cond delay="0"/>
                                          </p:stCondLst>
                                        </p:cTn>
                                        <p:tgtEl>
                                          <p:spTgt spid="69"/>
                                        </p:tgtEl>
                                        <p:attrNameLst>
                                          <p:attrName>style.visibility</p:attrName>
                                        </p:attrNameLst>
                                      </p:cBhvr>
                                      <p:to>
                                        <p:strVal val="visible"/>
                                      </p:to>
                                    </p:set>
                                    <p:animEffect transition="in" filter="dissolve">
                                      <p:cBhvr>
                                        <p:cTn id="58" dur="500"/>
                                        <p:tgtEl>
                                          <p:spTgt spid="69"/>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nodeType="click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dissolve">
                                      <p:cBhvr>
                                        <p:cTn id="63" dur="500"/>
                                        <p:tgtEl>
                                          <p:spTgt spid="9"/>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nodeType="clickEffect">
                                  <p:stCondLst>
                                    <p:cond delay="0"/>
                                  </p:stCondLst>
                                  <p:childTnLst>
                                    <p:set>
                                      <p:cBhvr>
                                        <p:cTn id="67" dur="1" fill="hold">
                                          <p:stCondLst>
                                            <p:cond delay="0"/>
                                          </p:stCondLst>
                                        </p:cTn>
                                        <p:tgtEl>
                                          <p:spTgt spid="6"/>
                                        </p:tgtEl>
                                        <p:attrNameLst>
                                          <p:attrName>style.visibility</p:attrName>
                                        </p:attrNameLst>
                                      </p:cBhvr>
                                      <p:to>
                                        <p:strVal val="visible"/>
                                      </p:to>
                                    </p:set>
                                    <p:animEffect transition="in" filter="dissolve">
                                      <p:cBhvr>
                                        <p:cTn id="6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722890" y="1409075"/>
            <a:ext cx="5557988" cy="5201586"/>
          </a:xfrm>
        </p:spPr>
        <p:txBody>
          <a:bodyPr>
            <a:normAutofit/>
          </a:bodyPr>
          <a:lstStyle/>
          <a:p>
            <a:r>
              <a:rPr lang="en-US" altLang="en-US" dirty="0">
                <a:ea typeface="ＭＳ Ｐゴシック" panose="020B0600070205080204" pitchFamily="34" charset="-128"/>
                <a:cs typeface="ＭＳ Ｐゴシック" panose="020B0600070205080204" pitchFamily="34" charset="-128"/>
              </a:rPr>
              <a:t>network links have MTU (max. transfer size) - largest possible </a:t>
            </a:r>
            <a:r>
              <a:rPr lang="en-US" altLang="en-US" dirty="0">
                <a:solidFill>
                  <a:srgbClr val="FF0000"/>
                </a:solidFill>
                <a:ea typeface="ＭＳ Ｐゴシック" panose="020B0600070205080204" pitchFamily="34" charset="-128"/>
                <a:cs typeface="ＭＳ Ｐゴシック" panose="020B0600070205080204" pitchFamily="34" charset="-128"/>
              </a:rPr>
              <a:t>link-level frame</a:t>
            </a:r>
          </a:p>
          <a:p>
            <a:pPr lvl="1"/>
            <a:r>
              <a:rPr lang="en-US" altLang="en-US" dirty="0">
                <a:ea typeface="ＭＳ Ｐゴシック" panose="020B0600070205080204" pitchFamily="34" charset="-128"/>
              </a:rPr>
              <a:t>different link types, different MTUs </a:t>
            </a:r>
          </a:p>
          <a:p>
            <a:r>
              <a:rPr lang="en-US" altLang="en-US" dirty="0">
                <a:ea typeface="ＭＳ Ｐゴシック" panose="020B0600070205080204" pitchFamily="34" charset="-128"/>
                <a:cs typeface="ＭＳ Ｐゴシック" panose="020B0600070205080204" pitchFamily="34" charset="-128"/>
              </a:rPr>
              <a:t>large IP datagram divided (“</a:t>
            </a:r>
            <a:r>
              <a:rPr lang="en-US" altLang="ja-JP" dirty="0">
                <a:ea typeface="ＭＳ Ｐゴシック" panose="020B0600070205080204" pitchFamily="34" charset="-128"/>
                <a:cs typeface="ＭＳ Ｐゴシック" panose="020B0600070205080204" pitchFamily="34" charset="-128"/>
              </a:rPr>
              <a:t>fragmented”) within net</a:t>
            </a:r>
          </a:p>
          <a:p>
            <a:pPr lvl="1"/>
            <a:r>
              <a:rPr lang="en-US" altLang="en-US" dirty="0">
                <a:ea typeface="ＭＳ Ｐゴシック" panose="020B0600070205080204" pitchFamily="34" charset="-128"/>
              </a:rPr>
              <a:t>one datagram becomes several datagrams</a:t>
            </a:r>
          </a:p>
          <a:p>
            <a:pPr lvl="1"/>
            <a:r>
              <a:rPr lang="en-US" altLang="ja-JP" dirty="0">
                <a:ea typeface="ＭＳ Ｐゴシック" panose="020B0600070205080204" pitchFamily="34" charset="-128"/>
              </a:rPr>
              <a:t>“reassembled</a:t>
            </a:r>
            <a:r>
              <a:rPr lang="en-US" altLang="ja-JP" dirty="0">
                <a:solidFill>
                  <a:srgbClr val="FF0000"/>
                </a:solidFill>
                <a:ea typeface="ＭＳ Ｐゴシック" panose="020B0600070205080204" pitchFamily="34" charset="-128"/>
              </a:rPr>
              <a:t>” only at </a:t>
            </a:r>
            <a:r>
              <a:rPr lang="en-US" altLang="ja-JP" i="1" dirty="0">
                <a:solidFill>
                  <a:srgbClr val="FF0000"/>
                </a:solidFill>
                <a:ea typeface="ＭＳ Ｐゴシック" panose="020B0600070205080204" pitchFamily="34" charset="-128"/>
              </a:rPr>
              <a:t>destination</a:t>
            </a:r>
            <a:endParaRPr lang="en-US" altLang="ja-JP" dirty="0">
              <a:solidFill>
                <a:srgbClr val="FF0000"/>
              </a:solidFill>
              <a:ea typeface="ＭＳ Ｐゴシック" panose="020B0600070205080204" pitchFamily="34" charset="-128"/>
            </a:endParaRPr>
          </a:p>
          <a:p>
            <a:pPr lvl="1"/>
            <a:r>
              <a:rPr lang="en-US" altLang="en-US" dirty="0">
                <a:ea typeface="ＭＳ Ｐゴシック" panose="020B0600070205080204" pitchFamily="34" charset="-128"/>
              </a:rPr>
              <a:t>IP header bits used to identify, order related fragments</a:t>
            </a: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IP fragmentation/reassembly</a:t>
            </a:r>
            <a:endParaRPr lang="en-US" dirty="0"/>
          </a:p>
        </p:txBody>
      </p:sp>
      <p:sp>
        <p:nvSpPr>
          <p:cNvPr id="4" name="Slide Number Placeholder 3">
            <a:extLst>
              <a:ext uri="{FF2B5EF4-FFF2-40B4-BE49-F238E27FC236}">
                <a16:creationId xmlns:a16="http://schemas.microsoft.com/office/drawing/2014/main" id="{8172FBE7-A2C0-3642-8E64-FB4716E783BC}"/>
              </a:ext>
            </a:extLst>
          </p:cNvPr>
          <p:cNvSpPr>
            <a:spLocks noGrp="1"/>
          </p:cNvSpPr>
          <p:nvPr>
            <p:ph type="sldNum" sz="quarter" idx="4"/>
          </p:nvPr>
        </p:nvSpPr>
        <p:spPr>
          <a:xfrm>
            <a:off x="9219616" y="6499361"/>
            <a:ext cx="2743200" cy="365125"/>
          </a:xfrm>
        </p:spPr>
        <p:txBody>
          <a:bodyPr/>
          <a:lstStyle/>
          <a:p>
            <a:r>
              <a:rPr lang="en-US" dirty="0"/>
              <a:t>Network Layer: 4-</a:t>
            </a:r>
            <a:fld id="{C4204591-24BD-A542-B9D5-F8D8A88D2FEE}" type="slidenum">
              <a:rPr lang="en-US" smtClean="0"/>
              <a:pPr/>
              <a:t>44</a:t>
            </a:fld>
            <a:endParaRPr lang="en-US" dirty="0"/>
          </a:p>
        </p:txBody>
      </p:sp>
      <p:sp>
        <p:nvSpPr>
          <p:cNvPr id="135" name="Freeform 4">
            <a:extLst>
              <a:ext uri="{FF2B5EF4-FFF2-40B4-BE49-F238E27FC236}">
                <a16:creationId xmlns:a16="http://schemas.microsoft.com/office/drawing/2014/main" id="{C56CD574-58C1-2848-ADFB-76C6B263D0D5}"/>
              </a:ext>
            </a:extLst>
          </p:cNvPr>
          <p:cNvSpPr>
            <a:spLocks/>
          </p:cNvSpPr>
          <p:nvPr/>
        </p:nvSpPr>
        <p:spPr bwMode="auto">
          <a:xfrm>
            <a:off x="7707312" y="1493863"/>
            <a:ext cx="2436813" cy="2255838"/>
          </a:xfrm>
          <a:custGeom>
            <a:avLst/>
            <a:gdLst>
              <a:gd name="T0" fmla="*/ 2147483647 w 1292"/>
              <a:gd name="T1" fmla="*/ 2147483647 h 1255"/>
              <a:gd name="T2" fmla="*/ 2147483647 w 1292"/>
              <a:gd name="T3" fmla="*/ 2147483647 h 1255"/>
              <a:gd name="T4" fmla="*/ 2147483647 w 1292"/>
              <a:gd name="T5" fmla="*/ 2147483647 h 1255"/>
              <a:gd name="T6" fmla="*/ 2147483647 w 1292"/>
              <a:gd name="T7" fmla="*/ 2147483647 h 1255"/>
              <a:gd name="T8" fmla="*/ 2147483647 w 1292"/>
              <a:gd name="T9" fmla="*/ 2147483647 h 1255"/>
              <a:gd name="T10" fmla="*/ 2147483647 w 1292"/>
              <a:gd name="T11" fmla="*/ 2147483647 h 1255"/>
              <a:gd name="T12" fmla="*/ 2147483647 w 1292"/>
              <a:gd name="T13" fmla="*/ 2147483647 h 1255"/>
              <a:gd name="T14" fmla="*/ 2147483647 w 1292"/>
              <a:gd name="T15" fmla="*/ 2147483647 h 1255"/>
              <a:gd name="T16" fmla="*/ 2147483647 w 1292"/>
              <a:gd name="T17" fmla="*/ 2147483647 h 1255"/>
              <a:gd name="T18" fmla="*/ 2147483647 w 1292"/>
              <a:gd name="T19" fmla="*/ 2147483647 h 1255"/>
              <a:gd name="T20" fmla="*/ 2147483647 w 1292"/>
              <a:gd name="T21" fmla="*/ 2147483647 h 1255"/>
              <a:gd name="T22" fmla="*/ 2147483647 w 1292"/>
              <a:gd name="T23" fmla="*/ 2147483647 h 12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2"/>
              <a:gd name="T37" fmla="*/ 0 h 1255"/>
              <a:gd name="T38" fmla="*/ 1292 w 1292"/>
              <a:gd name="T39" fmla="*/ 1255 h 12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2" h="1255">
                <a:moveTo>
                  <a:pt x="239" y="7"/>
                </a:moveTo>
                <a:cubicBezTo>
                  <a:pt x="120" y="14"/>
                  <a:pt x="70" y="71"/>
                  <a:pt x="35" y="157"/>
                </a:cubicBezTo>
                <a:cubicBezTo>
                  <a:pt x="0" y="243"/>
                  <a:pt x="26" y="411"/>
                  <a:pt x="29" y="523"/>
                </a:cubicBezTo>
                <a:cubicBezTo>
                  <a:pt x="32" y="635"/>
                  <a:pt x="17" y="771"/>
                  <a:pt x="53" y="829"/>
                </a:cubicBezTo>
                <a:cubicBezTo>
                  <a:pt x="89" y="887"/>
                  <a:pt x="146" y="821"/>
                  <a:pt x="245" y="871"/>
                </a:cubicBezTo>
                <a:cubicBezTo>
                  <a:pt x="344" y="921"/>
                  <a:pt x="522" y="1068"/>
                  <a:pt x="647" y="1129"/>
                </a:cubicBezTo>
                <a:cubicBezTo>
                  <a:pt x="772" y="1190"/>
                  <a:pt x="903" y="1255"/>
                  <a:pt x="995" y="1237"/>
                </a:cubicBezTo>
                <a:cubicBezTo>
                  <a:pt x="1087" y="1219"/>
                  <a:pt x="1153" y="1153"/>
                  <a:pt x="1199" y="1021"/>
                </a:cubicBezTo>
                <a:cubicBezTo>
                  <a:pt x="1245" y="889"/>
                  <a:pt x="1270" y="580"/>
                  <a:pt x="1271" y="445"/>
                </a:cubicBezTo>
                <a:cubicBezTo>
                  <a:pt x="1272" y="310"/>
                  <a:pt x="1292" y="266"/>
                  <a:pt x="1205" y="211"/>
                </a:cubicBezTo>
                <a:cubicBezTo>
                  <a:pt x="1118" y="156"/>
                  <a:pt x="908" y="150"/>
                  <a:pt x="749" y="115"/>
                </a:cubicBezTo>
                <a:cubicBezTo>
                  <a:pt x="590" y="80"/>
                  <a:pt x="358" y="0"/>
                  <a:pt x="239" y="7"/>
                </a:cubicBezTo>
                <a:close/>
              </a:path>
            </a:pathLst>
          </a:custGeom>
          <a:solidFill>
            <a:srgbClr val="9CE0FA"/>
          </a:solidFill>
          <a:ln>
            <a:noFill/>
          </a:ln>
        </p:spPr>
        <p:txBody>
          <a:bodyPr wrap="none" anchor="ctr"/>
          <a:lstStyle/>
          <a:p>
            <a:pPr eaLnBrk="0" fontAlgn="base" hangingPunct="0">
              <a:spcBef>
                <a:spcPct val="0"/>
              </a:spcBef>
              <a:spcAft>
                <a:spcPct val="0"/>
              </a:spcAft>
            </a:pPr>
            <a:endParaRPr lang="en-US">
              <a:solidFill>
                <a:srgbClr val="000000"/>
              </a:solidFill>
              <a:latin typeface="Arial" panose="020B0604020202020204" pitchFamily="34" charset="0"/>
              <a:ea typeface="ＭＳ Ｐゴシック" panose="020B0600070205080204" pitchFamily="34" charset="-128"/>
            </a:endParaRPr>
          </a:p>
        </p:txBody>
      </p:sp>
      <p:sp>
        <p:nvSpPr>
          <p:cNvPr id="136" name="Freeform 5">
            <a:extLst>
              <a:ext uri="{FF2B5EF4-FFF2-40B4-BE49-F238E27FC236}">
                <a16:creationId xmlns:a16="http://schemas.microsoft.com/office/drawing/2014/main" id="{0C57D509-51AE-2841-9672-3FEF7F27BD3E}"/>
              </a:ext>
            </a:extLst>
          </p:cNvPr>
          <p:cNvSpPr>
            <a:spLocks/>
          </p:cNvSpPr>
          <p:nvPr/>
        </p:nvSpPr>
        <p:spPr bwMode="auto">
          <a:xfrm>
            <a:off x="7707312" y="3895751"/>
            <a:ext cx="1976438" cy="1987550"/>
          </a:xfrm>
          <a:custGeom>
            <a:avLst/>
            <a:gdLst>
              <a:gd name="T0" fmla="*/ 2147483647 w 873"/>
              <a:gd name="T1" fmla="*/ 2147483647 h 940"/>
              <a:gd name="T2" fmla="*/ 2147483647 w 873"/>
              <a:gd name="T3" fmla="*/ 2147483647 h 940"/>
              <a:gd name="T4" fmla="*/ 2147483647 w 873"/>
              <a:gd name="T5" fmla="*/ 2147483647 h 940"/>
              <a:gd name="T6" fmla="*/ 2147483647 w 873"/>
              <a:gd name="T7" fmla="*/ 2147483647 h 940"/>
              <a:gd name="T8" fmla="*/ 2147483647 w 873"/>
              <a:gd name="T9" fmla="*/ 2147483647 h 940"/>
              <a:gd name="T10" fmla="*/ 2147483647 w 873"/>
              <a:gd name="T11" fmla="*/ 2147483647 h 940"/>
              <a:gd name="T12" fmla="*/ 2147483647 w 873"/>
              <a:gd name="T13" fmla="*/ 2147483647 h 940"/>
              <a:gd name="T14" fmla="*/ 2147483647 w 873"/>
              <a:gd name="T15" fmla="*/ 2147483647 h 940"/>
              <a:gd name="T16" fmla="*/ 2147483647 w 873"/>
              <a:gd name="T17" fmla="*/ 2147483647 h 940"/>
              <a:gd name="T18" fmla="*/ 2147483647 w 873"/>
              <a:gd name="T19" fmla="*/ 2147483647 h 940"/>
              <a:gd name="T20" fmla="*/ 2147483647 w 873"/>
              <a:gd name="T21" fmla="*/ 2147483647 h 94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73"/>
              <a:gd name="T34" fmla="*/ 0 h 940"/>
              <a:gd name="T35" fmla="*/ 873 w 873"/>
              <a:gd name="T36" fmla="*/ 940 h 94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73" h="940">
                <a:moveTo>
                  <a:pt x="2" y="405"/>
                </a:moveTo>
                <a:cubicBezTo>
                  <a:pt x="17" y="290"/>
                  <a:pt x="138" y="129"/>
                  <a:pt x="230" y="65"/>
                </a:cubicBezTo>
                <a:cubicBezTo>
                  <a:pt x="322" y="1"/>
                  <a:pt x="460" y="0"/>
                  <a:pt x="555" y="22"/>
                </a:cubicBezTo>
                <a:cubicBezTo>
                  <a:pt x="650" y="44"/>
                  <a:pt x="748" y="143"/>
                  <a:pt x="800" y="197"/>
                </a:cubicBezTo>
                <a:cubicBezTo>
                  <a:pt x="852" y="251"/>
                  <a:pt x="859" y="292"/>
                  <a:pt x="866" y="347"/>
                </a:cubicBezTo>
                <a:cubicBezTo>
                  <a:pt x="873" y="402"/>
                  <a:pt x="855" y="457"/>
                  <a:pt x="842" y="527"/>
                </a:cubicBezTo>
                <a:cubicBezTo>
                  <a:pt x="829" y="597"/>
                  <a:pt x="827" y="714"/>
                  <a:pt x="788" y="767"/>
                </a:cubicBezTo>
                <a:cubicBezTo>
                  <a:pt x="749" y="820"/>
                  <a:pt x="670" y="819"/>
                  <a:pt x="608" y="845"/>
                </a:cubicBezTo>
                <a:cubicBezTo>
                  <a:pt x="546" y="871"/>
                  <a:pt x="496" y="940"/>
                  <a:pt x="418" y="925"/>
                </a:cubicBezTo>
                <a:cubicBezTo>
                  <a:pt x="340" y="910"/>
                  <a:pt x="208" y="840"/>
                  <a:pt x="139" y="754"/>
                </a:cubicBezTo>
                <a:cubicBezTo>
                  <a:pt x="69" y="667"/>
                  <a:pt x="0" y="546"/>
                  <a:pt x="2" y="405"/>
                </a:cubicBezTo>
                <a:close/>
              </a:path>
            </a:pathLst>
          </a:custGeom>
          <a:solidFill>
            <a:srgbClr val="9CE0FA"/>
          </a:solidFill>
          <a:ln>
            <a:noFill/>
          </a:ln>
        </p:spPr>
        <p:txBody>
          <a:bodyPr wrap="none" anchor="ctr"/>
          <a:lstStyle/>
          <a:p>
            <a:pPr eaLnBrk="0" fontAlgn="base" hangingPunct="0">
              <a:spcBef>
                <a:spcPct val="0"/>
              </a:spcBef>
              <a:spcAft>
                <a:spcPct val="0"/>
              </a:spcAft>
            </a:pPr>
            <a:endParaRPr lang="en-US">
              <a:solidFill>
                <a:srgbClr val="000000"/>
              </a:solidFill>
              <a:latin typeface="Arial" panose="020B0604020202020204" pitchFamily="34" charset="0"/>
              <a:ea typeface="ＭＳ Ｐゴシック" panose="020B0600070205080204" pitchFamily="34" charset="-128"/>
            </a:endParaRPr>
          </a:p>
        </p:txBody>
      </p:sp>
      <p:sp>
        <p:nvSpPr>
          <p:cNvPr id="137" name="Line 16">
            <a:extLst>
              <a:ext uri="{FF2B5EF4-FFF2-40B4-BE49-F238E27FC236}">
                <a16:creationId xmlns:a16="http://schemas.microsoft.com/office/drawing/2014/main" id="{E6E1AA19-DE73-3D4E-91BB-D85915C23F8D}"/>
              </a:ext>
            </a:extLst>
          </p:cNvPr>
          <p:cNvSpPr>
            <a:spLocks noChangeShapeType="1"/>
          </p:cNvSpPr>
          <p:nvPr/>
        </p:nvSpPr>
        <p:spPr bwMode="auto">
          <a:xfrm flipV="1">
            <a:off x="7780337" y="2449538"/>
            <a:ext cx="127000" cy="317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38" name="Line 17">
            <a:extLst>
              <a:ext uri="{FF2B5EF4-FFF2-40B4-BE49-F238E27FC236}">
                <a16:creationId xmlns:a16="http://schemas.microsoft.com/office/drawing/2014/main" id="{F2E70A62-0156-8944-B6FC-50361CCD8FAC}"/>
              </a:ext>
            </a:extLst>
          </p:cNvPr>
          <p:cNvSpPr>
            <a:spLocks noChangeShapeType="1"/>
          </p:cNvSpPr>
          <p:nvPr/>
        </p:nvSpPr>
        <p:spPr bwMode="auto">
          <a:xfrm>
            <a:off x="8356600" y="1774851"/>
            <a:ext cx="658812" cy="27940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39" name="Line 18">
            <a:extLst>
              <a:ext uri="{FF2B5EF4-FFF2-40B4-BE49-F238E27FC236}">
                <a16:creationId xmlns:a16="http://schemas.microsoft.com/office/drawing/2014/main" id="{33FE7BA7-51F4-8142-A2B1-EE64C510477E}"/>
              </a:ext>
            </a:extLst>
          </p:cNvPr>
          <p:cNvSpPr>
            <a:spLocks noChangeShapeType="1"/>
          </p:cNvSpPr>
          <p:nvPr/>
        </p:nvSpPr>
        <p:spPr bwMode="auto">
          <a:xfrm>
            <a:off x="9202737" y="2111401"/>
            <a:ext cx="196850" cy="66992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0" name="Line 19">
            <a:extLst>
              <a:ext uri="{FF2B5EF4-FFF2-40B4-BE49-F238E27FC236}">
                <a16:creationId xmlns:a16="http://schemas.microsoft.com/office/drawing/2014/main" id="{41C2D445-8AC7-DC4E-90DA-7737AC9E6848}"/>
              </a:ext>
            </a:extLst>
          </p:cNvPr>
          <p:cNvSpPr>
            <a:spLocks noChangeShapeType="1"/>
          </p:cNvSpPr>
          <p:nvPr/>
        </p:nvSpPr>
        <p:spPr bwMode="auto">
          <a:xfrm>
            <a:off x="8105775" y="1887563"/>
            <a:ext cx="1587" cy="582613"/>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1" name="Line 20">
            <a:extLst>
              <a:ext uri="{FF2B5EF4-FFF2-40B4-BE49-F238E27FC236}">
                <a16:creationId xmlns:a16="http://schemas.microsoft.com/office/drawing/2014/main" id="{FE5A7448-2415-4D4E-AC3D-F48CA7EC488C}"/>
              </a:ext>
            </a:extLst>
          </p:cNvPr>
          <p:cNvSpPr>
            <a:spLocks noChangeShapeType="1"/>
          </p:cNvSpPr>
          <p:nvPr/>
        </p:nvSpPr>
        <p:spPr bwMode="auto">
          <a:xfrm>
            <a:off x="8340725" y="2541613"/>
            <a:ext cx="971550" cy="401638"/>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2" name="Line 21">
            <a:extLst>
              <a:ext uri="{FF2B5EF4-FFF2-40B4-BE49-F238E27FC236}">
                <a16:creationId xmlns:a16="http://schemas.microsoft.com/office/drawing/2014/main" id="{410B3223-C758-3A41-945F-A4A35D3915A2}"/>
              </a:ext>
            </a:extLst>
          </p:cNvPr>
          <p:cNvSpPr>
            <a:spLocks noChangeShapeType="1"/>
          </p:cNvSpPr>
          <p:nvPr/>
        </p:nvSpPr>
        <p:spPr bwMode="auto">
          <a:xfrm flipH="1" flipV="1">
            <a:off x="9613900" y="3071838"/>
            <a:ext cx="476250" cy="687388"/>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3" name="Line 22">
            <a:extLst>
              <a:ext uri="{FF2B5EF4-FFF2-40B4-BE49-F238E27FC236}">
                <a16:creationId xmlns:a16="http://schemas.microsoft.com/office/drawing/2014/main" id="{36B66FB4-5666-504C-8FDA-A307D938EC09}"/>
              </a:ext>
            </a:extLst>
          </p:cNvPr>
          <p:cNvSpPr>
            <a:spLocks noChangeShapeType="1"/>
          </p:cNvSpPr>
          <p:nvPr/>
        </p:nvSpPr>
        <p:spPr bwMode="auto">
          <a:xfrm flipH="1">
            <a:off x="8364537" y="2079651"/>
            <a:ext cx="758825" cy="51752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4" name="Line 23">
            <a:extLst>
              <a:ext uri="{FF2B5EF4-FFF2-40B4-BE49-F238E27FC236}">
                <a16:creationId xmlns:a16="http://schemas.microsoft.com/office/drawing/2014/main" id="{6F4B7018-ECE3-B448-A062-215EEC7BD482}"/>
              </a:ext>
            </a:extLst>
          </p:cNvPr>
          <p:cNvSpPr>
            <a:spLocks noChangeShapeType="1"/>
          </p:cNvSpPr>
          <p:nvPr/>
        </p:nvSpPr>
        <p:spPr bwMode="auto">
          <a:xfrm flipH="1">
            <a:off x="8374062" y="1519263"/>
            <a:ext cx="476250" cy="34290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5" name="Line 24">
            <a:extLst>
              <a:ext uri="{FF2B5EF4-FFF2-40B4-BE49-F238E27FC236}">
                <a16:creationId xmlns:a16="http://schemas.microsoft.com/office/drawing/2014/main" id="{9362A827-F7DC-ED43-A6FF-00161FF74B3B}"/>
              </a:ext>
            </a:extLst>
          </p:cNvPr>
          <p:cNvSpPr>
            <a:spLocks noChangeShapeType="1"/>
          </p:cNvSpPr>
          <p:nvPr/>
        </p:nvSpPr>
        <p:spPr bwMode="auto">
          <a:xfrm flipH="1">
            <a:off x="9091612" y="1695476"/>
            <a:ext cx="273050" cy="236537"/>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46" name="Line 119">
            <a:extLst>
              <a:ext uri="{FF2B5EF4-FFF2-40B4-BE49-F238E27FC236}">
                <a16:creationId xmlns:a16="http://schemas.microsoft.com/office/drawing/2014/main" id="{E4259C46-3478-964B-ABF8-34BA85D22144}"/>
              </a:ext>
            </a:extLst>
          </p:cNvPr>
          <p:cNvSpPr>
            <a:spLocks noChangeShapeType="1"/>
          </p:cNvSpPr>
          <p:nvPr/>
        </p:nvSpPr>
        <p:spPr bwMode="auto">
          <a:xfrm flipH="1">
            <a:off x="9508303" y="4069262"/>
            <a:ext cx="644816" cy="97633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147" name="Group 199">
            <a:extLst>
              <a:ext uri="{FF2B5EF4-FFF2-40B4-BE49-F238E27FC236}">
                <a16:creationId xmlns:a16="http://schemas.microsoft.com/office/drawing/2014/main" id="{1A53A182-1595-464C-B765-FE435ECE1292}"/>
              </a:ext>
            </a:extLst>
          </p:cNvPr>
          <p:cNvGrpSpPr>
            <a:grpSpLocks/>
          </p:cNvGrpSpPr>
          <p:nvPr/>
        </p:nvGrpSpPr>
        <p:grpSpPr bwMode="auto">
          <a:xfrm>
            <a:off x="8113712" y="2821013"/>
            <a:ext cx="1222375" cy="403225"/>
            <a:chOff x="3152" y="1862"/>
            <a:chExt cx="770" cy="254"/>
          </a:xfrm>
        </p:grpSpPr>
        <p:grpSp>
          <p:nvGrpSpPr>
            <p:cNvPr id="148" name="Group 120">
              <a:extLst>
                <a:ext uri="{FF2B5EF4-FFF2-40B4-BE49-F238E27FC236}">
                  <a16:creationId xmlns:a16="http://schemas.microsoft.com/office/drawing/2014/main" id="{B4D5FAAB-3612-EA4A-8744-D8BB13F1EEB7}"/>
                </a:ext>
              </a:extLst>
            </p:cNvPr>
            <p:cNvGrpSpPr>
              <a:grpSpLocks/>
            </p:cNvGrpSpPr>
            <p:nvPr/>
          </p:nvGrpSpPr>
          <p:grpSpPr bwMode="auto">
            <a:xfrm rot="1433392">
              <a:off x="3152" y="1862"/>
              <a:ext cx="648" cy="108"/>
              <a:chOff x="4712" y="1742"/>
              <a:chExt cx="648" cy="108"/>
            </a:xfrm>
          </p:grpSpPr>
          <p:sp>
            <p:nvSpPr>
              <p:cNvPr id="150" name="Rectangle 121">
                <a:extLst>
                  <a:ext uri="{FF2B5EF4-FFF2-40B4-BE49-F238E27FC236}">
                    <a16:creationId xmlns:a16="http://schemas.microsoft.com/office/drawing/2014/main" id="{1F47C304-58FE-2048-B582-AE7E89F219E0}"/>
                  </a:ext>
                </a:extLst>
              </p:cNvPr>
              <p:cNvSpPr>
                <a:spLocks noChangeArrowheads="1"/>
              </p:cNvSpPr>
              <p:nvPr/>
            </p:nvSpPr>
            <p:spPr bwMode="auto">
              <a:xfrm>
                <a:off x="4712" y="1742"/>
                <a:ext cx="648"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51" name="Rectangle 122">
                <a:extLst>
                  <a:ext uri="{FF2B5EF4-FFF2-40B4-BE49-F238E27FC236}">
                    <a16:creationId xmlns:a16="http://schemas.microsoft.com/office/drawing/2014/main" id="{7358DC30-2F8E-EA43-8C20-2A7C27D44156}"/>
                  </a:ext>
                </a:extLst>
              </p:cNvPr>
              <p:cNvSpPr>
                <a:spLocks noChangeArrowheads="1"/>
              </p:cNvSpPr>
              <p:nvPr/>
            </p:nvSpPr>
            <p:spPr bwMode="auto">
              <a:xfrm>
                <a:off x="4710" y="1742"/>
                <a:ext cx="534"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49" name="Line 132">
              <a:extLst>
                <a:ext uri="{FF2B5EF4-FFF2-40B4-BE49-F238E27FC236}">
                  <a16:creationId xmlns:a16="http://schemas.microsoft.com/office/drawing/2014/main" id="{6ED7E332-AA5C-2940-A9C3-86F0F1FB6A43}"/>
                </a:ext>
              </a:extLst>
            </p:cNvPr>
            <p:cNvSpPr>
              <a:spLocks noChangeShapeType="1"/>
            </p:cNvSpPr>
            <p:nvPr/>
          </p:nvSpPr>
          <p:spPr bwMode="auto">
            <a:xfrm>
              <a:off x="3784" y="2060"/>
              <a:ext cx="138" cy="56"/>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52" name="Text Box 136">
            <a:extLst>
              <a:ext uri="{FF2B5EF4-FFF2-40B4-BE49-F238E27FC236}">
                <a16:creationId xmlns:a16="http://schemas.microsoft.com/office/drawing/2014/main" id="{9BC5688D-CFFA-B945-97C3-E3C920B04748}"/>
              </a:ext>
            </a:extLst>
          </p:cNvPr>
          <p:cNvSpPr txBox="1">
            <a:spLocks noChangeArrowheads="1"/>
          </p:cNvSpPr>
          <p:nvPr/>
        </p:nvSpPr>
        <p:spPr bwMode="auto">
          <a:xfrm>
            <a:off x="9725025" y="2106638"/>
            <a:ext cx="2466975"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rPr>
              <a:t>fragmentation:</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 </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600" b="1"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rPr>
              <a:t>in:</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 one large datagram</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600" b="1"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rPr>
              <a:t>out:</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 3 smaller datagrams</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53" name="Line 118">
            <a:extLst>
              <a:ext uri="{FF2B5EF4-FFF2-40B4-BE49-F238E27FC236}">
                <a16:creationId xmlns:a16="http://schemas.microsoft.com/office/drawing/2014/main" id="{F77B9896-B65C-7742-AD0D-9D2E1519554D}"/>
              </a:ext>
            </a:extLst>
          </p:cNvPr>
          <p:cNvSpPr>
            <a:spLocks noChangeShapeType="1"/>
          </p:cNvSpPr>
          <p:nvPr/>
        </p:nvSpPr>
        <p:spPr bwMode="auto">
          <a:xfrm>
            <a:off x="8594725" y="5043513"/>
            <a:ext cx="287337" cy="317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154" name="Group 220">
            <a:extLst>
              <a:ext uri="{FF2B5EF4-FFF2-40B4-BE49-F238E27FC236}">
                <a16:creationId xmlns:a16="http://schemas.microsoft.com/office/drawing/2014/main" id="{BBE78FA4-AB6A-2D4A-85C8-151AC915DC1E}"/>
              </a:ext>
            </a:extLst>
          </p:cNvPr>
          <p:cNvGrpSpPr>
            <a:grpSpLocks/>
          </p:cNvGrpSpPr>
          <p:nvPr/>
        </p:nvGrpSpPr>
        <p:grpSpPr bwMode="auto">
          <a:xfrm>
            <a:off x="8516937" y="4218013"/>
            <a:ext cx="708025" cy="558800"/>
            <a:chOff x="3406" y="2742"/>
            <a:chExt cx="446" cy="352"/>
          </a:xfrm>
        </p:grpSpPr>
        <p:grpSp>
          <p:nvGrpSpPr>
            <p:cNvPr id="155" name="Group 137">
              <a:extLst>
                <a:ext uri="{FF2B5EF4-FFF2-40B4-BE49-F238E27FC236}">
                  <a16:creationId xmlns:a16="http://schemas.microsoft.com/office/drawing/2014/main" id="{335DB6F8-B3D2-4946-9BB9-177D133342F2}"/>
                </a:ext>
              </a:extLst>
            </p:cNvPr>
            <p:cNvGrpSpPr>
              <a:grpSpLocks/>
            </p:cNvGrpSpPr>
            <p:nvPr/>
          </p:nvGrpSpPr>
          <p:grpSpPr bwMode="auto">
            <a:xfrm rot="-10773343">
              <a:off x="3566" y="2742"/>
              <a:ext cx="282" cy="108"/>
              <a:chOff x="5078" y="1860"/>
              <a:chExt cx="282" cy="108"/>
            </a:xfrm>
          </p:grpSpPr>
          <p:sp>
            <p:nvSpPr>
              <p:cNvPr id="165" name="Rectangle 138">
                <a:extLst>
                  <a:ext uri="{FF2B5EF4-FFF2-40B4-BE49-F238E27FC236}">
                    <a16:creationId xmlns:a16="http://schemas.microsoft.com/office/drawing/2014/main" id="{09258E58-AB90-8440-B7CC-97B973BB09E6}"/>
                  </a:ext>
                </a:extLst>
              </p:cNvPr>
              <p:cNvSpPr>
                <a:spLocks noChangeArrowheads="1"/>
              </p:cNvSpPr>
              <p:nvPr/>
            </p:nvSpPr>
            <p:spPr bwMode="auto">
              <a:xfrm>
                <a:off x="5216"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66" name="Rectangle 139">
                <a:extLst>
                  <a:ext uri="{FF2B5EF4-FFF2-40B4-BE49-F238E27FC236}">
                    <a16:creationId xmlns:a16="http://schemas.microsoft.com/office/drawing/2014/main" id="{04190050-6539-A343-BC9D-56951402E7DD}"/>
                  </a:ext>
                </a:extLst>
              </p:cNvPr>
              <p:cNvSpPr>
                <a:spLocks noChangeArrowheads="1"/>
              </p:cNvSpPr>
              <p:nvPr/>
            </p:nvSpPr>
            <p:spPr bwMode="auto">
              <a:xfrm>
                <a:off x="5080"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156" name="Group 140">
              <a:extLst>
                <a:ext uri="{FF2B5EF4-FFF2-40B4-BE49-F238E27FC236}">
                  <a16:creationId xmlns:a16="http://schemas.microsoft.com/office/drawing/2014/main" id="{1B6F0022-099B-9849-BFE9-69E6FAD4AF6B}"/>
                </a:ext>
              </a:extLst>
            </p:cNvPr>
            <p:cNvGrpSpPr>
              <a:grpSpLocks/>
            </p:cNvGrpSpPr>
            <p:nvPr/>
          </p:nvGrpSpPr>
          <p:grpSpPr bwMode="auto">
            <a:xfrm rot="-10773343">
              <a:off x="3568" y="2864"/>
              <a:ext cx="282" cy="108"/>
              <a:chOff x="5078" y="1860"/>
              <a:chExt cx="282" cy="108"/>
            </a:xfrm>
          </p:grpSpPr>
          <p:sp>
            <p:nvSpPr>
              <p:cNvPr id="163" name="Rectangle 141">
                <a:extLst>
                  <a:ext uri="{FF2B5EF4-FFF2-40B4-BE49-F238E27FC236}">
                    <a16:creationId xmlns:a16="http://schemas.microsoft.com/office/drawing/2014/main" id="{67D09A5A-FDD8-D746-8BC5-A0C26C0F1A7E}"/>
                  </a:ext>
                </a:extLst>
              </p:cNvPr>
              <p:cNvSpPr>
                <a:spLocks noChangeArrowheads="1"/>
              </p:cNvSpPr>
              <p:nvPr/>
            </p:nvSpPr>
            <p:spPr bwMode="auto">
              <a:xfrm>
                <a:off x="5216"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64" name="Rectangle 142">
                <a:extLst>
                  <a:ext uri="{FF2B5EF4-FFF2-40B4-BE49-F238E27FC236}">
                    <a16:creationId xmlns:a16="http://schemas.microsoft.com/office/drawing/2014/main" id="{D77B9FB7-679A-5C43-9DC2-9F97C31BC2C5}"/>
                  </a:ext>
                </a:extLst>
              </p:cNvPr>
              <p:cNvSpPr>
                <a:spLocks noChangeArrowheads="1"/>
              </p:cNvSpPr>
              <p:nvPr/>
            </p:nvSpPr>
            <p:spPr bwMode="auto">
              <a:xfrm>
                <a:off x="5080"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157" name="Group 143">
              <a:extLst>
                <a:ext uri="{FF2B5EF4-FFF2-40B4-BE49-F238E27FC236}">
                  <a16:creationId xmlns:a16="http://schemas.microsoft.com/office/drawing/2014/main" id="{D8696D8D-6055-AA44-B1A5-FAEB890742CC}"/>
                </a:ext>
              </a:extLst>
            </p:cNvPr>
            <p:cNvGrpSpPr>
              <a:grpSpLocks/>
            </p:cNvGrpSpPr>
            <p:nvPr/>
          </p:nvGrpSpPr>
          <p:grpSpPr bwMode="auto">
            <a:xfrm rot="-10773343">
              <a:off x="3570" y="2986"/>
              <a:ext cx="282" cy="108"/>
              <a:chOff x="5078" y="1860"/>
              <a:chExt cx="282" cy="108"/>
            </a:xfrm>
          </p:grpSpPr>
          <p:sp>
            <p:nvSpPr>
              <p:cNvPr id="161" name="Rectangle 144">
                <a:extLst>
                  <a:ext uri="{FF2B5EF4-FFF2-40B4-BE49-F238E27FC236}">
                    <a16:creationId xmlns:a16="http://schemas.microsoft.com/office/drawing/2014/main" id="{F2805755-525B-5D41-8C35-09EE2BF2A307}"/>
                  </a:ext>
                </a:extLst>
              </p:cNvPr>
              <p:cNvSpPr>
                <a:spLocks noChangeArrowheads="1"/>
              </p:cNvSpPr>
              <p:nvPr/>
            </p:nvSpPr>
            <p:spPr bwMode="auto">
              <a:xfrm>
                <a:off x="5216"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62" name="Rectangle 145">
                <a:extLst>
                  <a:ext uri="{FF2B5EF4-FFF2-40B4-BE49-F238E27FC236}">
                    <a16:creationId xmlns:a16="http://schemas.microsoft.com/office/drawing/2014/main" id="{5A419255-964A-9848-8AE2-9DFFDF094AB7}"/>
                  </a:ext>
                </a:extLst>
              </p:cNvPr>
              <p:cNvSpPr>
                <a:spLocks noChangeArrowheads="1"/>
              </p:cNvSpPr>
              <p:nvPr/>
            </p:nvSpPr>
            <p:spPr bwMode="auto">
              <a:xfrm>
                <a:off x="5080"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58" name="Line 146">
              <a:extLst>
                <a:ext uri="{FF2B5EF4-FFF2-40B4-BE49-F238E27FC236}">
                  <a16:creationId xmlns:a16="http://schemas.microsoft.com/office/drawing/2014/main" id="{31077201-1AE6-4441-B952-7BD39CDCE657}"/>
                </a:ext>
              </a:extLst>
            </p:cNvPr>
            <p:cNvSpPr>
              <a:spLocks noChangeShapeType="1"/>
            </p:cNvSpPr>
            <p:nvPr/>
          </p:nvSpPr>
          <p:spPr bwMode="auto">
            <a:xfrm rot="9691848">
              <a:off x="3412" y="2778"/>
              <a:ext cx="138" cy="4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59" name="Line 147">
              <a:extLst>
                <a:ext uri="{FF2B5EF4-FFF2-40B4-BE49-F238E27FC236}">
                  <a16:creationId xmlns:a16="http://schemas.microsoft.com/office/drawing/2014/main" id="{2315AC79-E49C-0A4F-9BE0-DA26186F6235}"/>
                </a:ext>
              </a:extLst>
            </p:cNvPr>
            <p:cNvSpPr>
              <a:spLocks noChangeShapeType="1"/>
            </p:cNvSpPr>
            <p:nvPr/>
          </p:nvSpPr>
          <p:spPr bwMode="auto">
            <a:xfrm rot="9691848">
              <a:off x="3406" y="2888"/>
              <a:ext cx="138" cy="4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60" name="Line 148">
              <a:extLst>
                <a:ext uri="{FF2B5EF4-FFF2-40B4-BE49-F238E27FC236}">
                  <a16:creationId xmlns:a16="http://schemas.microsoft.com/office/drawing/2014/main" id="{70B950D0-8388-E24C-B667-D2040FBFA60C}"/>
                </a:ext>
              </a:extLst>
            </p:cNvPr>
            <p:cNvSpPr>
              <a:spLocks noChangeShapeType="1"/>
            </p:cNvSpPr>
            <p:nvPr/>
          </p:nvSpPr>
          <p:spPr bwMode="auto">
            <a:xfrm rot="9691848">
              <a:off x="3408" y="3018"/>
              <a:ext cx="138" cy="4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167" name="Group 233">
            <a:extLst>
              <a:ext uri="{FF2B5EF4-FFF2-40B4-BE49-F238E27FC236}">
                <a16:creationId xmlns:a16="http://schemas.microsoft.com/office/drawing/2014/main" id="{95053BDB-D436-CB48-BF01-E8D3F74DD2E4}"/>
              </a:ext>
            </a:extLst>
          </p:cNvPr>
          <p:cNvGrpSpPr>
            <a:grpSpLocks/>
          </p:cNvGrpSpPr>
          <p:nvPr/>
        </p:nvGrpSpPr>
        <p:grpSpPr bwMode="auto">
          <a:xfrm>
            <a:off x="7397750" y="3737001"/>
            <a:ext cx="1395412" cy="490537"/>
            <a:chOff x="2701" y="2439"/>
            <a:chExt cx="879" cy="309"/>
          </a:xfrm>
        </p:grpSpPr>
        <p:grpSp>
          <p:nvGrpSpPr>
            <p:cNvPr id="168" name="Group 232">
              <a:extLst>
                <a:ext uri="{FF2B5EF4-FFF2-40B4-BE49-F238E27FC236}">
                  <a16:creationId xmlns:a16="http://schemas.microsoft.com/office/drawing/2014/main" id="{61643642-4D2E-5E46-BCEB-A911FAA7AFFC}"/>
                </a:ext>
              </a:extLst>
            </p:cNvPr>
            <p:cNvGrpSpPr>
              <a:grpSpLocks/>
            </p:cNvGrpSpPr>
            <p:nvPr/>
          </p:nvGrpSpPr>
          <p:grpSpPr bwMode="auto">
            <a:xfrm>
              <a:off x="2701" y="2639"/>
              <a:ext cx="806" cy="109"/>
              <a:chOff x="2540" y="2639"/>
              <a:chExt cx="806" cy="109"/>
            </a:xfrm>
          </p:grpSpPr>
          <p:grpSp>
            <p:nvGrpSpPr>
              <p:cNvPr id="170" name="Group 149">
                <a:extLst>
                  <a:ext uri="{FF2B5EF4-FFF2-40B4-BE49-F238E27FC236}">
                    <a16:creationId xmlns:a16="http://schemas.microsoft.com/office/drawing/2014/main" id="{F0D18BC9-03A9-F24C-8210-D99A7D7F3BA3}"/>
                  </a:ext>
                </a:extLst>
              </p:cNvPr>
              <p:cNvGrpSpPr>
                <a:grpSpLocks/>
              </p:cNvGrpSpPr>
              <p:nvPr/>
            </p:nvGrpSpPr>
            <p:grpSpPr bwMode="auto">
              <a:xfrm rot="10793026">
                <a:off x="2697" y="2639"/>
                <a:ext cx="649" cy="109"/>
                <a:chOff x="4712" y="1742"/>
                <a:chExt cx="648" cy="108"/>
              </a:xfrm>
            </p:grpSpPr>
            <p:sp>
              <p:nvSpPr>
                <p:cNvPr id="172" name="Rectangle 150">
                  <a:extLst>
                    <a:ext uri="{FF2B5EF4-FFF2-40B4-BE49-F238E27FC236}">
                      <a16:creationId xmlns:a16="http://schemas.microsoft.com/office/drawing/2014/main" id="{B49F1A96-1869-8B47-9F3D-8B8652177867}"/>
                    </a:ext>
                  </a:extLst>
                </p:cNvPr>
                <p:cNvSpPr>
                  <a:spLocks noChangeArrowheads="1"/>
                </p:cNvSpPr>
                <p:nvPr/>
              </p:nvSpPr>
              <p:spPr bwMode="auto">
                <a:xfrm>
                  <a:off x="4712" y="1742"/>
                  <a:ext cx="648"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3" name="Rectangle 151">
                  <a:extLst>
                    <a:ext uri="{FF2B5EF4-FFF2-40B4-BE49-F238E27FC236}">
                      <a16:creationId xmlns:a16="http://schemas.microsoft.com/office/drawing/2014/main" id="{CD1D6BE2-BFEE-A54C-8231-AC40E24BC234}"/>
                    </a:ext>
                  </a:extLst>
                </p:cNvPr>
                <p:cNvSpPr>
                  <a:spLocks noChangeArrowheads="1"/>
                </p:cNvSpPr>
                <p:nvPr/>
              </p:nvSpPr>
              <p:spPr bwMode="auto">
                <a:xfrm>
                  <a:off x="4714" y="1744"/>
                  <a:ext cx="534"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71" name="Line 152">
                <a:extLst>
                  <a:ext uri="{FF2B5EF4-FFF2-40B4-BE49-F238E27FC236}">
                    <a16:creationId xmlns:a16="http://schemas.microsoft.com/office/drawing/2014/main" id="{3520614F-C700-9942-9107-0386BDD33825}"/>
                  </a:ext>
                </a:extLst>
              </p:cNvPr>
              <p:cNvSpPr>
                <a:spLocks noChangeShapeType="1"/>
              </p:cNvSpPr>
              <p:nvPr/>
            </p:nvSpPr>
            <p:spPr bwMode="auto">
              <a:xfrm rot="9691848">
                <a:off x="2540" y="2666"/>
                <a:ext cx="138" cy="4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69" name="Text Box 153">
              <a:extLst>
                <a:ext uri="{FF2B5EF4-FFF2-40B4-BE49-F238E27FC236}">
                  <a16:creationId xmlns:a16="http://schemas.microsoft.com/office/drawing/2014/main" id="{8DC21157-1E8F-B04A-B82A-865322CAE769}"/>
                </a:ext>
              </a:extLst>
            </p:cNvPr>
            <p:cNvSpPr txBox="1">
              <a:spLocks noChangeArrowheads="1"/>
            </p:cNvSpPr>
            <p:nvPr/>
          </p:nvSpPr>
          <p:spPr bwMode="auto">
            <a:xfrm>
              <a:off x="2810" y="2439"/>
              <a:ext cx="77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rPr>
                <a:t>reassembly</a:t>
              </a:r>
              <a:endPar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endParaRPr>
            </a:p>
          </p:txBody>
        </p:sp>
      </p:grpSp>
      <p:grpSp>
        <p:nvGrpSpPr>
          <p:cNvPr id="174" name="Group 162">
            <a:extLst>
              <a:ext uri="{FF2B5EF4-FFF2-40B4-BE49-F238E27FC236}">
                <a16:creationId xmlns:a16="http://schemas.microsoft.com/office/drawing/2014/main" id="{32F547D0-417F-4B48-ADEE-07F820D922CC}"/>
              </a:ext>
            </a:extLst>
          </p:cNvPr>
          <p:cNvGrpSpPr>
            <a:grpSpLocks/>
          </p:cNvGrpSpPr>
          <p:nvPr/>
        </p:nvGrpSpPr>
        <p:grpSpPr bwMode="auto">
          <a:xfrm>
            <a:off x="6959600" y="1573238"/>
            <a:ext cx="838200" cy="1720850"/>
            <a:chOff x="2345" y="1140"/>
            <a:chExt cx="528" cy="1084"/>
          </a:xfrm>
        </p:grpSpPr>
        <p:sp>
          <p:nvSpPr>
            <p:cNvPr id="175" name="Line 8">
              <a:extLst>
                <a:ext uri="{FF2B5EF4-FFF2-40B4-BE49-F238E27FC236}">
                  <a16:creationId xmlns:a16="http://schemas.microsoft.com/office/drawing/2014/main" id="{D21D06EC-6091-2849-8D37-49E126CD0401}"/>
                </a:ext>
              </a:extLst>
            </p:cNvPr>
            <p:cNvSpPr>
              <a:spLocks noChangeShapeType="1"/>
            </p:cNvSpPr>
            <p:nvPr/>
          </p:nvSpPr>
          <p:spPr bwMode="auto">
            <a:xfrm flipV="1">
              <a:off x="2811" y="1459"/>
              <a:ext cx="62" cy="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6" name="Line 10">
              <a:extLst>
                <a:ext uri="{FF2B5EF4-FFF2-40B4-BE49-F238E27FC236}">
                  <a16:creationId xmlns:a16="http://schemas.microsoft.com/office/drawing/2014/main" id="{F990EC90-FE4D-8D40-9E5C-68CA1DF32699}"/>
                </a:ext>
              </a:extLst>
            </p:cNvPr>
            <p:cNvSpPr>
              <a:spLocks noChangeShapeType="1"/>
            </p:cNvSpPr>
            <p:nvPr/>
          </p:nvSpPr>
          <p:spPr bwMode="auto">
            <a:xfrm flipV="1">
              <a:off x="2811" y="1967"/>
              <a:ext cx="62" cy="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7" name="Line 15">
              <a:extLst>
                <a:ext uri="{FF2B5EF4-FFF2-40B4-BE49-F238E27FC236}">
                  <a16:creationId xmlns:a16="http://schemas.microsoft.com/office/drawing/2014/main" id="{A98C855E-3FD3-DE4E-BF52-C97A94773599}"/>
                </a:ext>
              </a:extLst>
            </p:cNvPr>
            <p:cNvSpPr>
              <a:spLocks noChangeShapeType="1"/>
            </p:cNvSpPr>
            <p:nvPr/>
          </p:nvSpPr>
          <p:spPr bwMode="auto">
            <a:xfrm>
              <a:off x="2868" y="1456"/>
              <a:ext cx="0" cy="51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178" name="Group 155">
              <a:extLst>
                <a:ext uri="{FF2B5EF4-FFF2-40B4-BE49-F238E27FC236}">
                  <a16:creationId xmlns:a16="http://schemas.microsoft.com/office/drawing/2014/main" id="{EF8C0F42-C332-4143-89B9-D884E67C52BB}"/>
                </a:ext>
              </a:extLst>
            </p:cNvPr>
            <p:cNvGrpSpPr>
              <a:grpSpLocks/>
            </p:cNvGrpSpPr>
            <p:nvPr/>
          </p:nvGrpSpPr>
          <p:grpSpPr bwMode="auto">
            <a:xfrm>
              <a:off x="2345" y="1140"/>
              <a:ext cx="503" cy="444"/>
              <a:chOff x="-44" y="1473"/>
              <a:chExt cx="981" cy="1105"/>
            </a:xfrm>
          </p:grpSpPr>
          <p:pic>
            <p:nvPicPr>
              <p:cNvPr id="183" name="Picture 156" descr="desktop_computer_stylized_medium">
                <a:extLst>
                  <a:ext uri="{FF2B5EF4-FFF2-40B4-BE49-F238E27FC236}">
                    <a16:creationId xmlns:a16="http://schemas.microsoft.com/office/drawing/2014/main" id="{10B5B846-E283-7143-B820-20A6F3306F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 name="Freeform 157">
                <a:extLst>
                  <a:ext uri="{FF2B5EF4-FFF2-40B4-BE49-F238E27FC236}">
                    <a16:creationId xmlns:a16="http://schemas.microsoft.com/office/drawing/2014/main" id="{4ABED2D6-CEA3-0A4D-93D1-BED81AA4E39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79" name="Text Box 158">
              <a:extLst>
                <a:ext uri="{FF2B5EF4-FFF2-40B4-BE49-F238E27FC236}">
                  <a16:creationId xmlns:a16="http://schemas.microsoft.com/office/drawing/2014/main" id="{23C4FFDA-1326-A94E-A751-D63EFD07320F}"/>
                </a:ext>
              </a:extLst>
            </p:cNvPr>
            <p:cNvSpPr txBox="1">
              <a:spLocks noChangeArrowheads="1"/>
            </p:cNvSpPr>
            <p:nvPr/>
          </p:nvSpPr>
          <p:spPr bwMode="auto">
            <a:xfrm rot="5400000">
              <a:off x="2526" y="1509"/>
              <a:ext cx="340"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a:t>
              </a:r>
            </a:p>
          </p:txBody>
        </p:sp>
        <p:grpSp>
          <p:nvGrpSpPr>
            <p:cNvPr id="180" name="Group 159">
              <a:extLst>
                <a:ext uri="{FF2B5EF4-FFF2-40B4-BE49-F238E27FC236}">
                  <a16:creationId xmlns:a16="http://schemas.microsoft.com/office/drawing/2014/main" id="{D6A0E7F7-059E-3F4C-ABA2-AA5E369BD877}"/>
                </a:ext>
              </a:extLst>
            </p:cNvPr>
            <p:cNvGrpSpPr>
              <a:grpSpLocks/>
            </p:cNvGrpSpPr>
            <p:nvPr/>
          </p:nvGrpSpPr>
          <p:grpSpPr bwMode="auto">
            <a:xfrm>
              <a:off x="2357" y="1780"/>
              <a:ext cx="503" cy="444"/>
              <a:chOff x="-44" y="1473"/>
              <a:chExt cx="981" cy="1105"/>
            </a:xfrm>
          </p:grpSpPr>
          <p:pic>
            <p:nvPicPr>
              <p:cNvPr id="181" name="Picture 160" descr="desktop_computer_stylized_medium">
                <a:extLst>
                  <a:ext uri="{FF2B5EF4-FFF2-40B4-BE49-F238E27FC236}">
                    <a16:creationId xmlns:a16="http://schemas.microsoft.com/office/drawing/2014/main" id="{BFBDEB56-F84C-984A-93A8-41D2D90AB6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2" name="Freeform 161">
                <a:extLst>
                  <a:ext uri="{FF2B5EF4-FFF2-40B4-BE49-F238E27FC236}">
                    <a16:creationId xmlns:a16="http://schemas.microsoft.com/office/drawing/2014/main" id="{23C08C6D-2EFE-1640-874E-7F751DFE3F92}"/>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grpSp>
        <p:nvGrpSpPr>
          <p:cNvPr id="252" name="Group 221">
            <a:extLst>
              <a:ext uri="{FF2B5EF4-FFF2-40B4-BE49-F238E27FC236}">
                <a16:creationId xmlns:a16="http://schemas.microsoft.com/office/drawing/2014/main" id="{83321E86-F1C1-444F-8733-A8BC3E94F176}"/>
              </a:ext>
            </a:extLst>
          </p:cNvPr>
          <p:cNvGrpSpPr>
            <a:grpSpLocks/>
          </p:cNvGrpSpPr>
          <p:nvPr/>
        </p:nvGrpSpPr>
        <p:grpSpPr bwMode="auto">
          <a:xfrm>
            <a:off x="7862887" y="4265638"/>
            <a:ext cx="738188" cy="1385888"/>
            <a:chOff x="2345" y="1140"/>
            <a:chExt cx="528" cy="1084"/>
          </a:xfrm>
        </p:grpSpPr>
        <p:sp>
          <p:nvSpPr>
            <p:cNvPr id="253" name="Line 222">
              <a:extLst>
                <a:ext uri="{FF2B5EF4-FFF2-40B4-BE49-F238E27FC236}">
                  <a16:creationId xmlns:a16="http://schemas.microsoft.com/office/drawing/2014/main" id="{28256FDA-1567-AA4A-9678-A59E9E6FD476}"/>
                </a:ext>
              </a:extLst>
            </p:cNvPr>
            <p:cNvSpPr>
              <a:spLocks noChangeShapeType="1"/>
            </p:cNvSpPr>
            <p:nvPr/>
          </p:nvSpPr>
          <p:spPr bwMode="auto">
            <a:xfrm flipV="1">
              <a:off x="2811" y="1459"/>
              <a:ext cx="62" cy="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54" name="Line 223">
              <a:extLst>
                <a:ext uri="{FF2B5EF4-FFF2-40B4-BE49-F238E27FC236}">
                  <a16:creationId xmlns:a16="http://schemas.microsoft.com/office/drawing/2014/main" id="{BE536D99-819F-7442-BD4B-497C8D68FFCA}"/>
                </a:ext>
              </a:extLst>
            </p:cNvPr>
            <p:cNvSpPr>
              <a:spLocks noChangeShapeType="1"/>
            </p:cNvSpPr>
            <p:nvPr/>
          </p:nvSpPr>
          <p:spPr bwMode="auto">
            <a:xfrm flipV="1">
              <a:off x="2811" y="1967"/>
              <a:ext cx="62" cy="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55" name="Line 224">
              <a:extLst>
                <a:ext uri="{FF2B5EF4-FFF2-40B4-BE49-F238E27FC236}">
                  <a16:creationId xmlns:a16="http://schemas.microsoft.com/office/drawing/2014/main" id="{518367ED-FF00-134A-BE7E-957FF73C4212}"/>
                </a:ext>
              </a:extLst>
            </p:cNvPr>
            <p:cNvSpPr>
              <a:spLocks noChangeShapeType="1"/>
            </p:cNvSpPr>
            <p:nvPr/>
          </p:nvSpPr>
          <p:spPr bwMode="auto">
            <a:xfrm>
              <a:off x="2868" y="1455"/>
              <a:ext cx="0" cy="509"/>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256" name="Group 225">
              <a:extLst>
                <a:ext uri="{FF2B5EF4-FFF2-40B4-BE49-F238E27FC236}">
                  <a16:creationId xmlns:a16="http://schemas.microsoft.com/office/drawing/2014/main" id="{9B6119C0-ED52-6E40-ADFA-169BE71421CF}"/>
                </a:ext>
              </a:extLst>
            </p:cNvPr>
            <p:cNvGrpSpPr>
              <a:grpSpLocks/>
            </p:cNvGrpSpPr>
            <p:nvPr/>
          </p:nvGrpSpPr>
          <p:grpSpPr bwMode="auto">
            <a:xfrm>
              <a:off x="2345" y="1140"/>
              <a:ext cx="503" cy="444"/>
              <a:chOff x="-44" y="1473"/>
              <a:chExt cx="981" cy="1105"/>
            </a:xfrm>
          </p:grpSpPr>
          <p:pic>
            <p:nvPicPr>
              <p:cNvPr id="261" name="Picture 226" descr="desktop_computer_stylized_medium">
                <a:extLst>
                  <a:ext uri="{FF2B5EF4-FFF2-40B4-BE49-F238E27FC236}">
                    <a16:creationId xmlns:a16="http://schemas.microsoft.com/office/drawing/2014/main" id="{1FE06784-BDA3-3E46-B541-E88B454046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2" name="Freeform 227">
                <a:extLst>
                  <a:ext uri="{FF2B5EF4-FFF2-40B4-BE49-F238E27FC236}">
                    <a16:creationId xmlns:a16="http://schemas.microsoft.com/office/drawing/2014/main" id="{42E355F2-6D46-854E-A07A-0F85D46DA50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257" name="Text Box 228">
              <a:extLst>
                <a:ext uri="{FF2B5EF4-FFF2-40B4-BE49-F238E27FC236}">
                  <a16:creationId xmlns:a16="http://schemas.microsoft.com/office/drawing/2014/main" id="{F09BDB7F-04BE-6641-B83A-55D6ACFB49EF}"/>
                </a:ext>
              </a:extLst>
            </p:cNvPr>
            <p:cNvSpPr txBox="1">
              <a:spLocks noChangeArrowheads="1"/>
            </p:cNvSpPr>
            <p:nvPr/>
          </p:nvSpPr>
          <p:spPr bwMode="auto">
            <a:xfrm rot="5400000">
              <a:off x="2463" y="1529"/>
              <a:ext cx="422" cy="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a:t>
              </a:r>
            </a:p>
          </p:txBody>
        </p:sp>
        <p:grpSp>
          <p:nvGrpSpPr>
            <p:cNvPr id="258" name="Group 229">
              <a:extLst>
                <a:ext uri="{FF2B5EF4-FFF2-40B4-BE49-F238E27FC236}">
                  <a16:creationId xmlns:a16="http://schemas.microsoft.com/office/drawing/2014/main" id="{496A4233-E5C1-9B4E-9749-F2C6601958C9}"/>
                </a:ext>
              </a:extLst>
            </p:cNvPr>
            <p:cNvGrpSpPr>
              <a:grpSpLocks/>
            </p:cNvGrpSpPr>
            <p:nvPr/>
          </p:nvGrpSpPr>
          <p:grpSpPr bwMode="auto">
            <a:xfrm>
              <a:off x="2357" y="1780"/>
              <a:ext cx="503" cy="444"/>
              <a:chOff x="-44" y="1473"/>
              <a:chExt cx="981" cy="1105"/>
            </a:xfrm>
          </p:grpSpPr>
          <p:pic>
            <p:nvPicPr>
              <p:cNvPr id="259" name="Picture 230" descr="desktop_computer_stylized_medium">
                <a:extLst>
                  <a:ext uri="{FF2B5EF4-FFF2-40B4-BE49-F238E27FC236}">
                    <a16:creationId xmlns:a16="http://schemas.microsoft.com/office/drawing/2014/main" id="{A1BCEA6F-5119-2A43-BBB3-3849D2DE18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0" name="Freeform 231">
                <a:extLst>
                  <a:ext uri="{FF2B5EF4-FFF2-40B4-BE49-F238E27FC236}">
                    <a16:creationId xmlns:a16="http://schemas.microsoft.com/office/drawing/2014/main" id="{6BF309CA-6E15-2047-AA4B-0A352AE112C8}"/>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grpSp>
        <p:nvGrpSpPr>
          <p:cNvPr id="263" name="Group 262">
            <a:extLst>
              <a:ext uri="{FF2B5EF4-FFF2-40B4-BE49-F238E27FC236}">
                <a16:creationId xmlns:a16="http://schemas.microsoft.com/office/drawing/2014/main" id="{2F1EAC85-6023-FF4D-81F9-90127C296F2C}"/>
              </a:ext>
            </a:extLst>
          </p:cNvPr>
          <p:cNvGrpSpPr/>
          <p:nvPr/>
        </p:nvGrpSpPr>
        <p:grpSpPr>
          <a:xfrm>
            <a:off x="7884408" y="1659012"/>
            <a:ext cx="632991" cy="300938"/>
            <a:chOff x="7493876" y="2774731"/>
            <a:chExt cx="1481958" cy="894622"/>
          </a:xfrm>
        </p:grpSpPr>
        <p:sp>
          <p:nvSpPr>
            <p:cNvPr id="264" name="Freeform 263">
              <a:extLst>
                <a:ext uri="{FF2B5EF4-FFF2-40B4-BE49-F238E27FC236}">
                  <a16:creationId xmlns:a16="http://schemas.microsoft.com/office/drawing/2014/main" id="{C4821AC8-A5FA-774F-A9DB-A4DFCF48EFB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65" name="Oval 264">
              <a:extLst>
                <a:ext uri="{FF2B5EF4-FFF2-40B4-BE49-F238E27FC236}">
                  <a16:creationId xmlns:a16="http://schemas.microsoft.com/office/drawing/2014/main" id="{BB3DDF33-9237-3E46-A4FF-988BBD900EB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66" name="Group 265">
              <a:extLst>
                <a:ext uri="{FF2B5EF4-FFF2-40B4-BE49-F238E27FC236}">
                  <a16:creationId xmlns:a16="http://schemas.microsoft.com/office/drawing/2014/main" id="{EC5529D6-F051-354C-B235-5B3B32B14CC3}"/>
                </a:ext>
              </a:extLst>
            </p:cNvPr>
            <p:cNvGrpSpPr/>
            <p:nvPr/>
          </p:nvGrpSpPr>
          <p:grpSpPr>
            <a:xfrm>
              <a:off x="7713663" y="2848339"/>
              <a:ext cx="1042107" cy="425543"/>
              <a:chOff x="7786941" y="2884917"/>
              <a:chExt cx="897649" cy="353919"/>
            </a:xfrm>
          </p:grpSpPr>
          <p:sp>
            <p:nvSpPr>
              <p:cNvPr id="267" name="Freeform 266">
                <a:extLst>
                  <a:ext uri="{FF2B5EF4-FFF2-40B4-BE49-F238E27FC236}">
                    <a16:creationId xmlns:a16="http://schemas.microsoft.com/office/drawing/2014/main" id="{56960A76-E855-8245-929A-6428787BBFA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 name="Freeform 267">
                <a:extLst>
                  <a:ext uri="{FF2B5EF4-FFF2-40B4-BE49-F238E27FC236}">
                    <a16:creationId xmlns:a16="http://schemas.microsoft.com/office/drawing/2014/main" id="{E3E61EDB-ACC2-2645-A21D-7C7821DE2BD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 name="Freeform 268">
                <a:extLst>
                  <a:ext uri="{FF2B5EF4-FFF2-40B4-BE49-F238E27FC236}">
                    <a16:creationId xmlns:a16="http://schemas.microsoft.com/office/drawing/2014/main" id="{9139A776-6C26-7845-83EC-33D2A826F73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 name="Freeform 269">
                <a:extLst>
                  <a:ext uri="{FF2B5EF4-FFF2-40B4-BE49-F238E27FC236}">
                    <a16:creationId xmlns:a16="http://schemas.microsoft.com/office/drawing/2014/main" id="{891C25F5-70CA-D840-85A2-76E9F35490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87" name="Group 286">
            <a:extLst>
              <a:ext uri="{FF2B5EF4-FFF2-40B4-BE49-F238E27FC236}">
                <a16:creationId xmlns:a16="http://schemas.microsoft.com/office/drawing/2014/main" id="{807F039A-0711-7449-900A-5ABB0A16C0AC}"/>
              </a:ext>
            </a:extLst>
          </p:cNvPr>
          <p:cNvGrpSpPr/>
          <p:nvPr/>
        </p:nvGrpSpPr>
        <p:grpSpPr>
          <a:xfrm>
            <a:off x="7880158" y="2314150"/>
            <a:ext cx="632991" cy="300938"/>
            <a:chOff x="7493876" y="2774731"/>
            <a:chExt cx="1481958" cy="894622"/>
          </a:xfrm>
        </p:grpSpPr>
        <p:sp>
          <p:nvSpPr>
            <p:cNvPr id="288" name="Freeform 287">
              <a:extLst>
                <a:ext uri="{FF2B5EF4-FFF2-40B4-BE49-F238E27FC236}">
                  <a16:creationId xmlns:a16="http://schemas.microsoft.com/office/drawing/2014/main" id="{368F4B2E-FBAB-8A41-A938-3CAB86E16A7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89" name="Oval 288">
              <a:extLst>
                <a:ext uri="{FF2B5EF4-FFF2-40B4-BE49-F238E27FC236}">
                  <a16:creationId xmlns:a16="http://schemas.microsoft.com/office/drawing/2014/main" id="{6EA2914F-86D7-BE41-9528-DD609321AD7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90" name="Group 289">
              <a:extLst>
                <a:ext uri="{FF2B5EF4-FFF2-40B4-BE49-F238E27FC236}">
                  <a16:creationId xmlns:a16="http://schemas.microsoft.com/office/drawing/2014/main" id="{F6FEA792-E944-7F40-8522-0F3BB5E23346}"/>
                </a:ext>
              </a:extLst>
            </p:cNvPr>
            <p:cNvGrpSpPr/>
            <p:nvPr/>
          </p:nvGrpSpPr>
          <p:grpSpPr>
            <a:xfrm>
              <a:off x="7713663" y="2848339"/>
              <a:ext cx="1042107" cy="425543"/>
              <a:chOff x="7786941" y="2884917"/>
              <a:chExt cx="897649" cy="353919"/>
            </a:xfrm>
          </p:grpSpPr>
          <p:sp>
            <p:nvSpPr>
              <p:cNvPr id="291" name="Freeform 290">
                <a:extLst>
                  <a:ext uri="{FF2B5EF4-FFF2-40B4-BE49-F238E27FC236}">
                    <a16:creationId xmlns:a16="http://schemas.microsoft.com/office/drawing/2014/main" id="{972F4E62-E379-194B-871E-E46E92AFC2F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2" name="Freeform 291">
                <a:extLst>
                  <a:ext uri="{FF2B5EF4-FFF2-40B4-BE49-F238E27FC236}">
                    <a16:creationId xmlns:a16="http://schemas.microsoft.com/office/drawing/2014/main" id="{ED05D402-8D82-2F46-9C17-0AC4A042D60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3" name="Freeform 292">
                <a:extLst>
                  <a:ext uri="{FF2B5EF4-FFF2-40B4-BE49-F238E27FC236}">
                    <a16:creationId xmlns:a16="http://schemas.microsoft.com/office/drawing/2014/main" id="{7DA453E6-118F-7E48-AB98-9E78F795553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4" name="Freeform 293">
                <a:extLst>
                  <a:ext uri="{FF2B5EF4-FFF2-40B4-BE49-F238E27FC236}">
                    <a16:creationId xmlns:a16="http://schemas.microsoft.com/office/drawing/2014/main" id="{815C067A-55D2-0842-B95C-8B59B2F9D30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95" name="Group 294">
            <a:extLst>
              <a:ext uri="{FF2B5EF4-FFF2-40B4-BE49-F238E27FC236}">
                <a16:creationId xmlns:a16="http://schemas.microsoft.com/office/drawing/2014/main" id="{E05E51FE-6D06-724F-A864-98AA3622A939}"/>
              </a:ext>
            </a:extLst>
          </p:cNvPr>
          <p:cNvGrpSpPr/>
          <p:nvPr/>
        </p:nvGrpSpPr>
        <p:grpSpPr>
          <a:xfrm>
            <a:off x="8793951" y="1869094"/>
            <a:ext cx="632991" cy="300938"/>
            <a:chOff x="7493876" y="2774731"/>
            <a:chExt cx="1481958" cy="894622"/>
          </a:xfrm>
        </p:grpSpPr>
        <p:sp>
          <p:nvSpPr>
            <p:cNvPr id="296" name="Freeform 295">
              <a:extLst>
                <a:ext uri="{FF2B5EF4-FFF2-40B4-BE49-F238E27FC236}">
                  <a16:creationId xmlns:a16="http://schemas.microsoft.com/office/drawing/2014/main" id="{39167229-980A-5148-A640-DFE741EA85C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97" name="Oval 296">
              <a:extLst>
                <a:ext uri="{FF2B5EF4-FFF2-40B4-BE49-F238E27FC236}">
                  <a16:creationId xmlns:a16="http://schemas.microsoft.com/office/drawing/2014/main" id="{0086428A-7293-A947-A526-D3C06F68E73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98" name="Group 297">
              <a:extLst>
                <a:ext uri="{FF2B5EF4-FFF2-40B4-BE49-F238E27FC236}">
                  <a16:creationId xmlns:a16="http://schemas.microsoft.com/office/drawing/2014/main" id="{C749E6C3-5725-AA4F-B967-4F6B56370D3C}"/>
                </a:ext>
              </a:extLst>
            </p:cNvPr>
            <p:cNvGrpSpPr/>
            <p:nvPr/>
          </p:nvGrpSpPr>
          <p:grpSpPr>
            <a:xfrm>
              <a:off x="7713663" y="2848339"/>
              <a:ext cx="1042107" cy="425543"/>
              <a:chOff x="7786941" y="2884917"/>
              <a:chExt cx="897649" cy="353919"/>
            </a:xfrm>
          </p:grpSpPr>
          <p:sp>
            <p:nvSpPr>
              <p:cNvPr id="299" name="Freeform 298">
                <a:extLst>
                  <a:ext uri="{FF2B5EF4-FFF2-40B4-BE49-F238E27FC236}">
                    <a16:creationId xmlns:a16="http://schemas.microsoft.com/office/drawing/2014/main" id="{1DBF2F38-9130-4045-B1F1-F32D81B5E4B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0" name="Freeform 299">
                <a:extLst>
                  <a:ext uri="{FF2B5EF4-FFF2-40B4-BE49-F238E27FC236}">
                    <a16:creationId xmlns:a16="http://schemas.microsoft.com/office/drawing/2014/main" id="{E63A837A-0C0E-D146-B677-E6611EB454B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1" name="Freeform 300">
                <a:extLst>
                  <a:ext uri="{FF2B5EF4-FFF2-40B4-BE49-F238E27FC236}">
                    <a16:creationId xmlns:a16="http://schemas.microsoft.com/office/drawing/2014/main" id="{8C5D26E9-C8F1-914C-B704-8B11AC641B6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2" name="Freeform 301">
                <a:extLst>
                  <a:ext uri="{FF2B5EF4-FFF2-40B4-BE49-F238E27FC236}">
                    <a16:creationId xmlns:a16="http://schemas.microsoft.com/office/drawing/2014/main" id="{BAFDD1D0-615D-0249-9F98-0FEEC487350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03" name="Group 302">
            <a:extLst>
              <a:ext uri="{FF2B5EF4-FFF2-40B4-BE49-F238E27FC236}">
                <a16:creationId xmlns:a16="http://schemas.microsoft.com/office/drawing/2014/main" id="{E2AC8335-D6C0-A144-AF32-A58DE5F9C3A6}"/>
              </a:ext>
            </a:extLst>
          </p:cNvPr>
          <p:cNvGrpSpPr/>
          <p:nvPr/>
        </p:nvGrpSpPr>
        <p:grpSpPr>
          <a:xfrm>
            <a:off x="9121216" y="2764672"/>
            <a:ext cx="632991" cy="300938"/>
            <a:chOff x="7493876" y="2774731"/>
            <a:chExt cx="1481958" cy="894622"/>
          </a:xfrm>
        </p:grpSpPr>
        <p:sp>
          <p:nvSpPr>
            <p:cNvPr id="304" name="Freeform 303">
              <a:extLst>
                <a:ext uri="{FF2B5EF4-FFF2-40B4-BE49-F238E27FC236}">
                  <a16:creationId xmlns:a16="http://schemas.microsoft.com/office/drawing/2014/main" id="{8A05DBFA-0EAB-1845-9738-0EB0EE239CC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05" name="Oval 304">
              <a:extLst>
                <a:ext uri="{FF2B5EF4-FFF2-40B4-BE49-F238E27FC236}">
                  <a16:creationId xmlns:a16="http://schemas.microsoft.com/office/drawing/2014/main" id="{57B67D1D-3B77-9140-B848-C561A80DA4A0}"/>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06" name="Group 305">
              <a:extLst>
                <a:ext uri="{FF2B5EF4-FFF2-40B4-BE49-F238E27FC236}">
                  <a16:creationId xmlns:a16="http://schemas.microsoft.com/office/drawing/2014/main" id="{28A2F0BB-0470-2A4F-809B-26CEE46BFCFA}"/>
                </a:ext>
              </a:extLst>
            </p:cNvPr>
            <p:cNvGrpSpPr/>
            <p:nvPr/>
          </p:nvGrpSpPr>
          <p:grpSpPr>
            <a:xfrm>
              <a:off x="7713663" y="2848339"/>
              <a:ext cx="1042107" cy="425543"/>
              <a:chOff x="7786941" y="2884917"/>
              <a:chExt cx="897649" cy="353919"/>
            </a:xfrm>
          </p:grpSpPr>
          <p:sp>
            <p:nvSpPr>
              <p:cNvPr id="307" name="Freeform 306">
                <a:extLst>
                  <a:ext uri="{FF2B5EF4-FFF2-40B4-BE49-F238E27FC236}">
                    <a16:creationId xmlns:a16="http://schemas.microsoft.com/office/drawing/2014/main" id="{1BECC3AF-A2D6-6440-B742-F4103B39442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8" name="Freeform 307">
                <a:extLst>
                  <a:ext uri="{FF2B5EF4-FFF2-40B4-BE49-F238E27FC236}">
                    <a16:creationId xmlns:a16="http://schemas.microsoft.com/office/drawing/2014/main" id="{B186CB30-9A94-0948-B787-CD6FC9EF21B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9" name="Freeform 308">
                <a:extLst>
                  <a:ext uri="{FF2B5EF4-FFF2-40B4-BE49-F238E27FC236}">
                    <a16:creationId xmlns:a16="http://schemas.microsoft.com/office/drawing/2014/main" id="{24F5F472-F50F-F24E-8E59-CFD0B0ED992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0" name="Freeform 309">
                <a:extLst>
                  <a:ext uri="{FF2B5EF4-FFF2-40B4-BE49-F238E27FC236}">
                    <a16:creationId xmlns:a16="http://schemas.microsoft.com/office/drawing/2014/main" id="{3D0405D5-7F85-264F-A6AD-695776F19C2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1" name="Group 200">
            <a:extLst>
              <a:ext uri="{FF2B5EF4-FFF2-40B4-BE49-F238E27FC236}">
                <a16:creationId xmlns:a16="http://schemas.microsoft.com/office/drawing/2014/main" id="{06798466-3BB3-2342-BD22-8AE603A94657}"/>
              </a:ext>
            </a:extLst>
          </p:cNvPr>
          <p:cNvGrpSpPr>
            <a:grpSpLocks/>
          </p:cNvGrpSpPr>
          <p:nvPr/>
        </p:nvGrpSpPr>
        <p:grpSpPr bwMode="auto">
          <a:xfrm>
            <a:off x="9531350" y="2968651"/>
            <a:ext cx="1033462" cy="801687"/>
            <a:chOff x="4045" y="1955"/>
            <a:chExt cx="651" cy="505"/>
          </a:xfrm>
        </p:grpSpPr>
        <p:grpSp>
          <p:nvGrpSpPr>
            <p:cNvPr id="222" name="Group 123">
              <a:extLst>
                <a:ext uri="{FF2B5EF4-FFF2-40B4-BE49-F238E27FC236}">
                  <a16:creationId xmlns:a16="http://schemas.microsoft.com/office/drawing/2014/main" id="{174D30C2-0600-E842-9D13-48D84E15A8AC}"/>
                </a:ext>
              </a:extLst>
            </p:cNvPr>
            <p:cNvGrpSpPr>
              <a:grpSpLocks/>
            </p:cNvGrpSpPr>
            <p:nvPr/>
          </p:nvGrpSpPr>
          <p:grpSpPr bwMode="auto">
            <a:xfrm rot="3346875">
              <a:off x="3958" y="2042"/>
              <a:ext cx="282" cy="108"/>
              <a:chOff x="5078" y="1860"/>
              <a:chExt cx="282" cy="108"/>
            </a:xfrm>
          </p:grpSpPr>
          <p:sp>
            <p:nvSpPr>
              <p:cNvPr id="232" name="Rectangle 124">
                <a:extLst>
                  <a:ext uri="{FF2B5EF4-FFF2-40B4-BE49-F238E27FC236}">
                    <a16:creationId xmlns:a16="http://schemas.microsoft.com/office/drawing/2014/main" id="{F381050B-DDE8-954D-9D94-E1EE35A64E62}"/>
                  </a:ext>
                </a:extLst>
              </p:cNvPr>
              <p:cNvSpPr>
                <a:spLocks noChangeArrowheads="1"/>
              </p:cNvSpPr>
              <p:nvPr/>
            </p:nvSpPr>
            <p:spPr bwMode="auto">
              <a:xfrm>
                <a:off x="5215" y="1861"/>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33" name="Rectangle 125">
                <a:extLst>
                  <a:ext uri="{FF2B5EF4-FFF2-40B4-BE49-F238E27FC236}">
                    <a16:creationId xmlns:a16="http://schemas.microsoft.com/office/drawing/2014/main" id="{5197D7D3-1B07-6740-82AE-F29D7BEDCD09}"/>
                  </a:ext>
                </a:extLst>
              </p:cNvPr>
              <p:cNvSpPr>
                <a:spLocks noChangeArrowheads="1"/>
              </p:cNvSpPr>
              <p:nvPr/>
            </p:nvSpPr>
            <p:spPr bwMode="auto">
              <a:xfrm>
                <a:off x="5078"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23" name="Group 126">
              <a:extLst>
                <a:ext uri="{FF2B5EF4-FFF2-40B4-BE49-F238E27FC236}">
                  <a16:creationId xmlns:a16="http://schemas.microsoft.com/office/drawing/2014/main" id="{3E825F3A-5DF4-304A-B95C-B8A97DD304FA}"/>
                </a:ext>
              </a:extLst>
            </p:cNvPr>
            <p:cNvGrpSpPr>
              <a:grpSpLocks/>
            </p:cNvGrpSpPr>
            <p:nvPr/>
          </p:nvGrpSpPr>
          <p:grpSpPr bwMode="auto">
            <a:xfrm rot="3215306">
              <a:off x="4158" y="2108"/>
              <a:ext cx="282" cy="108"/>
              <a:chOff x="5078" y="1860"/>
              <a:chExt cx="282" cy="108"/>
            </a:xfrm>
          </p:grpSpPr>
          <p:sp>
            <p:nvSpPr>
              <p:cNvPr id="230" name="Rectangle 127">
                <a:extLst>
                  <a:ext uri="{FF2B5EF4-FFF2-40B4-BE49-F238E27FC236}">
                    <a16:creationId xmlns:a16="http://schemas.microsoft.com/office/drawing/2014/main" id="{6F4FE7A3-A500-AE4F-BCA5-184F3C5D66A8}"/>
                  </a:ext>
                </a:extLst>
              </p:cNvPr>
              <p:cNvSpPr>
                <a:spLocks noChangeArrowheads="1"/>
              </p:cNvSpPr>
              <p:nvPr/>
            </p:nvSpPr>
            <p:spPr bwMode="auto">
              <a:xfrm>
                <a:off x="5214"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31" name="Rectangle 128">
                <a:extLst>
                  <a:ext uri="{FF2B5EF4-FFF2-40B4-BE49-F238E27FC236}">
                    <a16:creationId xmlns:a16="http://schemas.microsoft.com/office/drawing/2014/main" id="{DC50AA62-2765-F54C-89E7-332279233AB7}"/>
                  </a:ext>
                </a:extLst>
              </p:cNvPr>
              <p:cNvSpPr>
                <a:spLocks noChangeArrowheads="1"/>
              </p:cNvSpPr>
              <p:nvPr/>
            </p:nvSpPr>
            <p:spPr bwMode="auto">
              <a:xfrm>
                <a:off x="5076"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24" name="Group 129">
              <a:extLst>
                <a:ext uri="{FF2B5EF4-FFF2-40B4-BE49-F238E27FC236}">
                  <a16:creationId xmlns:a16="http://schemas.microsoft.com/office/drawing/2014/main" id="{0A9E08EA-C83B-9C45-BA60-0B9B237E060B}"/>
                </a:ext>
              </a:extLst>
            </p:cNvPr>
            <p:cNvGrpSpPr>
              <a:grpSpLocks/>
            </p:cNvGrpSpPr>
            <p:nvPr/>
          </p:nvGrpSpPr>
          <p:grpSpPr bwMode="auto">
            <a:xfrm rot="3051000">
              <a:off x="4380" y="2184"/>
              <a:ext cx="282" cy="108"/>
              <a:chOff x="5078" y="1860"/>
              <a:chExt cx="282" cy="108"/>
            </a:xfrm>
          </p:grpSpPr>
          <p:sp>
            <p:nvSpPr>
              <p:cNvPr id="228" name="Rectangle 130">
                <a:extLst>
                  <a:ext uri="{FF2B5EF4-FFF2-40B4-BE49-F238E27FC236}">
                    <a16:creationId xmlns:a16="http://schemas.microsoft.com/office/drawing/2014/main" id="{D3EF473C-F3F1-064D-8B44-C21CE30AA66D}"/>
                  </a:ext>
                </a:extLst>
              </p:cNvPr>
              <p:cNvSpPr>
                <a:spLocks noChangeArrowheads="1"/>
              </p:cNvSpPr>
              <p:nvPr/>
            </p:nvSpPr>
            <p:spPr bwMode="auto">
              <a:xfrm>
                <a:off x="5214"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29" name="Rectangle 131">
                <a:extLst>
                  <a:ext uri="{FF2B5EF4-FFF2-40B4-BE49-F238E27FC236}">
                    <a16:creationId xmlns:a16="http://schemas.microsoft.com/office/drawing/2014/main" id="{C03C8DA3-06DA-EF43-B064-7CCBEDCA593D}"/>
                  </a:ext>
                </a:extLst>
              </p:cNvPr>
              <p:cNvSpPr>
                <a:spLocks noChangeArrowheads="1"/>
              </p:cNvSpPr>
              <p:nvPr/>
            </p:nvSpPr>
            <p:spPr bwMode="auto">
              <a:xfrm>
                <a:off x="5078"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225" name="Line 133">
              <a:extLst>
                <a:ext uri="{FF2B5EF4-FFF2-40B4-BE49-F238E27FC236}">
                  <a16:creationId xmlns:a16="http://schemas.microsoft.com/office/drawing/2014/main" id="{DE2846D5-5BC7-A148-987E-9BFF02F3AB40}"/>
                </a:ext>
              </a:extLst>
            </p:cNvPr>
            <p:cNvSpPr>
              <a:spLocks noChangeShapeType="1"/>
            </p:cNvSpPr>
            <p:nvPr/>
          </p:nvSpPr>
          <p:spPr bwMode="auto">
            <a:xfrm>
              <a:off x="4184" y="2216"/>
              <a:ext cx="84" cy="11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26" name="Line 134">
              <a:extLst>
                <a:ext uri="{FF2B5EF4-FFF2-40B4-BE49-F238E27FC236}">
                  <a16:creationId xmlns:a16="http://schemas.microsoft.com/office/drawing/2014/main" id="{30B266F5-491B-F245-8588-B01608E3BBD9}"/>
                </a:ext>
              </a:extLst>
            </p:cNvPr>
            <p:cNvSpPr>
              <a:spLocks noChangeShapeType="1"/>
            </p:cNvSpPr>
            <p:nvPr/>
          </p:nvSpPr>
          <p:spPr bwMode="auto">
            <a:xfrm>
              <a:off x="4388" y="2278"/>
              <a:ext cx="82" cy="11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27" name="Line 135">
              <a:extLst>
                <a:ext uri="{FF2B5EF4-FFF2-40B4-BE49-F238E27FC236}">
                  <a16:creationId xmlns:a16="http://schemas.microsoft.com/office/drawing/2014/main" id="{26AE079B-6AB9-4C4C-AF4E-AAC854681EEB}"/>
                </a:ext>
              </a:extLst>
            </p:cNvPr>
            <p:cNvSpPr>
              <a:spLocks noChangeShapeType="1"/>
            </p:cNvSpPr>
            <p:nvPr/>
          </p:nvSpPr>
          <p:spPr bwMode="auto">
            <a:xfrm>
              <a:off x="4620" y="2350"/>
              <a:ext cx="76" cy="11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311" name="Group 310">
            <a:extLst>
              <a:ext uri="{FF2B5EF4-FFF2-40B4-BE49-F238E27FC236}">
                <a16:creationId xmlns:a16="http://schemas.microsoft.com/office/drawing/2014/main" id="{E9162E78-8261-EA48-A8D1-AA206DF5AC5F}"/>
              </a:ext>
            </a:extLst>
          </p:cNvPr>
          <p:cNvGrpSpPr/>
          <p:nvPr/>
        </p:nvGrpSpPr>
        <p:grpSpPr>
          <a:xfrm>
            <a:off x="9820071" y="3769540"/>
            <a:ext cx="632991" cy="300938"/>
            <a:chOff x="7493876" y="2774731"/>
            <a:chExt cx="1481958" cy="894622"/>
          </a:xfrm>
        </p:grpSpPr>
        <p:sp>
          <p:nvSpPr>
            <p:cNvPr id="312" name="Freeform 311">
              <a:extLst>
                <a:ext uri="{FF2B5EF4-FFF2-40B4-BE49-F238E27FC236}">
                  <a16:creationId xmlns:a16="http://schemas.microsoft.com/office/drawing/2014/main" id="{61929FF8-27C2-9247-A465-EE63843072A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3" name="Oval 312">
              <a:extLst>
                <a:ext uri="{FF2B5EF4-FFF2-40B4-BE49-F238E27FC236}">
                  <a16:creationId xmlns:a16="http://schemas.microsoft.com/office/drawing/2014/main" id="{035E780E-BAF2-FA48-A0B3-9F54E54FDB8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4" name="Group 313">
              <a:extLst>
                <a:ext uri="{FF2B5EF4-FFF2-40B4-BE49-F238E27FC236}">
                  <a16:creationId xmlns:a16="http://schemas.microsoft.com/office/drawing/2014/main" id="{684F749B-ED1E-A047-A2B3-DE5EAB23CEE6}"/>
                </a:ext>
              </a:extLst>
            </p:cNvPr>
            <p:cNvGrpSpPr/>
            <p:nvPr/>
          </p:nvGrpSpPr>
          <p:grpSpPr>
            <a:xfrm>
              <a:off x="7713663" y="2848339"/>
              <a:ext cx="1042107" cy="425543"/>
              <a:chOff x="7786941" y="2884917"/>
              <a:chExt cx="897649" cy="353919"/>
            </a:xfrm>
          </p:grpSpPr>
          <p:sp>
            <p:nvSpPr>
              <p:cNvPr id="315" name="Freeform 314">
                <a:extLst>
                  <a:ext uri="{FF2B5EF4-FFF2-40B4-BE49-F238E27FC236}">
                    <a16:creationId xmlns:a16="http://schemas.microsoft.com/office/drawing/2014/main" id="{C89DC151-24F4-7047-B7AA-B2339047619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6" name="Freeform 315">
                <a:extLst>
                  <a:ext uri="{FF2B5EF4-FFF2-40B4-BE49-F238E27FC236}">
                    <a16:creationId xmlns:a16="http://schemas.microsoft.com/office/drawing/2014/main" id="{F448580F-C41E-514E-AB84-0B14F276080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7" name="Freeform 316">
                <a:extLst>
                  <a:ext uri="{FF2B5EF4-FFF2-40B4-BE49-F238E27FC236}">
                    <a16:creationId xmlns:a16="http://schemas.microsoft.com/office/drawing/2014/main" id="{8AEFCBA5-3ECF-9546-8AA6-966DE039FC1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8" name="Freeform 317">
                <a:extLst>
                  <a:ext uri="{FF2B5EF4-FFF2-40B4-BE49-F238E27FC236}">
                    <a16:creationId xmlns:a16="http://schemas.microsoft.com/office/drawing/2014/main" id="{67B5A22B-79ED-4949-A639-35B4D10A014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19" name="Group 318">
            <a:extLst>
              <a:ext uri="{FF2B5EF4-FFF2-40B4-BE49-F238E27FC236}">
                <a16:creationId xmlns:a16="http://schemas.microsoft.com/office/drawing/2014/main" id="{83F23AF2-A0FE-224D-920C-84AE9D1EC7B7}"/>
              </a:ext>
            </a:extLst>
          </p:cNvPr>
          <p:cNvGrpSpPr/>
          <p:nvPr/>
        </p:nvGrpSpPr>
        <p:grpSpPr>
          <a:xfrm>
            <a:off x="8883206" y="4890985"/>
            <a:ext cx="632991" cy="300938"/>
            <a:chOff x="7493876" y="2774731"/>
            <a:chExt cx="1481958" cy="894622"/>
          </a:xfrm>
        </p:grpSpPr>
        <p:sp>
          <p:nvSpPr>
            <p:cNvPr id="320" name="Freeform 319">
              <a:extLst>
                <a:ext uri="{FF2B5EF4-FFF2-40B4-BE49-F238E27FC236}">
                  <a16:creationId xmlns:a16="http://schemas.microsoft.com/office/drawing/2014/main" id="{20B06A7E-D607-A643-8573-7FA8832D501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1" name="Oval 320">
              <a:extLst>
                <a:ext uri="{FF2B5EF4-FFF2-40B4-BE49-F238E27FC236}">
                  <a16:creationId xmlns:a16="http://schemas.microsoft.com/office/drawing/2014/main" id="{7E112450-743E-2B49-88BE-591DC0195C2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2" name="Group 321">
              <a:extLst>
                <a:ext uri="{FF2B5EF4-FFF2-40B4-BE49-F238E27FC236}">
                  <a16:creationId xmlns:a16="http://schemas.microsoft.com/office/drawing/2014/main" id="{1AE80838-4934-0E4F-8553-C27D2320BC94}"/>
                </a:ext>
              </a:extLst>
            </p:cNvPr>
            <p:cNvGrpSpPr/>
            <p:nvPr/>
          </p:nvGrpSpPr>
          <p:grpSpPr>
            <a:xfrm>
              <a:off x="7713663" y="2848339"/>
              <a:ext cx="1042107" cy="425543"/>
              <a:chOff x="7786941" y="2884917"/>
              <a:chExt cx="897649" cy="353919"/>
            </a:xfrm>
          </p:grpSpPr>
          <p:sp>
            <p:nvSpPr>
              <p:cNvPr id="323" name="Freeform 322">
                <a:extLst>
                  <a:ext uri="{FF2B5EF4-FFF2-40B4-BE49-F238E27FC236}">
                    <a16:creationId xmlns:a16="http://schemas.microsoft.com/office/drawing/2014/main" id="{D4632782-D6F6-464C-9B44-5281824C25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4" name="Freeform 323">
                <a:extLst>
                  <a:ext uri="{FF2B5EF4-FFF2-40B4-BE49-F238E27FC236}">
                    <a16:creationId xmlns:a16="http://schemas.microsoft.com/office/drawing/2014/main" id="{16D6CA10-0739-4C44-A478-5170B47935D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5" name="Freeform 324">
                <a:extLst>
                  <a:ext uri="{FF2B5EF4-FFF2-40B4-BE49-F238E27FC236}">
                    <a16:creationId xmlns:a16="http://schemas.microsoft.com/office/drawing/2014/main" id="{4B16F740-0AC8-A547-9C7F-02F48F9EA29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6" name="Freeform 325">
                <a:extLst>
                  <a:ext uri="{FF2B5EF4-FFF2-40B4-BE49-F238E27FC236}">
                    <a16:creationId xmlns:a16="http://schemas.microsoft.com/office/drawing/2014/main" id="{B97565F7-3C72-3649-A488-D8651F23A3F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3527505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7"/>
                                        </p:tgtEl>
                                        <p:attrNameLst>
                                          <p:attrName>style.visibility</p:attrName>
                                        </p:attrNameLst>
                                      </p:cBhvr>
                                      <p:to>
                                        <p:strVal val="visible"/>
                                      </p:to>
                                    </p:set>
                                    <p:animEffect transition="in" filter="wipe(left)">
                                      <p:cBhvr>
                                        <p:cTn id="7" dur="1000"/>
                                        <p:tgtEl>
                                          <p:spTgt spid="14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21"/>
                                        </p:tgtEl>
                                        <p:attrNameLst>
                                          <p:attrName>style.visibility</p:attrName>
                                        </p:attrNameLst>
                                      </p:cBhvr>
                                      <p:to>
                                        <p:strVal val="visible"/>
                                      </p:to>
                                    </p:set>
                                    <p:animEffect transition="in" filter="wipe(up)">
                                      <p:cBhvr>
                                        <p:cTn id="12" dur="1000"/>
                                        <p:tgtEl>
                                          <p:spTgt spid="221"/>
                                        </p:tgtEl>
                                      </p:cBhvr>
                                    </p:animEffect>
                                  </p:childTnLst>
                                </p:cTn>
                              </p:par>
                              <p:par>
                                <p:cTn id="13" presetID="9" presetClass="entr" presetSubtype="0" fill="hold" nodeType="withEffect">
                                  <p:stCondLst>
                                    <p:cond delay="0"/>
                                  </p:stCondLst>
                                  <p:childTnLst>
                                    <p:set>
                                      <p:cBhvr>
                                        <p:cTn id="14" dur="1" fill="hold">
                                          <p:stCondLst>
                                            <p:cond delay="0"/>
                                          </p:stCondLst>
                                        </p:cTn>
                                        <p:tgtEl>
                                          <p:spTgt spid="152">
                                            <p:txEl>
                                              <p:pRg st="0" end="0"/>
                                            </p:txEl>
                                          </p:spTgt>
                                        </p:tgtEl>
                                        <p:attrNameLst>
                                          <p:attrName>style.visibility</p:attrName>
                                        </p:attrNameLst>
                                      </p:cBhvr>
                                      <p:to>
                                        <p:strVal val="visible"/>
                                      </p:to>
                                    </p:set>
                                    <p:animEffect transition="in" filter="dissolve">
                                      <p:cBhvr>
                                        <p:cTn id="15" dur="500"/>
                                        <p:tgtEl>
                                          <p:spTgt spid="152">
                                            <p:txEl>
                                              <p:pRg st="0" end="0"/>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52">
                                            <p:txEl>
                                              <p:pRg st="1" end="1"/>
                                            </p:txEl>
                                          </p:spTgt>
                                        </p:tgtEl>
                                        <p:attrNameLst>
                                          <p:attrName>style.visibility</p:attrName>
                                        </p:attrNameLst>
                                      </p:cBhvr>
                                      <p:to>
                                        <p:strVal val="visible"/>
                                      </p:to>
                                    </p:set>
                                    <p:animEffect transition="in" filter="dissolve">
                                      <p:cBhvr>
                                        <p:cTn id="18" dur="500"/>
                                        <p:tgtEl>
                                          <p:spTgt spid="152">
                                            <p:txEl>
                                              <p:pRg st="1" end="1"/>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52">
                                            <p:txEl>
                                              <p:pRg st="2" end="2"/>
                                            </p:txEl>
                                          </p:spTgt>
                                        </p:tgtEl>
                                        <p:attrNameLst>
                                          <p:attrName>style.visibility</p:attrName>
                                        </p:attrNameLst>
                                      </p:cBhvr>
                                      <p:to>
                                        <p:strVal val="visible"/>
                                      </p:to>
                                    </p:set>
                                    <p:animEffect transition="in" filter="dissolve">
                                      <p:cBhvr>
                                        <p:cTn id="21" dur="500"/>
                                        <p:tgtEl>
                                          <p:spTgt spid="152">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54"/>
                                        </p:tgtEl>
                                        <p:attrNameLst>
                                          <p:attrName>style.visibility</p:attrName>
                                        </p:attrNameLst>
                                      </p:cBhvr>
                                      <p:to>
                                        <p:strVal val="visible"/>
                                      </p:to>
                                    </p:set>
                                    <p:animEffect transition="in" filter="wipe(right)">
                                      <p:cBhvr>
                                        <p:cTn id="26" dur="1000"/>
                                        <p:tgtEl>
                                          <p:spTgt spid="15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nodeType="clickEffect">
                                  <p:stCondLst>
                                    <p:cond delay="0"/>
                                  </p:stCondLst>
                                  <p:childTnLst>
                                    <p:set>
                                      <p:cBhvr>
                                        <p:cTn id="30" dur="1" fill="hold">
                                          <p:stCondLst>
                                            <p:cond delay="0"/>
                                          </p:stCondLst>
                                        </p:cTn>
                                        <p:tgtEl>
                                          <p:spTgt spid="167"/>
                                        </p:tgtEl>
                                        <p:attrNameLst>
                                          <p:attrName>style.visibility</p:attrName>
                                        </p:attrNameLst>
                                      </p:cBhvr>
                                      <p:to>
                                        <p:strVal val="visible"/>
                                      </p:to>
                                    </p:set>
                                    <p:animEffect transition="in" filter="wipe(right)">
                                      <p:cBhvr>
                                        <p:cTn id="31" dur="500"/>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IP fragmentation/reassembly</a:t>
            </a:r>
            <a:endParaRPr lang="en-US" dirty="0"/>
          </a:p>
        </p:txBody>
      </p:sp>
      <p:sp>
        <p:nvSpPr>
          <p:cNvPr id="4" name="Slide Number Placeholder 3">
            <a:extLst>
              <a:ext uri="{FF2B5EF4-FFF2-40B4-BE49-F238E27FC236}">
                <a16:creationId xmlns:a16="http://schemas.microsoft.com/office/drawing/2014/main" id="{8172FBE7-A2C0-3642-8E64-FB4716E783BC}"/>
              </a:ext>
            </a:extLst>
          </p:cNvPr>
          <p:cNvSpPr>
            <a:spLocks noGrp="1"/>
          </p:cNvSpPr>
          <p:nvPr>
            <p:ph type="sldNum" sz="quarter" idx="4"/>
          </p:nvPr>
        </p:nvSpPr>
        <p:spPr>
          <a:xfrm>
            <a:off x="9219616" y="6499361"/>
            <a:ext cx="2743200" cy="365125"/>
          </a:xfrm>
        </p:spPr>
        <p:txBody>
          <a:bodyPr/>
          <a:lstStyle/>
          <a:p>
            <a:r>
              <a:rPr lang="en-US" dirty="0"/>
              <a:t>Network Layer: 4-</a:t>
            </a:r>
            <a:fld id="{C4204591-24BD-A542-B9D5-F8D8A88D2FEE}" type="slidenum">
              <a:rPr lang="en-US" smtClean="0"/>
              <a:pPr/>
              <a:t>45</a:t>
            </a:fld>
            <a:endParaRPr lang="en-US" dirty="0"/>
          </a:p>
        </p:txBody>
      </p:sp>
      <p:grpSp>
        <p:nvGrpSpPr>
          <p:cNvPr id="273" name="Group 4">
            <a:extLst>
              <a:ext uri="{FF2B5EF4-FFF2-40B4-BE49-F238E27FC236}">
                <a16:creationId xmlns:a16="http://schemas.microsoft.com/office/drawing/2014/main" id="{C209DF58-BB84-EE41-9A05-9B26BDA48F8A}"/>
              </a:ext>
            </a:extLst>
          </p:cNvPr>
          <p:cNvGrpSpPr>
            <a:grpSpLocks/>
          </p:cNvGrpSpPr>
          <p:nvPr/>
        </p:nvGrpSpPr>
        <p:grpSpPr bwMode="auto">
          <a:xfrm>
            <a:off x="4989773" y="1527175"/>
            <a:ext cx="4181475" cy="660400"/>
            <a:chOff x="3006" y="1205"/>
            <a:chExt cx="2634" cy="416"/>
          </a:xfrm>
        </p:grpSpPr>
        <p:sp>
          <p:nvSpPr>
            <p:cNvPr id="275" name="Rectangle 6">
              <a:extLst>
                <a:ext uri="{FF2B5EF4-FFF2-40B4-BE49-F238E27FC236}">
                  <a16:creationId xmlns:a16="http://schemas.microsoft.com/office/drawing/2014/main" id="{9F97564F-AA01-CD42-B7AF-FD555736F768}"/>
                </a:ext>
              </a:extLst>
            </p:cNvPr>
            <p:cNvSpPr>
              <a:spLocks noChangeArrowheads="1"/>
            </p:cNvSpPr>
            <p:nvPr/>
          </p:nvSpPr>
          <p:spPr bwMode="auto">
            <a:xfrm>
              <a:off x="3006" y="1242"/>
              <a:ext cx="2634" cy="342"/>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76" name="Text Box 7">
              <a:extLst>
                <a:ext uri="{FF2B5EF4-FFF2-40B4-BE49-F238E27FC236}">
                  <a16:creationId xmlns:a16="http://schemas.microsoft.com/office/drawing/2014/main" id="{B08FA020-86D6-B940-A867-F9B73513D872}"/>
                </a:ext>
              </a:extLst>
            </p:cNvPr>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ID</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=x</a:t>
              </a:r>
            </a:p>
          </p:txBody>
        </p:sp>
        <p:sp>
          <p:nvSpPr>
            <p:cNvPr id="277" name="Text Box 8">
              <a:extLst>
                <a:ext uri="{FF2B5EF4-FFF2-40B4-BE49-F238E27FC236}">
                  <a16:creationId xmlns:a16="http://schemas.microsoft.com/office/drawing/2014/main" id="{F56BF547-3E90-BB4F-A15E-786126B2BCE3}"/>
                </a:ext>
              </a:extLst>
            </p:cNvPr>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=0</a:t>
              </a:r>
            </a:p>
          </p:txBody>
        </p:sp>
        <p:sp>
          <p:nvSpPr>
            <p:cNvPr id="278" name="Text Box 9">
              <a:extLst>
                <a:ext uri="{FF2B5EF4-FFF2-40B4-BE49-F238E27FC236}">
                  <a16:creationId xmlns:a16="http://schemas.microsoft.com/office/drawing/2014/main" id="{DBDC952C-C809-B445-B355-B2F02E8CE967}"/>
                </a:ext>
              </a:extLst>
            </p:cNvPr>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fragflag</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=0</a:t>
              </a:r>
            </a:p>
          </p:txBody>
        </p:sp>
        <p:sp>
          <p:nvSpPr>
            <p:cNvPr id="279" name="Text Box 10">
              <a:extLst>
                <a:ext uri="{FF2B5EF4-FFF2-40B4-BE49-F238E27FC236}">
                  <a16:creationId xmlns:a16="http://schemas.microsoft.com/office/drawing/2014/main" id="{A9EC1F74-3597-984E-BA0B-F7596BA8C5E7}"/>
                </a:ext>
              </a:extLst>
            </p:cNvPr>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length</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=4000</a:t>
              </a:r>
            </a:p>
          </p:txBody>
        </p:sp>
        <p:sp>
          <p:nvSpPr>
            <p:cNvPr id="280" name="Line 11">
              <a:extLst>
                <a:ext uri="{FF2B5EF4-FFF2-40B4-BE49-F238E27FC236}">
                  <a16:creationId xmlns:a16="http://schemas.microsoft.com/office/drawing/2014/main" id="{62001456-A0DE-F549-91B8-4AFAB874A3B6}"/>
                </a:ext>
              </a:extLst>
            </p:cNvPr>
            <p:cNvSpPr>
              <a:spLocks noChangeShapeType="1"/>
            </p:cNvSpPr>
            <p:nvPr/>
          </p:nvSpPr>
          <p:spPr bwMode="auto">
            <a:xfrm>
              <a:off x="3246"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1" name="Line 12">
              <a:extLst>
                <a:ext uri="{FF2B5EF4-FFF2-40B4-BE49-F238E27FC236}">
                  <a16:creationId xmlns:a16="http://schemas.microsoft.com/office/drawing/2014/main" id="{893638D3-E04E-AA43-A78B-93162C2865E0}"/>
                </a:ext>
              </a:extLst>
            </p:cNvPr>
            <p:cNvSpPr>
              <a:spLocks noChangeShapeType="1"/>
            </p:cNvSpPr>
            <p:nvPr/>
          </p:nvSpPr>
          <p:spPr bwMode="auto">
            <a:xfrm>
              <a:off x="3750"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2" name="Line 13">
              <a:extLst>
                <a:ext uri="{FF2B5EF4-FFF2-40B4-BE49-F238E27FC236}">
                  <a16:creationId xmlns:a16="http://schemas.microsoft.com/office/drawing/2014/main" id="{83D5BE05-2CE6-B34D-AF80-010634152A21}"/>
                </a:ext>
              </a:extLst>
            </p:cNvPr>
            <p:cNvSpPr>
              <a:spLocks noChangeShapeType="1"/>
            </p:cNvSpPr>
            <p:nvPr/>
          </p:nvSpPr>
          <p:spPr bwMode="auto">
            <a:xfrm>
              <a:off x="4020" y="1254"/>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3" name="Line 14">
              <a:extLst>
                <a:ext uri="{FF2B5EF4-FFF2-40B4-BE49-F238E27FC236}">
                  <a16:creationId xmlns:a16="http://schemas.microsoft.com/office/drawing/2014/main" id="{B403F84F-91AC-0F4D-9D8A-D3B010411ECA}"/>
                </a:ext>
              </a:extLst>
            </p:cNvPr>
            <p:cNvSpPr>
              <a:spLocks noChangeShapeType="1"/>
            </p:cNvSpPr>
            <p:nvPr/>
          </p:nvSpPr>
          <p:spPr bwMode="auto">
            <a:xfrm>
              <a:off x="4638"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4" name="Line 15">
              <a:extLst>
                <a:ext uri="{FF2B5EF4-FFF2-40B4-BE49-F238E27FC236}">
                  <a16:creationId xmlns:a16="http://schemas.microsoft.com/office/drawing/2014/main" id="{96E9F421-95E6-864D-AFCE-D0C2B7D32BE7}"/>
                </a:ext>
              </a:extLst>
            </p:cNvPr>
            <p:cNvSpPr>
              <a:spLocks noChangeShapeType="1"/>
            </p:cNvSpPr>
            <p:nvPr/>
          </p:nvSpPr>
          <p:spPr bwMode="auto">
            <a:xfrm>
              <a:off x="5112"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85" name="Rectangle 16">
              <a:extLst>
                <a:ext uri="{FF2B5EF4-FFF2-40B4-BE49-F238E27FC236}">
                  <a16:creationId xmlns:a16="http://schemas.microsoft.com/office/drawing/2014/main" id="{E06CA3A4-DDBA-A648-AE30-B136F21AE15C}"/>
                </a:ext>
              </a:extLst>
            </p:cNvPr>
            <p:cNvSpPr>
              <a:spLocks noChangeArrowheads="1"/>
            </p:cNvSpPr>
            <p:nvPr/>
          </p:nvSpPr>
          <p:spPr bwMode="auto">
            <a:xfrm>
              <a:off x="5232" y="1237"/>
              <a:ext cx="138" cy="3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86" name="Group 70">
            <a:extLst>
              <a:ext uri="{FF2B5EF4-FFF2-40B4-BE49-F238E27FC236}">
                <a16:creationId xmlns:a16="http://schemas.microsoft.com/office/drawing/2014/main" id="{E0E5D94D-8D0E-F447-B202-06A60559CE81}"/>
              </a:ext>
            </a:extLst>
          </p:cNvPr>
          <p:cNvGrpSpPr>
            <a:grpSpLocks/>
          </p:cNvGrpSpPr>
          <p:nvPr/>
        </p:nvGrpSpPr>
        <p:grpSpPr bwMode="auto">
          <a:xfrm>
            <a:off x="5078673" y="2290763"/>
            <a:ext cx="4645025" cy="3330574"/>
            <a:chOff x="2321" y="1443"/>
            <a:chExt cx="2926" cy="2098"/>
          </a:xfrm>
        </p:grpSpPr>
        <p:grpSp>
          <p:nvGrpSpPr>
            <p:cNvPr id="327" name="Group 17">
              <a:extLst>
                <a:ext uri="{FF2B5EF4-FFF2-40B4-BE49-F238E27FC236}">
                  <a16:creationId xmlns:a16="http://schemas.microsoft.com/office/drawing/2014/main" id="{D6D59DCE-5992-8C44-B2EB-F9E8F0FD4606}"/>
                </a:ext>
              </a:extLst>
            </p:cNvPr>
            <p:cNvGrpSpPr>
              <a:grpSpLocks/>
            </p:cNvGrpSpPr>
            <p:nvPr/>
          </p:nvGrpSpPr>
          <p:grpSpPr bwMode="auto">
            <a:xfrm>
              <a:off x="2613" y="2066"/>
              <a:ext cx="2634" cy="416"/>
              <a:chOff x="3006" y="1205"/>
              <a:chExt cx="2634" cy="416"/>
            </a:xfrm>
          </p:grpSpPr>
          <p:sp>
            <p:nvSpPr>
              <p:cNvPr id="359" name="Rectangle 19">
                <a:extLst>
                  <a:ext uri="{FF2B5EF4-FFF2-40B4-BE49-F238E27FC236}">
                    <a16:creationId xmlns:a16="http://schemas.microsoft.com/office/drawing/2014/main" id="{2A7BBF80-1D6D-734D-B87F-681AA9D8A5EF}"/>
                  </a:ext>
                </a:extLst>
              </p:cNvPr>
              <p:cNvSpPr>
                <a:spLocks noChangeArrowheads="1"/>
              </p:cNvSpPr>
              <p:nvPr/>
            </p:nvSpPr>
            <p:spPr bwMode="auto">
              <a:xfrm>
                <a:off x="3006" y="1242"/>
                <a:ext cx="2634" cy="342"/>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0" name="Text Box 20">
                <a:extLst>
                  <a:ext uri="{FF2B5EF4-FFF2-40B4-BE49-F238E27FC236}">
                    <a16:creationId xmlns:a16="http://schemas.microsoft.com/office/drawing/2014/main" id="{6A532E8C-AC95-C849-AB1C-E073A332F129}"/>
                  </a:ext>
                </a:extLst>
              </p:cNvPr>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ID</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=x</a:t>
                </a:r>
              </a:p>
            </p:txBody>
          </p:sp>
          <p:sp>
            <p:nvSpPr>
              <p:cNvPr id="361" name="Text Box 21">
                <a:extLst>
                  <a:ext uri="{FF2B5EF4-FFF2-40B4-BE49-F238E27FC236}">
                    <a16:creationId xmlns:a16="http://schemas.microsoft.com/office/drawing/2014/main" id="{2C14E1D0-AEA3-2946-96BE-BBDEAEAD40E6}"/>
                  </a:ext>
                </a:extLst>
              </p:cNvPr>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=0</a:t>
                </a:r>
              </a:p>
            </p:txBody>
          </p:sp>
          <p:sp>
            <p:nvSpPr>
              <p:cNvPr id="362" name="Text Box 22">
                <a:extLst>
                  <a:ext uri="{FF2B5EF4-FFF2-40B4-BE49-F238E27FC236}">
                    <a16:creationId xmlns:a16="http://schemas.microsoft.com/office/drawing/2014/main" id="{9A73FBD4-64CA-644E-9CC8-4734F6A60D9F}"/>
                  </a:ext>
                </a:extLst>
              </p:cNvPr>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fragflag</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a:t>
                </a:r>
              </a:p>
            </p:txBody>
          </p:sp>
          <p:sp>
            <p:nvSpPr>
              <p:cNvPr id="363" name="Text Box 23">
                <a:extLst>
                  <a:ext uri="{FF2B5EF4-FFF2-40B4-BE49-F238E27FC236}">
                    <a16:creationId xmlns:a16="http://schemas.microsoft.com/office/drawing/2014/main" id="{986EA356-F829-434B-9FDD-6D5DEF00873B}"/>
                  </a:ext>
                </a:extLst>
              </p:cNvPr>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length</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=1500</a:t>
                </a:r>
              </a:p>
            </p:txBody>
          </p:sp>
          <p:sp>
            <p:nvSpPr>
              <p:cNvPr id="364" name="Line 24">
                <a:extLst>
                  <a:ext uri="{FF2B5EF4-FFF2-40B4-BE49-F238E27FC236}">
                    <a16:creationId xmlns:a16="http://schemas.microsoft.com/office/drawing/2014/main" id="{97082873-DB44-F541-8876-F85138EEE33A}"/>
                  </a:ext>
                </a:extLst>
              </p:cNvPr>
              <p:cNvSpPr>
                <a:spLocks noChangeShapeType="1"/>
              </p:cNvSpPr>
              <p:nvPr/>
            </p:nvSpPr>
            <p:spPr bwMode="auto">
              <a:xfrm>
                <a:off x="3246"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5" name="Line 25">
                <a:extLst>
                  <a:ext uri="{FF2B5EF4-FFF2-40B4-BE49-F238E27FC236}">
                    <a16:creationId xmlns:a16="http://schemas.microsoft.com/office/drawing/2014/main" id="{7FB1E670-9433-9A45-AE38-7E6CF33CE0DF}"/>
                  </a:ext>
                </a:extLst>
              </p:cNvPr>
              <p:cNvSpPr>
                <a:spLocks noChangeShapeType="1"/>
              </p:cNvSpPr>
              <p:nvPr/>
            </p:nvSpPr>
            <p:spPr bwMode="auto">
              <a:xfrm>
                <a:off x="3750"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6" name="Line 26">
                <a:extLst>
                  <a:ext uri="{FF2B5EF4-FFF2-40B4-BE49-F238E27FC236}">
                    <a16:creationId xmlns:a16="http://schemas.microsoft.com/office/drawing/2014/main" id="{2DF386FB-87A4-AF4D-8755-36BCCFF71508}"/>
                  </a:ext>
                </a:extLst>
              </p:cNvPr>
              <p:cNvSpPr>
                <a:spLocks noChangeShapeType="1"/>
              </p:cNvSpPr>
              <p:nvPr/>
            </p:nvSpPr>
            <p:spPr bwMode="auto">
              <a:xfrm>
                <a:off x="4020" y="1254"/>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7" name="Line 27">
                <a:extLst>
                  <a:ext uri="{FF2B5EF4-FFF2-40B4-BE49-F238E27FC236}">
                    <a16:creationId xmlns:a16="http://schemas.microsoft.com/office/drawing/2014/main" id="{9698D062-8447-6541-AC16-F61EA75CCA0B}"/>
                  </a:ext>
                </a:extLst>
              </p:cNvPr>
              <p:cNvSpPr>
                <a:spLocks noChangeShapeType="1"/>
              </p:cNvSpPr>
              <p:nvPr/>
            </p:nvSpPr>
            <p:spPr bwMode="auto">
              <a:xfrm>
                <a:off x="4638"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8" name="Line 28">
                <a:extLst>
                  <a:ext uri="{FF2B5EF4-FFF2-40B4-BE49-F238E27FC236}">
                    <a16:creationId xmlns:a16="http://schemas.microsoft.com/office/drawing/2014/main" id="{199F02F2-DF0B-E24E-8B1B-D7F09F27355C}"/>
                  </a:ext>
                </a:extLst>
              </p:cNvPr>
              <p:cNvSpPr>
                <a:spLocks noChangeShapeType="1"/>
              </p:cNvSpPr>
              <p:nvPr/>
            </p:nvSpPr>
            <p:spPr bwMode="auto">
              <a:xfrm>
                <a:off x="5112"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69" name="Rectangle 29">
                <a:extLst>
                  <a:ext uri="{FF2B5EF4-FFF2-40B4-BE49-F238E27FC236}">
                    <a16:creationId xmlns:a16="http://schemas.microsoft.com/office/drawing/2014/main" id="{75F9EE65-3BF2-0B42-9D3F-29E55761F02A}"/>
                  </a:ext>
                </a:extLst>
              </p:cNvPr>
              <p:cNvSpPr>
                <a:spLocks noChangeArrowheads="1"/>
              </p:cNvSpPr>
              <p:nvPr/>
            </p:nvSpPr>
            <p:spPr bwMode="auto">
              <a:xfrm>
                <a:off x="5232" y="1235"/>
                <a:ext cx="138" cy="3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328" name="Group 30">
              <a:extLst>
                <a:ext uri="{FF2B5EF4-FFF2-40B4-BE49-F238E27FC236}">
                  <a16:creationId xmlns:a16="http://schemas.microsoft.com/office/drawing/2014/main" id="{12D4790F-40A3-F448-AC4E-CCA0878BDC2A}"/>
                </a:ext>
              </a:extLst>
            </p:cNvPr>
            <p:cNvGrpSpPr>
              <a:grpSpLocks/>
            </p:cNvGrpSpPr>
            <p:nvPr/>
          </p:nvGrpSpPr>
          <p:grpSpPr bwMode="auto">
            <a:xfrm>
              <a:off x="2613" y="2570"/>
              <a:ext cx="2634" cy="416"/>
              <a:chOff x="3006" y="1205"/>
              <a:chExt cx="2634" cy="416"/>
            </a:xfrm>
          </p:grpSpPr>
          <p:sp>
            <p:nvSpPr>
              <p:cNvPr id="347" name="Rectangle 32">
                <a:extLst>
                  <a:ext uri="{FF2B5EF4-FFF2-40B4-BE49-F238E27FC236}">
                    <a16:creationId xmlns:a16="http://schemas.microsoft.com/office/drawing/2014/main" id="{B15FF11D-8509-0040-A294-9AF84579D9EB}"/>
                  </a:ext>
                </a:extLst>
              </p:cNvPr>
              <p:cNvSpPr>
                <a:spLocks noChangeArrowheads="1"/>
              </p:cNvSpPr>
              <p:nvPr/>
            </p:nvSpPr>
            <p:spPr bwMode="auto">
              <a:xfrm>
                <a:off x="3006" y="1242"/>
                <a:ext cx="2634" cy="342"/>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8" name="Text Box 33">
                <a:extLst>
                  <a:ext uri="{FF2B5EF4-FFF2-40B4-BE49-F238E27FC236}">
                    <a16:creationId xmlns:a16="http://schemas.microsoft.com/office/drawing/2014/main" id="{A66E9104-5A4E-5346-95BA-D285C3BBB0E6}"/>
                  </a:ext>
                </a:extLst>
              </p:cNvPr>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ID</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=x</a:t>
                </a:r>
              </a:p>
            </p:txBody>
          </p:sp>
          <p:sp>
            <p:nvSpPr>
              <p:cNvPr id="349" name="Text Box 34">
                <a:extLst>
                  <a:ext uri="{FF2B5EF4-FFF2-40B4-BE49-F238E27FC236}">
                    <a16:creationId xmlns:a16="http://schemas.microsoft.com/office/drawing/2014/main" id="{C829564F-0014-D242-8FB2-98781565F51B}"/>
                  </a:ext>
                </a:extLst>
              </p:cNvPr>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=185</a:t>
                </a:r>
              </a:p>
            </p:txBody>
          </p:sp>
          <p:sp>
            <p:nvSpPr>
              <p:cNvPr id="350" name="Text Box 35">
                <a:extLst>
                  <a:ext uri="{FF2B5EF4-FFF2-40B4-BE49-F238E27FC236}">
                    <a16:creationId xmlns:a16="http://schemas.microsoft.com/office/drawing/2014/main" id="{56158AC2-5A04-404E-A171-6A6805AB8CEA}"/>
                  </a:ext>
                </a:extLst>
              </p:cNvPr>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fragflag</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a:t>
                </a:r>
              </a:p>
            </p:txBody>
          </p:sp>
          <p:sp>
            <p:nvSpPr>
              <p:cNvPr id="351" name="Text Box 36">
                <a:extLst>
                  <a:ext uri="{FF2B5EF4-FFF2-40B4-BE49-F238E27FC236}">
                    <a16:creationId xmlns:a16="http://schemas.microsoft.com/office/drawing/2014/main" id="{55166D62-F49D-B749-90C6-8147DE90AFC0}"/>
                  </a:ext>
                </a:extLst>
              </p:cNvPr>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length</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=1500</a:t>
                </a:r>
              </a:p>
            </p:txBody>
          </p:sp>
          <p:sp>
            <p:nvSpPr>
              <p:cNvPr id="352" name="Line 37">
                <a:extLst>
                  <a:ext uri="{FF2B5EF4-FFF2-40B4-BE49-F238E27FC236}">
                    <a16:creationId xmlns:a16="http://schemas.microsoft.com/office/drawing/2014/main" id="{F0A3D74F-264C-0349-9215-E7CBB0759379}"/>
                  </a:ext>
                </a:extLst>
              </p:cNvPr>
              <p:cNvSpPr>
                <a:spLocks noChangeShapeType="1"/>
              </p:cNvSpPr>
              <p:nvPr/>
            </p:nvSpPr>
            <p:spPr bwMode="auto">
              <a:xfrm>
                <a:off x="3246"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3" name="Line 38">
                <a:extLst>
                  <a:ext uri="{FF2B5EF4-FFF2-40B4-BE49-F238E27FC236}">
                    <a16:creationId xmlns:a16="http://schemas.microsoft.com/office/drawing/2014/main" id="{5AA0C3A5-CE52-3240-95A8-CBCE0710E187}"/>
                  </a:ext>
                </a:extLst>
              </p:cNvPr>
              <p:cNvSpPr>
                <a:spLocks noChangeShapeType="1"/>
              </p:cNvSpPr>
              <p:nvPr/>
            </p:nvSpPr>
            <p:spPr bwMode="auto">
              <a:xfrm>
                <a:off x="3750"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4" name="Line 39">
                <a:extLst>
                  <a:ext uri="{FF2B5EF4-FFF2-40B4-BE49-F238E27FC236}">
                    <a16:creationId xmlns:a16="http://schemas.microsoft.com/office/drawing/2014/main" id="{D8790347-989D-7242-9FFA-97B539C96E5B}"/>
                  </a:ext>
                </a:extLst>
              </p:cNvPr>
              <p:cNvSpPr>
                <a:spLocks noChangeShapeType="1"/>
              </p:cNvSpPr>
              <p:nvPr/>
            </p:nvSpPr>
            <p:spPr bwMode="auto">
              <a:xfrm>
                <a:off x="4020" y="1254"/>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5" name="Line 40">
                <a:extLst>
                  <a:ext uri="{FF2B5EF4-FFF2-40B4-BE49-F238E27FC236}">
                    <a16:creationId xmlns:a16="http://schemas.microsoft.com/office/drawing/2014/main" id="{C59C4051-FB9E-0C4D-AB29-CE5F0F328BD0}"/>
                  </a:ext>
                </a:extLst>
              </p:cNvPr>
              <p:cNvSpPr>
                <a:spLocks noChangeShapeType="1"/>
              </p:cNvSpPr>
              <p:nvPr/>
            </p:nvSpPr>
            <p:spPr bwMode="auto">
              <a:xfrm>
                <a:off x="4638"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6" name="Line 41">
                <a:extLst>
                  <a:ext uri="{FF2B5EF4-FFF2-40B4-BE49-F238E27FC236}">
                    <a16:creationId xmlns:a16="http://schemas.microsoft.com/office/drawing/2014/main" id="{6D9DC6D6-4088-434D-AFD2-EBAB166C6FAD}"/>
                  </a:ext>
                </a:extLst>
              </p:cNvPr>
              <p:cNvSpPr>
                <a:spLocks noChangeShapeType="1"/>
              </p:cNvSpPr>
              <p:nvPr/>
            </p:nvSpPr>
            <p:spPr bwMode="auto">
              <a:xfrm>
                <a:off x="5112"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57" name="Rectangle 42">
                <a:extLst>
                  <a:ext uri="{FF2B5EF4-FFF2-40B4-BE49-F238E27FC236}">
                    <a16:creationId xmlns:a16="http://schemas.microsoft.com/office/drawing/2014/main" id="{EA1C70D4-47D8-594E-8539-612492CA926B}"/>
                  </a:ext>
                </a:extLst>
              </p:cNvPr>
              <p:cNvSpPr>
                <a:spLocks noChangeArrowheads="1"/>
              </p:cNvSpPr>
              <p:nvPr/>
            </p:nvSpPr>
            <p:spPr bwMode="auto">
              <a:xfrm>
                <a:off x="5232" y="1235"/>
                <a:ext cx="138" cy="3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329" name="Group 43">
              <a:extLst>
                <a:ext uri="{FF2B5EF4-FFF2-40B4-BE49-F238E27FC236}">
                  <a16:creationId xmlns:a16="http://schemas.microsoft.com/office/drawing/2014/main" id="{E59F1A1E-ADC4-E248-8812-9B1455B8027C}"/>
                </a:ext>
              </a:extLst>
            </p:cNvPr>
            <p:cNvGrpSpPr>
              <a:grpSpLocks/>
            </p:cNvGrpSpPr>
            <p:nvPr/>
          </p:nvGrpSpPr>
          <p:grpSpPr bwMode="auto">
            <a:xfrm>
              <a:off x="2607" y="3092"/>
              <a:ext cx="2634" cy="449"/>
              <a:chOff x="3006" y="1205"/>
              <a:chExt cx="2634" cy="449"/>
            </a:xfrm>
          </p:grpSpPr>
          <p:sp>
            <p:nvSpPr>
              <p:cNvPr id="335" name="Rectangle 45">
                <a:extLst>
                  <a:ext uri="{FF2B5EF4-FFF2-40B4-BE49-F238E27FC236}">
                    <a16:creationId xmlns:a16="http://schemas.microsoft.com/office/drawing/2014/main" id="{FE70DE84-8AAA-8846-A748-B1E64C2FE0D8}"/>
                  </a:ext>
                </a:extLst>
              </p:cNvPr>
              <p:cNvSpPr>
                <a:spLocks noChangeArrowheads="1"/>
              </p:cNvSpPr>
              <p:nvPr/>
            </p:nvSpPr>
            <p:spPr bwMode="auto">
              <a:xfrm>
                <a:off x="3006" y="1242"/>
                <a:ext cx="2634" cy="342"/>
              </a:xfrm>
              <a:prstGeom prst="rect">
                <a:avLst/>
              </a:prstGeom>
              <a:solidFill>
                <a:srgbClr val="FFFFFF"/>
              </a:solidFill>
              <a:ln w="19050">
                <a:solidFill>
                  <a:srgbClr val="000000"/>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36" name="Text Box 46">
                <a:extLst>
                  <a:ext uri="{FF2B5EF4-FFF2-40B4-BE49-F238E27FC236}">
                    <a16:creationId xmlns:a16="http://schemas.microsoft.com/office/drawing/2014/main" id="{C5A8CE00-0167-BE4B-B09C-F6086D864021}"/>
                  </a:ext>
                </a:extLst>
              </p:cNvPr>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ID</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=x</a:t>
                </a:r>
              </a:p>
            </p:txBody>
          </p:sp>
          <p:sp>
            <p:nvSpPr>
              <p:cNvPr id="337" name="Text Box 47">
                <a:extLst>
                  <a:ext uri="{FF2B5EF4-FFF2-40B4-BE49-F238E27FC236}">
                    <a16:creationId xmlns:a16="http://schemas.microsoft.com/office/drawing/2014/main" id="{2F9C9AB8-33A0-134C-ACB9-56E71BD85D19}"/>
                  </a:ext>
                </a:extLst>
              </p:cNvPr>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=370</a:t>
                </a:r>
              </a:p>
            </p:txBody>
          </p:sp>
          <p:sp>
            <p:nvSpPr>
              <p:cNvPr id="338" name="Text Box 48">
                <a:extLst>
                  <a:ext uri="{FF2B5EF4-FFF2-40B4-BE49-F238E27FC236}">
                    <a16:creationId xmlns:a16="http://schemas.microsoft.com/office/drawing/2014/main" id="{8AC2C926-77A5-E44A-9659-1F2EB67DE78E}"/>
                  </a:ext>
                </a:extLst>
              </p:cNvPr>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fragflag</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=0</a:t>
                </a:r>
              </a:p>
            </p:txBody>
          </p:sp>
          <p:sp>
            <p:nvSpPr>
              <p:cNvPr id="339" name="Text Box 49">
                <a:extLst>
                  <a:ext uri="{FF2B5EF4-FFF2-40B4-BE49-F238E27FC236}">
                    <a16:creationId xmlns:a16="http://schemas.microsoft.com/office/drawing/2014/main" id="{ADD7C64B-1398-EC48-B74F-E620C62A8043}"/>
                  </a:ext>
                </a:extLst>
              </p:cNvPr>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length</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=1040</a:t>
                </a:r>
              </a:p>
            </p:txBody>
          </p:sp>
          <p:sp>
            <p:nvSpPr>
              <p:cNvPr id="340" name="Line 50">
                <a:extLst>
                  <a:ext uri="{FF2B5EF4-FFF2-40B4-BE49-F238E27FC236}">
                    <a16:creationId xmlns:a16="http://schemas.microsoft.com/office/drawing/2014/main" id="{09587459-A6B0-654D-86D7-6663EE218741}"/>
                  </a:ext>
                </a:extLst>
              </p:cNvPr>
              <p:cNvSpPr>
                <a:spLocks noChangeShapeType="1"/>
              </p:cNvSpPr>
              <p:nvPr/>
            </p:nvSpPr>
            <p:spPr bwMode="auto">
              <a:xfrm>
                <a:off x="3246"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1" name="Line 51">
                <a:extLst>
                  <a:ext uri="{FF2B5EF4-FFF2-40B4-BE49-F238E27FC236}">
                    <a16:creationId xmlns:a16="http://schemas.microsoft.com/office/drawing/2014/main" id="{A748B13E-8E8C-B14E-B15A-9350C3AC6353}"/>
                  </a:ext>
                </a:extLst>
              </p:cNvPr>
              <p:cNvSpPr>
                <a:spLocks noChangeShapeType="1"/>
              </p:cNvSpPr>
              <p:nvPr/>
            </p:nvSpPr>
            <p:spPr bwMode="auto">
              <a:xfrm>
                <a:off x="3750"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2" name="Line 52">
                <a:extLst>
                  <a:ext uri="{FF2B5EF4-FFF2-40B4-BE49-F238E27FC236}">
                    <a16:creationId xmlns:a16="http://schemas.microsoft.com/office/drawing/2014/main" id="{F81A466B-6D5C-054A-A2E0-43656AB99502}"/>
                  </a:ext>
                </a:extLst>
              </p:cNvPr>
              <p:cNvSpPr>
                <a:spLocks noChangeShapeType="1"/>
              </p:cNvSpPr>
              <p:nvPr/>
            </p:nvSpPr>
            <p:spPr bwMode="auto">
              <a:xfrm>
                <a:off x="4020" y="1254"/>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3" name="Line 53">
                <a:extLst>
                  <a:ext uri="{FF2B5EF4-FFF2-40B4-BE49-F238E27FC236}">
                    <a16:creationId xmlns:a16="http://schemas.microsoft.com/office/drawing/2014/main" id="{EBFE2F82-A061-6C46-8ED4-FC63BE95BA95}"/>
                  </a:ext>
                </a:extLst>
              </p:cNvPr>
              <p:cNvSpPr>
                <a:spLocks noChangeShapeType="1"/>
              </p:cNvSpPr>
              <p:nvPr/>
            </p:nvSpPr>
            <p:spPr bwMode="auto">
              <a:xfrm>
                <a:off x="4638"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4" name="Line 54">
                <a:extLst>
                  <a:ext uri="{FF2B5EF4-FFF2-40B4-BE49-F238E27FC236}">
                    <a16:creationId xmlns:a16="http://schemas.microsoft.com/office/drawing/2014/main" id="{4B359F6B-C938-394C-B6D1-60315BA57735}"/>
                  </a:ext>
                </a:extLst>
              </p:cNvPr>
              <p:cNvSpPr>
                <a:spLocks noChangeShapeType="1"/>
              </p:cNvSpPr>
              <p:nvPr/>
            </p:nvSpPr>
            <p:spPr bwMode="auto">
              <a:xfrm>
                <a:off x="5112" y="1242"/>
                <a:ext cx="0" cy="34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45" name="Rectangle 55">
                <a:extLst>
                  <a:ext uri="{FF2B5EF4-FFF2-40B4-BE49-F238E27FC236}">
                    <a16:creationId xmlns:a16="http://schemas.microsoft.com/office/drawing/2014/main" id="{E131EC63-108A-D34A-B1BB-22245EF5D502}"/>
                  </a:ext>
                </a:extLst>
              </p:cNvPr>
              <p:cNvSpPr>
                <a:spLocks noChangeArrowheads="1"/>
              </p:cNvSpPr>
              <p:nvPr/>
            </p:nvSpPr>
            <p:spPr bwMode="auto">
              <a:xfrm>
                <a:off x="5224" y="1235"/>
                <a:ext cx="146" cy="4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330" name="Freeform 56">
              <a:extLst>
                <a:ext uri="{FF2B5EF4-FFF2-40B4-BE49-F238E27FC236}">
                  <a16:creationId xmlns:a16="http://schemas.microsoft.com/office/drawing/2014/main" id="{2EC91758-FB97-144D-8BEA-A0ABA3C63BF1}"/>
                </a:ext>
              </a:extLst>
            </p:cNvPr>
            <p:cNvSpPr>
              <a:spLocks/>
            </p:cNvSpPr>
            <p:nvPr/>
          </p:nvSpPr>
          <p:spPr bwMode="auto">
            <a:xfrm>
              <a:off x="2337" y="1443"/>
              <a:ext cx="210" cy="1362"/>
            </a:xfrm>
            <a:custGeom>
              <a:avLst/>
              <a:gdLst>
                <a:gd name="T0" fmla="*/ 0 w 210"/>
                <a:gd name="T1" fmla="*/ 0 h 1362"/>
                <a:gd name="T2" fmla="*/ 0 w 210"/>
                <a:gd name="T3" fmla="*/ 1362 h 1362"/>
                <a:gd name="T4" fmla="*/ 210 w 210"/>
                <a:gd name="T5" fmla="*/ 858 h 1362"/>
                <a:gd name="T6" fmla="*/ 0 60000 65536"/>
                <a:gd name="T7" fmla="*/ 0 60000 65536"/>
                <a:gd name="T8" fmla="*/ 0 60000 65536"/>
                <a:gd name="T9" fmla="*/ 0 w 210"/>
                <a:gd name="T10" fmla="*/ 0 h 1362"/>
                <a:gd name="T11" fmla="*/ 210 w 210"/>
                <a:gd name="T12" fmla="*/ 1362 h 1362"/>
              </a:gdLst>
              <a:ahLst/>
              <a:cxnLst>
                <a:cxn ang="T6">
                  <a:pos x="T0" y="T1"/>
                </a:cxn>
                <a:cxn ang="T7">
                  <a:pos x="T2" y="T3"/>
                </a:cxn>
                <a:cxn ang="T8">
                  <a:pos x="T4" y="T5"/>
                </a:cxn>
              </a:cxnLst>
              <a:rect l="T9" t="T10" r="T11" b="T12"/>
              <a:pathLst>
                <a:path w="210" h="1362">
                  <a:moveTo>
                    <a:pt x="0" y="0"/>
                  </a:moveTo>
                  <a:lnTo>
                    <a:pt x="0" y="1362"/>
                  </a:lnTo>
                  <a:lnTo>
                    <a:pt x="210" y="858"/>
                  </a:lnTo>
                </a:path>
              </a:pathLst>
            </a:custGeom>
            <a:noFill/>
            <a:ln w="19050" cap="flat" cmpd="sng">
              <a:solidFill>
                <a:srgbClr val="CC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31" name="Line 57">
              <a:extLst>
                <a:ext uri="{FF2B5EF4-FFF2-40B4-BE49-F238E27FC236}">
                  <a16:creationId xmlns:a16="http://schemas.microsoft.com/office/drawing/2014/main" id="{6E81C240-B39C-2B41-9279-E1C7F3FABC1E}"/>
                </a:ext>
              </a:extLst>
            </p:cNvPr>
            <p:cNvSpPr>
              <a:spLocks noChangeShapeType="1"/>
            </p:cNvSpPr>
            <p:nvPr/>
          </p:nvSpPr>
          <p:spPr bwMode="auto">
            <a:xfrm>
              <a:off x="2337" y="2787"/>
              <a:ext cx="228" cy="0"/>
            </a:xfrm>
            <a:prstGeom prst="line">
              <a:avLst/>
            </a:prstGeom>
            <a:noFill/>
            <a:ln w="1905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32" name="Line 58">
              <a:extLst>
                <a:ext uri="{FF2B5EF4-FFF2-40B4-BE49-F238E27FC236}">
                  <a16:creationId xmlns:a16="http://schemas.microsoft.com/office/drawing/2014/main" id="{67594024-6154-584C-8F5A-3493BB49D6CD}"/>
                </a:ext>
              </a:extLst>
            </p:cNvPr>
            <p:cNvSpPr>
              <a:spLocks noChangeShapeType="1"/>
            </p:cNvSpPr>
            <p:nvPr/>
          </p:nvSpPr>
          <p:spPr bwMode="auto">
            <a:xfrm>
              <a:off x="2343" y="2793"/>
              <a:ext cx="210" cy="498"/>
            </a:xfrm>
            <a:prstGeom prst="line">
              <a:avLst/>
            </a:prstGeom>
            <a:noFill/>
            <a:ln w="1905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33" name="Text Box 59">
              <a:extLst>
                <a:ext uri="{FF2B5EF4-FFF2-40B4-BE49-F238E27FC236}">
                  <a16:creationId xmlns:a16="http://schemas.microsoft.com/office/drawing/2014/main" id="{71F7F398-43FB-B84F-9D41-7BBF5DC4119F}"/>
                </a:ext>
              </a:extLst>
            </p:cNvPr>
            <p:cNvSpPr txBox="1">
              <a:spLocks noChangeArrowheads="1"/>
            </p:cNvSpPr>
            <p:nvPr/>
          </p:nvSpPr>
          <p:spPr bwMode="auto">
            <a:xfrm>
              <a:off x="2321" y="1490"/>
              <a:ext cx="198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rPr>
                <a:t>one large datagram becomes</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rPr>
                <a:t>several smaller datagrams</a:t>
              </a:r>
            </a:p>
          </p:txBody>
        </p:sp>
      </p:grpSp>
      <p:sp>
        <p:nvSpPr>
          <p:cNvPr id="370" name="Rectangle 60">
            <a:extLst>
              <a:ext uri="{FF2B5EF4-FFF2-40B4-BE49-F238E27FC236}">
                <a16:creationId xmlns:a16="http://schemas.microsoft.com/office/drawing/2014/main" id="{591C6D9B-A3D7-8144-8B0B-BBF79011C2D7}"/>
              </a:ext>
            </a:extLst>
          </p:cNvPr>
          <p:cNvSpPr>
            <a:spLocks noChangeArrowheads="1"/>
          </p:cNvSpPr>
          <p:nvPr/>
        </p:nvSpPr>
        <p:spPr bwMode="auto">
          <a:xfrm>
            <a:off x="734518" y="1472029"/>
            <a:ext cx="3806877" cy="1677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0" fontAlgn="base" hangingPunct="0">
              <a:lnSpc>
                <a:spcPct val="85000"/>
              </a:lnSpc>
              <a:spcBef>
                <a:spcPct val="20000"/>
              </a:spcBef>
              <a:spcAft>
                <a:spcPct val="0"/>
              </a:spcAft>
              <a:buClr>
                <a:srgbClr val="000099"/>
              </a:buClr>
              <a:buSzPct val="65000"/>
              <a:buFont typeface="Wingdings" pitchFamily="2" charset="2"/>
              <a:buNone/>
            </a:pPr>
            <a:r>
              <a:rPr lang="en-US" altLang="en-US" sz="3200" dirty="0">
                <a:solidFill>
                  <a:srgbClr val="0000A3"/>
                </a:solidFill>
                <a:latin typeface="+mn-lt"/>
              </a:rPr>
              <a:t>example:</a:t>
            </a:r>
          </a:p>
          <a:p>
            <a:pPr marL="403225" indent="-284163" eaLnBrk="0" fontAlgn="base" hangingPunct="0">
              <a:lnSpc>
                <a:spcPct val="85000"/>
              </a:lnSpc>
              <a:spcBef>
                <a:spcPct val="20000"/>
              </a:spcBef>
              <a:spcAft>
                <a:spcPct val="0"/>
              </a:spcAft>
              <a:buClr>
                <a:srgbClr val="000099"/>
              </a:buClr>
              <a:buSzPct val="100000"/>
              <a:buFont typeface="Wingdings" pitchFamily="2" charset="2"/>
              <a:buChar char="§"/>
            </a:pPr>
            <a:r>
              <a:rPr lang="en-US" altLang="en-US" dirty="0">
                <a:solidFill>
                  <a:srgbClr val="000000"/>
                </a:solidFill>
                <a:latin typeface="+mn-lt"/>
              </a:rPr>
              <a:t>4000 byte datagram</a:t>
            </a:r>
          </a:p>
          <a:p>
            <a:pPr marL="403225" indent="-284163" eaLnBrk="0" fontAlgn="base" hangingPunct="0">
              <a:lnSpc>
                <a:spcPct val="85000"/>
              </a:lnSpc>
              <a:spcBef>
                <a:spcPct val="20000"/>
              </a:spcBef>
              <a:spcAft>
                <a:spcPct val="0"/>
              </a:spcAft>
              <a:buClr>
                <a:srgbClr val="000099"/>
              </a:buClr>
              <a:buSzPct val="100000"/>
              <a:buFont typeface="Wingdings" pitchFamily="2" charset="2"/>
              <a:buChar char="§"/>
            </a:pPr>
            <a:r>
              <a:rPr lang="en-US" altLang="en-US" dirty="0">
                <a:solidFill>
                  <a:srgbClr val="000000"/>
                </a:solidFill>
                <a:latin typeface="+mn-lt"/>
              </a:rPr>
              <a:t>MTU = 1500 bytes</a:t>
            </a:r>
          </a:p>
          <a:p>
            <a:pPr eaLnBrk="0" fontAlgn="base" hangingPunct="0">
              <a:lnSpc>
                <a:spcPct val="85000"/>
              </a:lnSpc>
              <a:spcBef>
                <a:spcPct val="20000"/>
              </a:spcBef>
              <a:spcAft>
                <a:spcPct val="0"/>
              </a:spcAft>
              <a:buClr>
                <a:srgbClr val="000099"/>
              </a:buClr>
              <a:buSzPct val="65000"/>
              <a:buFont typeface="Wingdings" pitchFamily="2" charset="2"/>
              <a:buChar char="v"/>
            </a:pPr>
            <a:endParaRPr lang="en-US" altLang="en-US" sz="2000" dirty="0">
              <a:solidFill>
                <a:srgbClr val="000000"/>
              </a:solidFill>
              <a:latin typeface="Gill Sans MT" panose="020B0502020104020203" pitchFamily="34" charset="77"/>
            </a:endParaRPr>
          </a:p>
        </p:txBody>
      </p:sp>
      <p:sp>
        <p:nvSpPr>
          <p:cNvPr id="371" name="Text Box 61">
            <a:extLst>
              <a:ext uri="{FF2B5EF4-FFF2-40B4-BE49-F238E27FC236}">
                <a16:creationId xmlns:a16="http://schemas.microsoft.com/office/drawing/2014/main" id="{4864CDD5-A640-E645-9288-94B039FE5FB0}"/>
              </a:ext>
            </a:extLst>
          </p:cNvPr>
          <p:cNvSpPr txBox="1">
            <a:spLocks noChangeArrowheads="1"/>
          </p:cNvSpPr>
          <p:nvPr/>
        </p:nvSpPr>
        <p:spPr bwMode="auto">
          <a:xfrm>
            <a:off x="2437073" y="3238500"/>
            <a:ext cx="16065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1480 bytes in </a:t>
            </a:r>
            <a:b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b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data field</a:t>
            </a:r>
          </a:p>
        </p:txBody>
      </p:sp>
      <p:sp>
        <p:nvSpPr>
          <p:cNvPr id="372" name="Text Box 63">
            <a:extLst>
              <a:ext uri="{FF2B5EF4-FFF2-40B4-BE49-F238E27FC236}">
                <a16:creationId xmlns:a16="http://schemas.microsoft.com/office/drawing/2014/main" id="{F928EBD8-9012-7445-80D5-176216DFF785}"/>
              </a:ext>
            </a:extLst>
          </p:cNvPr>
          <p:cNvSpPr txBox="1">
            <a:spLocks noChangeArrowheads="1"/>
          </p:cNvSpPr>
          <p:nvPr/>
        </p:nvSpPr>
        <p:spPr bwMode="auto">
          <a:xfrm>
            <a:off x="2899035" y="4071938"/>
            <a:ext cx="9461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offset =</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1480/8 </a:t>
            </a:r>
          </a:p>
        </p:txBody>
      </p:sp>
      <p:sp>
        <p:nvSpPr>
          <p:cNvPr id="373" name="Line 68">
            <a:extLst>
              <a:ext uri="{FF2B5EF4-FFF2-40B4-BE49-F238E27FC236}">
                <a16:creationId xmlns:a16="http://schemas.microsoft.com/office/drawing/2014/main" id="{240D0E08-9FFF-2443-ADE9-50E4631ABC82}"/>
              </a:ext>
            </a:extLst>
          </p:cNvPr>
          <p:cNvSpPr>
            <a:spLocks noChangeShapeType="1"/>
          </p:cNvSpPr>
          <p:nvPr/>
        </p:nvSpPr>
        <p:spPr bwMode="auto">
          <a:xfrm>
            <a:off x="3380048" y="3590925"/>
            <a:ext cx="2619375"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374" name="Line 69">
            <a:extLst>
              <a:ext uri="{FF2B5EF4-FFF2-40B4-BE49-F238E27FC236}">
                <a16:creationId xmlns:a16="http://schemas.microsoft.com/office/drawing/2014/main" id="{19E2D7CF-6181-8C44-85E4-8D1A97979FFE}"/>
              </a:ext>
            </a:extLst>
          </p:cNvPr>
          <p:cNvSpPr>
            <a:spLocks noChangeShapeType="1"/>
          </p:cNvSpPr>
          <p:nvPr/>
        </p:nvSpPr>
        <p:spPr bwMode="auto">
          <a:xfrm flipH="1">
            <a:off x="3713423" y="4394200"/>
            <a:ext cx="467201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106785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86"/>
                                        </p:tgtEl>
                                        <p:attrNameLst>
                                          <p:attrName>style.visibility</p:attrName>
                                        </p:attrNameLst>
                                      </p:cBhvr>
                                      <p:to>
                                        <p:strVal val="visible"/>
                                      </p:to>
                                    </p:set>
                                    <p:animEffect transition="in" filter="wipe(up)">
                                      <p:cBhvr>
                                        <p:cTn id="7" dur="1000"/>
                                        <p:tgtEl>
                                          <p:spTgt spid="28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1"/>
                                        </p:tgtEl>
                                        <p:attrNameLst>
                                          <p:attrName>style.visibility</p:attrName>
                                        </p:attrNameLst>
                                      </p:cBhvr>
                                      <p:to>
                                        <p:strVal val="visible"/>
                                      </p:to>
                                    </p:set>
                                    <p:animEffect transition="in" filter="dissolve">
                                      <p:cBhvr>
                                        <p:cTn id="12" dur="500"/>
                                        <p:tgtEl>
                                          <p:spTgt spid="371"/>
                                        </p:tgtEl>
                                      </p:cBhvr>
                                    </p:animEffect>
                                  </p:childTnLst>
                                </p:cTn>
                              </p:par>
                              <p:par>
                                <p:cTn id="13" presetID="9" presetClass="entr" presetSubtype="0" fill="hold" nodeType="withEffect">
                                  <p:stCondLst>
                                    <p:cond delay="0"/>
                                  </p:stCondLst>
                                  <p:childTnLst>
                                    <p:set>
                                      <p:cBhvr>
                                        <p:cTn id="14" dur="1" fill="hold">
                                          <p:stCondLst>
                                            <p:cond delay="0"/>
                                          </p:stCondLst>
                                        </p:cTn>
                                        <p:tgtEl>
                                          <p:spTgt spid="373"/>
                                        </p:tgtEl>
                                        <p:attrNameLst>
                                          <p:attrName>style.visibility</p:attrName>
                                        </p:attrNameLst>
                                      </p:cBhvr>
                                      <p:to>
                                        <p:strVal val="visible"/>
                                      </p:to>
                                    </p:set>
                                    <p:animEffect transition="in" filter="dissolve">
                                      <p:cBhvr>
                                        <p:cTn id="15" dur="500"/>
                                        <p:tgtEl>
                                          <p:spTgt spid="373"/>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72"/>
                                        </p:tgtEl>
                                        <p:attrNameLst>
                                          <p:attrName>style.visibility</p:attrName>
                                        </p:attrNameLst>
                                      </p:cBhvr>
                                      <p:to>
                                        <p:strVal val="visible"/>
                                      </p:to>
                                    </p:set>
                                    <p:animEffect transition="in" filter="dissolve">
                                      <p:cBhvr>
                                        <p:cTn id="20" dur="500"/>
                                        <p:tgtEl>
                                          <p:spTgt spid="372"/>
                                        </p:tgtEl>
                                      </p:cBhvr>
                                    </p:animEffect>
                                  </p:childTnLst>
                                </p:cTn>
                              </p:par>
                              <p:par>
                                <p:cTn id="21" presetID="9" presetClass="entr" presetSubtype="0" fill="hold" nodeType="withEffect">
                                  <p:stCondLst>
                                    <p:cond delay="0"/>
                                  </p:stCondLst>
                                  <p:childTnLst>
                                    <p:set>
                                      <p:cBhvr>
                                        <p:cTn id="22" dur="1" fill="hold">
                                          <p:stCondLst>
                                            <p:cond delay="0"/>
                                          </p:stCondLst>
                                        </p:cTn>
                                        <p:tgtEl>
                                          <p:spTgt spid="374"/>
                                        </p:tgtEl>
                                        <p:attrNameLst>
                                          <p:attrName>style.visibility</p:attrName>
                                        </p:attrNameLst>
                                      </p:cBhvr>
                                      <p:to>
                                        <p:strVal val="visible"/>
                                      </p:to>
                                    </p:set>
                                    <p:animEffect transition="in" filter="dissolve">
                                      <p:cBhvr>
                                        <p:cTn id="23" dur="500"/>
                                        <p:tgtEl>
                                          <p:spTgt spid="3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1" grpId="0"/>
      <p:bldP spid="37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872790" y="1409001"/>
            <a:ext cx="5557988" cy="4841896"/>
          </a:xfrm>
        </p:spPr>
        <p:txBody>
          <a:bodyPr>
            <a:normAutofit/>
          </a:bodyPr>
          <a:lstStyle/>
          <a:p>
            <a:pPr indent="-293688"/>
            <a:r>
              <a:rPr lang="en-US" altLang="en-US" sz="3200" dirty="0">
                <a:solidFill>
                  <a:srgbClr val="C00000"/>
                </a:solidFill>
                <a:ea typeface="ＭＳ Ｐゴシック" panose="020B0600070205080204" pitchFamily="34" charset="-128"/>
                <a:cs typeface="ＭＳ Ｐゴシック" panose="020B0600070205080204" pitchFamily="34" charset="-128"/>
              </a:rPr>
              <a:t>IP address:</a:t>
            </a:r>
            <a:r>
              <a:rPr lang="en-US" altLang="en-US" dirty="0">
                <a:solidFill>
                  <a:srgbClr val="C00000"/>
                </a:solidFill>
                <a:ea typeface="ＭＳ Ｐゴシック" panose="020B0600070205080204" pitchFamily="34" charset="-128"/>
                <a:cs typeface="ＭＳ Ｐゴシック" panose="020B0600070205080204" pitchFamily="34" charset="-128"/>
              </a:rPr>
              <a:t> </a:t>
            </a:r>
            <a:r>
              <a:rPr lang="en-US" altLang="en-US" dirty="0">
                <a:ea typeface="ＭＳ Ｐゴシック" panose="020B0600070205080204" pitchFamily="34" charset="-128"/>
                <a:cs typeface="ＭＳ Ｐゴシック" panose="020B0600070205080204" pitchFamily="34" charset="-128"/>
              </a:rPr>
              <a:t>32-bit identifier associated with each host or router </a:t>
            </a:r>
            <a:r>
              <a:rPr lang="en-US" altLang="en-US" i="1" dirty="0">
                <a:solidFill>
                  <a:srgbClr val="0000A3"/>
                </a:solidFill>
                <a:ea typeface="ＭＳ Ｐゴシック" panose="020B0600070205080204" pitchFamily="34" charset="-128"/>
                <a:cs typeface="ＭＳ Ｐゴシック" panose="020B0600070205080204" pitchFamily="34" charset="-128"/>
              </a:rPr>
              <a:t>interface</a:t>
            </a:r>
            <a:r>
              <a:rPr lang="en-US" altLang="en-US" dirty="0">
                <a:ea typeface="ＭＳ Ｐゴシック" panose="020B0600070205080204" pitchFamily="34" charset="-128"/>
                <a:cs typeface="ＭＳ Ｐゴシック" panose="020B0600070205080204" pitchFamily="34" charset="-128"/>
              </a:rPr>
              <a:t> </a:t>
            </a:r>
          </a:p>
          <a:p>
            <a:pPr indent="-293688"/>
            <a:r>
              <a:rPr lang="en-US" altLang="en-US" sz="3200" dirty="0">
                <a:solidFill>
                  <a:srgbClr val="CC0000"/>
                </a:solidFill>
                <a:ea typeface="ＭＳ Ｐゴシック" panose="020B0600070205080204" pitchFamily="34" charset="-128"/>
                <a:cs typeface="ＭＳ Ｐゴシック" panose="020B0600070205080204" pitchFamily="34" charset="-128"/>
              </a:rPr>
              <a:t>interface:</a:t>
            </a:r>
            <a:r>
              <a:rPr lang="en-US" altLang="en-US" dirty="0">
                <a:ea typeface="ＭＳ Ｐゴシック" panose="020B0600070205080204" pitchFamily="34" charset="-128"/>
                <a:cs typeface="ＭＳ Ｐゴシック" panose="020B0600070205080204" pitchFamily="34" charset="-128"/>
              </a:rPr>
              <a:t> connection between host/router and physical link</a:t>
            </a:r>
          </a:p>
          <a:p>
            <a:pPr marL="522288" lvl="1" indent="-298450"/>
            <a:r>
              <a:rPr lang="en-US" altLang="en-US" sz="2800" dirty="0">
                <a:ea typeface="ＭＳ Ｐゴシック" panose="020B0600070205080204" pitchFamily="34" charset="-128"/>
              </a:rPr>
              <a:t>router’</a:t>
            </a:r>
            <a:r>
              <a:rPr lang="en-US" altLang="ja-JP" sz="2800" dirty="0">
                <a:ea typeface="ＭＳ Ｐゴシック" panose="020B0600070205080204" pitchFamily="34" charset="-128"/>
              </a:rPr>
              <a:t>s typically have multiple interfaces</a:t>
            </a:r>
          </a:p>
          <a:p>
            <a:pPr marL="522288" lvl="1" indent="-298450"/>
            <a:r>
              <a:rPr lang="en-US" altLang="en-US" sz="2800" dirty="0">
                <a:ea typeface="ＭＳ Ｐゴシック" panose="020B0600070205080204" pitchFamily="34" charset="-128"/>
              </a:rPr>
              <a:t>host typically has one or two interfaces </a:t>
            </a:r>
            <a:r>
              <a:rPr lang="en-US" altLang="en-US" dirty="0">
                <a:ea typeface="ＭＳ Ｐゴシック" panose="020B0600070205080204" pitchFamily="34" charset="-128"/>
              </a:rPr>
              <a:t>(e.g., wired Ethernet, wireless 802.11)</a:t>
            </a:r>
          </a:p>
          <a:p>
            <a:pPr marL="298450" indent="0">
              <a:buNone/>
            </a:pPr>
            <a:endParaRPr lang="en-US" altLang="en-US" sz="3200" dirty="0">
              <a:ea typeface="ＭＳ Ｐゴシック" panose="020B0600070205080204" pitchFamily="34" charset="-128"/>
              <a:cs typeface="ＭＳ Ｐゴシック" panose="020B0600070205080204" pitchFamily="34" charset="-128"/>
            </a:endParaRP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IP addressing: introduction</a:t>
            </a:r>
            <a:endParaRPr lang="en-US" dirty="0"/>
          </a:p>
        </p:txBody>
      </p:sp>
      <p:sp>
        <p:nvSpPr>
          <p:cNvPr id="72" name="Freeform 140">
            <a:extLst>
              <a:ext uri="{FF2B5EF4-FFF2-40B4-BE49-F238E27FC236}">
                <a16:creationId xmlns:a16="http://schemas.microsoft.com/office/drawing/2014/main" id="{3A8F319D-9F74-944C-9EB6-024B82E69F2A}"/>
              </a:ext>
            </a:extLst>
          </p:cNvPr>
          <p:cNvSpPr>
            <a:spLocks/>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Freeform 140">
            <a:extLst>
              <a:ext uri="{FF2B5EF4-FFF2-40B4-BE49-F238E27FC236}">
                <a16:creationId xmlns:a16="http://schemas.microsoft.com/office/drawing/2014/main" id="{624F0496-7420-2147-A497-D1252EA7020B}"/>
              </a:ext>
            </a:extLst>
          </p:cNvPr>
          <p:cNvSpPr>
            <a:spLocks/>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4" name="Freeform 140">
            <a:extLst>
              <a:ext uri="{FF2B5EF4-FFF2-40B4-BE49-F238E27FC236}">
                <a16:creationId xmlns:a16="http://schemas.microsoft.com/office/drawing/2014/main" id="{F5A46523-A2FE-EB43-8849-332D81F5BCF4}"/>
              </a:ext>
            </a:extLst>
          </p:cNvPr>
          <p:cNvSpPr>
            <a:spLocks/>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5" name="Text Box 26">
            <a:extLst>
              <a:ext uri="{FF2B5EF4-FFF2-40B4-BE49-F238E27FC236}">
                <a16:creationId xmlns:a16="http://schemas.microsoft.com/office/drawing/2014/main" id="{52559523-8E51-E745-84E2-F95862F13314}"/>
              </a:ext>
            </a:extLst>
          </p:cNvPr>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76" name="Group 27">
            <a:extLst>
              <a:ext uri="{FF2B5EF4-FFF2-40B4-BE49-F238E27FC236}">
                <a16:creationId xmlns:a16="http://schemas.microsoft.com/office/drawing/2014/main" id="{2A18DB91-39D9-E244-B5AB-473130FADF77}"/>
              </a:ext>
            </a:extLst>
          </p:cNvPr>
          <p:cNvGrpSpPr>
            <a:grpSpLocks/>
          </p:cNvGrpSpPr>
          <p:nvPr/>
        </p:nvGrpSpPr>
        <p:grpSpPr bwMode="auto">
          <a:xfrm>
            <a:off x="6557963" y="2093236"/>
            <a:ext cx="920750" cy="276225"/>
            <a:chOff x="3251" y="608"/>
            <a:chExt cx="580" cy="174"/>
          </a:xfrm>
        </p:grpSpPr>
        <p:sp>
          <p:nvSpPr>
            <p:cNvPr id="77" name="Rectangle 28">
              <a:extLst>
                <a:ext uri="{FF2B5EF4-FFF2-40B4-BE49-F238E27FC236}">
                  <a16:creationId xmlns:a16="http://schemas.microsoft.com/office/drawing/2014/main" id="{189CA005-145E-8943-BBD3-B29300620208}"/>
                </a:ext>
              </a:extLst>
            </p:cNvPr>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8" name="Text Box 29">
              <a:extLst>
                <a:ext uri="{FF2B5EF4-FFF2-40B4-BE49-F238E27FC236}">
                  <a16:creationId xmlns:a16="http://schemas.microsoft.com/office/drawing/2014/main" id="{BA441ECA-99C1-8049-8D70-2692D3B32022}"/>
                </a:ext>
              </a:extLst>
            </p:cNvPr>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sp>
        <p:nvSpPr>
          <p:cNvPr id="79" name="Text Box 30">
            <a:extLst>
              <a:ext uri="{FF2B5EF4-FFF2-40B4-BE49-F238E27FC236}">
                <a16:creationId xmlns:a16="http://schemas.microsoft.com/office/drawing/2014/main" id="{02D7B601-F8DE-844D-AD24-51A8D9C2A0F3}"/>
              </a:ext>
            </a:extLst>
          </p:cNvPr>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0" name="Text Box 31">
            <a:extLst>
              <a:ext uri="{FF2B5EF4-FFF2-40B4-BE49-F238E27FC236}">
                <a16:creationId xmlns:a16="http://schemas.microsoft.com/office/drawing/2014/main" id="{BCADDA8C-EA1C-904B-8DA4-6A72A1241FC1}"/>
              </a:ext>
            </a:extLst>
          </p:cNvPr>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2" name="Text Box 33">
            <a:extLst>
              <a:ext uri="{FF2B5EF4-FFF2-40B4-BE49-F238E27FC236}">
                <a16:creationId xmlns:a16="http://schemas.microsoft.com/office/drawing/2014/main" id="{AE31EC96-C105-D14D-8C04-3BD61FB4C664}"/>
              </a:ext>
            </a:extLst>
          </p:cNvPr>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6" name="Text Box 41">
            <a:extLst>
              <a:ext uri="{FF2B5EF4-FFF2-40B4-BE49-F238E27FC236}">
                <a16:creationId xmlns:a16="http://schemas.microsoft.com/office/drawing/2014/main" id="{145B44AE-DC22-5544-86B9-CB3075DF61E4}"/>
              </a:ext>
            </a:extLst>
          </p:cNvPr>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7" name="Text Box 44">
            <a:extLst>
              <a:ext uri="{FF2B5EF4-FFF2-40B4-BE49-F238E27FC236}">
                <a16:creationId xmlns:a16="http://schemas.microsoft.com/office/drawing/2014/main" id="{6AF41440-BFCD-7D40-8F46-791DB74E22B0}"/>
              </a:ext>
            </a:extLst>
          </p:cNvPr>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8" name="Line 45">
            <a:extLst>
              <a:ext uri="{FF2B5EF4-FFF2-40B4-BE49-F238E27FC236}">
                <a16:creationId xmlns:a16="http://schemas.microsoft.com/office/drawing/2014/main" id="{773ED556-22D0-4A49-A6DD-CE13868A640B}"/>
              </a:ext>
            </a:extLst>
          </p:cNvPr>
          <p:cNvSpPr>
            <a:spLocks noChangeShapeType="1"/>
          </p:cNvSpPr>
          <p:nvPr/>
        </p:nvSpPr>
        <p:spPr bwMode="auto">
          <a:xfrm>
            <a:off x="9359900" y="2735036"/>
            <a:ext cx="0" cy="87902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1" name="Text Box 53">
            <a:extLst>
              <a:ext uri="{FF2B5EF4-FFF2-40B4-BE49-F238E27FC236}">
                <a16:creationId xmlns:a16="http://schemas.microsoft.com/office/drawing/2014/main" id="{3808F6CD-9581-5747-8EAE-2804DA86442D}"/>
              </a:ext>
            </a:extLst>
          </p:cNvPr>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92" name="Text Box 56">
            <a:extLst>
              <a:ext uri="{FF2B5EF4-FFF2-40B4-BE49-F238E27FC236}">
                <a16:creationId xmlns:a16="http://schemas.microsoft.com/office/drawing/2014/main" id="{F622C914-8BCA-2845-A02E-216107E4994C}"/>
              </a:ext>
            </a:extLst>
          </p:cNvPr>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93" name="Group 57">
            <a:extLst>
              <a:ext uri="{FF2B5EF4-FFF2-40B4-BE49-F238E27FC236}">
                <a16:creationId xmlns:a16="http://schemas.microsoft.com/office/drawing/2014/main" id="{D5377E55-C016-994A-953D-A9C5387C24E5}"/>
              </a:ext>
            </a:extLst>
          </p:cNvPr>
          <p:cNvGrpSpPr>
            <a:grpSpLocks/>
          </p:cNvGrpSpPr>
          <p:nvPr/>
        </p:nvGrpSpPr>
        <p:grpSpPr bwMode="auto">
          <a:xfrm>
            <a:off x="8885238" y="2996523"/>
            <a:ext cx="912812" cy="276225"/>
            <a:chOff x="4550" y="1257"/>
            <a:chExt cx="575" cy="174"/>
          </a:xfrm>
        </p:grpSpPr>
        <p:sp>
          <p:nvSpPr>
            <p:cNvPr id="94" name="Rectangle 58">
              <a:extLst>
                <a:ext uri="{FF2B5EF4-FFF2-40B4-BE49-F238E27FC236}">
                  <a16:creationId xmlns:a16="http://schemas.microsoft.com/office/drawing/2014/main" id="{670C8D72-BBFA-B140-9080-38230AA13996}"/>
                </a:ext>
              </a:extLst>
            </p:cNvPr>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Text Box 59">
              <a:extLst>
                <a:ext uri="{FF2B5EF4-FFF2-40B4-BE49-F238E27FC236}">
                  <a16:creationId xmlns:a16="http://schemas.microsoft.com/office/drawing/2014/main" id="{5713FF42-7904-ED48-91F6-585EA4E69AF8}"/>
                </a:ext>
              </a:extLst>
            </p:cNvPr>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ED9023E0-376B-B146-94EA-438BC342A185}"/>
              </a:ext>
            </a:extLst>
          </p:cNvPr>
          <p:cNvGrpSpPr/>
          <p:nvPr/>
        </p:nvGrpSpPr>
        <p:grpSpPr>
          <a:xfrm>
            <a:off x="6858453" y="5763539"/>
            <a:ext cx="5043488" cy="947504"/>
            <a:chOff x="6727825" y="5192036"/>
            <a:chExt cx="5043488" cy="822325"/>
          </a:xfrm>
        </p:grpSpPr>
        <p:sp>
          <p:nvSpPr>
            <p:cNvPr id="96" name="Text Box 60">
              <a:extLst>
                <a:ext uri="{FF2B5EF4-FFF2-40B4-BE49-F238E27FC236}">
                  <a16:creationId xmlns:a16="http://schemas.microsoft.com/office/drawing/2014/main" id="{A066F6CC-B2A4-4A44-A6F3-7443C298B736}"/>
                </a:ext>
              </a:extLst>
            </p:cNvPr>
            <p:cNvSpPr txBox="1">
              <a:spLocks noChangeArrowheads="1"/>
            </p:cNvSpPr>
            <p:nvPr/>
          </p:nvSpPr>
          <p:spPr bwMode="auto">
            <a:xfrm>
              <a:off x="6727825" y="5192036"/>
              <a:ext cx="50434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223.1.1.1 = 11011111 00000001 00000001 00000001</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97" name="Freeform 61">
              <a:extLst>
                <a:ext uri="{FF2B5EF4-FFF2-40B4-BE49-F238E27FC236}">
                  <a16:creationId xmlns:a16="http://schemas.microsoft.com/office/drawing/2014/main" id="{9A73E928-E5EB-C34D-88B7-58A021715CD5}"/>
                </a:ext>
              </a:extLst>
            </p:cNvPr>
            <p:cNvSpPr>
              <a:spLocks/>
            </p:cNvSpPr>
            <p:nvPr/>
          </p:nvSpPr>
          <p:spPr bwMode="auto">
            <a:xfrm>
              <a:off x="7905750" y="5447623"/>
              <a:ext cx="892175" cy="92075"/>
            </a:xfrm>
            <a:custGeom>
              <a:avLst/>
              <a:gdLst>
                <a:gd name="T0" fmla="*/ 0 w 562"/>
                <a:gd name="T1" fmla="*/ 0 h 58"/>
                <a:gd name="T2" fmla="*/ 0 w 562"/>
                <a:gd name="T3" fmla="*/ 2147483647 h 58"/>
                <a:gd name="T4" fmla="*/ 2147483647 w 562"/>
                <a:gd name="T5" fmla="*/ 2147483647 h 58"/>
                <a:gd name="T6" fmla="*/ 2147483647 w 562"/>
                <a:gd name="T7" fmla="*/ 2147483647 h 58"/>
                <a:gd name="T8" fmla="*/ 0 60000 65536"/>
                <a:gd name="T9" fmla="*/ 0 60000 65536"/>
                <a:gd name="T10" fmla="*/ 0 60000 65536"/>
                <a:gd name="T11" fmla="*/ 0 60000 65536"/>
                <a:gd name="T12" fmla="*/ 0 w 562"/>
                <a:gd name="T13" fmla="*/ 0 h 58"/>
                <a:gd name="T14" fmla="*/ 562 w 562"/>
                <a:gd name="T15" fmla="*/ 58 h 58"/>
              </a:gdLst>
              <a:ahLst/>
              <a:cxnLst>
                <a:cxn ang="T8">
                  <a:pos x="T0" y="T1"/>
                </a:cxn>
                <a:cxn ang="T9">
                  <a:pos x="T2" y="T3"/>
                </a:cxn>
                <a:cxn ang="T10">
                  <a:pos x="T4" y="T5"/>
                </a:cxn>
                <a:cxn ang="T11">
                  <a:pos x="T6" y="T7"/>
                </a:cxn>
              </a:cxnLst>
              <a:rect l="T12" t="T13" r="T14" b="T15"/>
              <a:pathLst>
                <a:path w="562" h="58">
                  <a:moveTo>
                    <a:pt x="0" y="0"/>
                  </a:moveTo>
                  <a:lnTo>
                    <a:pt x="0" y="58"/>
                  </a:lnTo>
                  <a:lnTo>
                    <a:pt x="562" y="58"/>
                  </a:lnTo>
                  <a:lnTo>
                    <a:pt x="562" y="16"/>
                  </a:lnTo>
                </a:path>
              </a:pathLst>
            </a:custGeom>
            <a:noFill/>
            <a:ln w="19050" cap="flat"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 name="Freeform 62">
              <a:extLst>
                <a:ext uri="{FF2B5EF4-FFF2-40B4-BE49-F238E27FC236}">
                  <a16:creationId xmlns:a16="http://schemas.microsoft.com/office/drawing/2014/main" id="{6E3CCDCB-8017-6145-9139-4CD2DE6C43D8}"/>
                </a:ext>
              </a:extLst>
            </p:cNvPr>
            <p:cNvSpPr>
              <a:spLocks/>
            </p:cNvSpPr>
            <p:nvPr/>
          </p:nvSpPr>
          <p:spPr bwMode="auto">
            <a:xfrm>
              <a:off x="8867775" y="5466673"/>
              <a:ext cx="892175"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9" name="Freeform 63">
              <a:extLst>
                <a:ext uri="{FF2B5EF4-FFF2-40B4-BE49-F238E27FC236}">
                  <a16:creationId xmlns:a16="http://schemas.microsoft.com/office/drawing/2014/main" id="{4CAD5E46-231E-D24C-B38B-034B68E2C4E8}"/>
                </a:ext>
              </a:extLst>
            </p:cNvPr>
            <p:cNvSpPr>
              <a:spLocks/>
            </p:cNvSpPr>
            <p:nvPr/>
          </p:nvSpPr>
          <p:spPr bwMode="auto">
            <a:xfrm>
              <a:off x="9832975" y="5469848"/>
              <a:ext cx="869950"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 name="Freeform 64">
              <a:extLst>
                <a:ext uri="{FF2B5EF4-FFF2-40B4-BE49-F238E27FC236}">
                  <a16:creationId xmlns:a16="http://schemas.microsoft.com/office/drawing/2014/main" id="{B6CE1C10-59DE-0245-A89C-98BE0ADABA44}"/>
                </a:ext>
              </a:extLst>
            </p:cNvPr>
            <p:cNvSpPr>
              <a:spLocks/>
            </p:cNvSpPr>
            <p:nvPr/>
          </p:nvSpPr>
          <p:spPr bwMode="auto">
            <a:xfrm>
              <a:off x="10798175" y="5473023"/>
              <a:ext cx="869950"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1" name="Text Box 65">
              <a:extLst>
                <a:ext uri="{FF2B5EF4-FFF2-40B4-BE49-F238E27FC236}">
                  <a16:creationId xmlns:a16="http://schemas.microsoft.com/office/drawing/2014/main" id="{D8583DB0-93E6-B34D-8D84-B23CC6B141FF}"/>
                </a:ext>
              </a:extLst>
            </p:cNvPr>
            <p:cNvSpPr txBox="1">
              <a:spLocks noChangeArrowheads="1"/>
            </p:cNvSpPr>
            <p:nvPr/>
          </p:nvSpPr>
          <p:spPr bwMode="auto">
            <a:xfrm>
              <a:off x="8104188" y="5668286"/>
              <a:ext cx="5222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02" name="Text Box 66">
              <a:extLst>
                <a:ext uri="{FF2B5EF4-FFF2-40B4-BE49-F238E27FC236}">
                  <a16:creationId xmlns:a16="http://schemas.microsoft.com/office/drawing/2014/main" id="{5A50F148-C8B4-0A47-A5A3-A5F1D09A1956}"/>
                </a:ext>
              </a:extLst>
            </p:cNvPr>
            <p:cNvSpPr txBox="1">
              <a:spLocks noChangeArrowheads="1"/>
            </p:cNvSpPr>
            <p:nvPr/>
          </p:nvSpPr>
          <p:spPr bwMode="auto">
            <a:xfrm>
              <a:off x="9147175" y="5677811"/>
              <a:ext cx="29686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03" name="Text Box 67">
              <a:extLst>
                <a:ext uri="{FF2B5EF4-FFF2-40B4-BE49-F238E27FC236}">
                  <a16:creationId xmlns:a16="http://schemas.microsoft.com/office/drawing/2014/main" id="{801EE6AC-16BB-1F4E-9CEA-3B85212BDE98}"/>
                </a:ext>
              </a:extLst>
            </p:cNvPr>
            <p:cNvSpPr txBox="1">
              <a:spLocks noChangeArrowheads="1"/>
            </p:cNvSpPr>
            <p:nvPr/>
          </p:nvSpPr>
          <p:spPr bwMode="auto">
            <a:xfrm>
              <a:off x="11104563" y="5677811"/>
              <a:ext cx="2968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04" name="Text Box 68">
              <a:extLst>
                <a:ext uri="{FF2B5EF4-FFF2-40B4-BE49-F238E27FC236}">
                  <a16:creationId xmlns:a16="http://schemas.microsoft.com/office/drawing/2014/main" id="{2C7F9B6A-D7EB-C04D-A00B-14BBA0AFEF8A}"/>
                </a:ext>
              </a:extLst>
            </p:cNvPr>
            <p:cNvSpPr txBox="1">
              <a:spLocks noChangeArrowheads="1"/>
            </p:cNvSpPr>
            <p:nvPr/>
          </p:nvSpPr>
          <p:spPr bwMode="auto">
            <a:xfrm>
              <a:off x="10085388" y="5677811"/>
              <a:ext cx="2968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nvGrpSpPr>
          <p:cNvPr id="105" name="Group 73">
            <a:extLst>
              <a:ext uri="{FF2B5EF4-FFF2-40B4-BE49-F238E27FC236}">
                <a16:creationId xmlns:a16="http://schemas.microsoft.com/office/drawing/2014/main" id="{BEA334FB-481B-E049-A8E8-9D0AC1C04FEA}"/>
              </a:ext>
            </a:extLst>
          </p:cNvPr>
          <p:cNvGrpSpPr>
            <a:grpSpLocks/>
          </p:cNvGrpSpPr>
          <p:nvPr/>
        </p:nvGrpSpPr>
        <p:grpSpPr bwMode="auto">
          <a:xfrm>
            <a:off x="7116763" y="1378861"/>
            <a:ext cx="641350" cy="558800"/>
            <a:chOff x="-44" y="1473"/>
            <a:chExt cx="981" cy="1105"/>
          </a:xfrm>
        </p:grpSpPr>
        <p:pic>
          <p:nvPicPr>
            <p:cNvPr id="106" name="Picture 74" descr="desktop_computer_stylized_medium">
              <a:extLst>
                <a:ext uri="{FF2B5EF4-FFF2-40B4-BE49-F238E27FC236}">
                  <a16:creationId xmlns:a16="http://schemas.microsoft.com/office/drawing/2014/main" id="{0FB216A8-4F98-AA46-B532-32518B83E6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a:extLst>
                <a:ext uri="{FF2B5EF4-FFF2-40B4-BE49-F238E27FC236}">
                  <a16:creationId xmlns:a16="http://schemas.microsoft.com/office/drawing/2014/main" id="{871AC4D7-8642-7D44-9317-417B5F8F8597}"/>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08" name="Group 80">
            <a:extLst>
              <a:ext uri="{FF2B5EF4-FFF2-40B4-BE49-F238E27FC236}">
                <a16:creationId xmlns:a16="http://schemas.microsoft.com/office/drawing/2014/main" id="{0EF95EC3-C2D4-9E4C-9521-F92B5B88AB29}"/>
              </a:ext>
            </a:extLst>
          </p:cNvPr>
          <p:cNvGrpSpPr>
            <a:grpSpLocks/>
          </p:cNvGrpSpPr>
          <p:nvPr/>
        </p:nvGrpSpPr>
        <p:grpSpPr bwMode="auto">
          <a:xfrm>
            <a:off x="7112000" y="1977348"/>
            <a:ext cx="641350" cy="558800"/>
            <a:chOff x="-44" y="1473"/>
            <a:chExt cx="981" cy="1105"/>
          </a:xfrm>
        </p:grpSpPr>
        <p:pic>
          <p:nvPicPr>
            <p:cNvPr id="109" name="Picture 81" descr="desktop_computer_stylized_medium">
              <a:extLst>
                <a:ext uri="{FF2B5EF4-FFF2-40B4-BE49-F238E27FC236}">
                  <a16:creationId xmlns:a16="http://schemas.microsoft.com/office/drawing/2014/main" id="{BE8FC295-C7B7-C84A-9639-AAA684958A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a:extLst>
                <a:ext uri="{FF2B5EF4-FFF2-40B4-BE49-F238E27FC236}">
                  <a16:creationId xmlns:a16="http://schemas.microsoft.com/office/drawing/2014/main" id="{31D155CD-E402-954B-8FA1-5955CB05859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1" name="Group 83">
            <a:extLst>
              <a:ext uri="{FF2B5EF4-FFF2-40B4-BE49-F238E27FC236}">
                <a16:creationId xmlns:a16="http://schemas.microsoft.com/office/drawing/2014/main" id="{BF765BCF-419D-4F4C-A66F-45A7F9698141}"/>
              </a:ext>
            </a:extLst>
          </p:cNvPr>
          <p:cNvGrpSpPr>
            <a:grpSpLocks/>
          </p:cNvGrpSpPr>
          <p:nvPr/>
        </p:nvGrpSpPr>
        <p:grpSpPr bwMode="auto">
          <a:xfrm>
            <a:off x="7140575" y="2586948"/>
            <a:ext cx="641350" cy="558800"/>
            <a:chOff x="-44" y="1473"/>
            <a:chExt cx="981" cy="1105"/>
          </a:xfrm>
        </p:grpSpPr>
        <p:pic>
          <p:nvPicPr>
            <p:cNvPr id="112" name="Picture 84" descr="desktop_computer_stylized_medium">
              <a:extLst>
                <a:ext uri="{FF2B5EF4-FFF2-40B4-BE49-F238E27FC236}">
                  <a16:creationId xmlns:a16="http://schemas.microsoft.com/office/drawing/2014/main" id="{84119354-B347-3240-8A47-9B56540D78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a:extLst>
                <a:ext uri="{FF2B5EF4-FFF2-40B4-BE49-F238E27FC236}">
                  <a16:creationId xmlns:a16="http://schemas.microsoft.com/office/drawing/2014/main" id="{8CC47AE7-EF7A-D54F-96D6-26C222D4F8DE}"/>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4" name="Group 87">
            <a:extLst>
              <a:ext uri="{FF2B5EF4-FFF2-40B4-BE49-F238E27FC236}">
                <a16:creationId xmlns:a16="http://schemas.microsoft.com/office/drawing/2014/main" id="{9C4422EF-C252-1145-92D8-74A11BEA28DA}"/>
              </a:ext>
            </a:extLst>
          </p:cNvPr>
          <p:cNvGrpSpPr>
            <a:grpSpLocks/>
          </p:cNvGrpSpPr>
          <p:nvPr/>
        </p:nvGrpSpPr>
        <p:grpSpPr bwMode="auto">
          <a:xfrm flipH="1">
            <a:off x="10799763" y="1536023"/>
            <a:ext cx="641350" cy="558800"/>
            <a:chOff x="-44" y="1473"/>
            <a:chExt cx="981" cy="1105"/>
          </a:xfrm>
        </p:grpSpPr>
        <p:pic>
          <p:nvPicPr>
            <p:cNvPr id="115" name="Picture 88" descr="desktop_computer_stylized_medium">
              <a:extLst>
                <a:ext uri="{FF2B5EF4-FFF2-40B4-BE49-F238E27FC236}">
                  <a16:creationId xmlns:a16="http://schemas.microsoft.com/office/drawing/2014/main" id="{3A21162C-4ABF-5B4D-B741-3AA5F44ADB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a:extLst>
                <a:ext uri="{FF2B5EF4-FFF2-40B4-BE49-F238E27FC236}">
                  <a16:creationId xmlns:a16="http://schemas.microsoft.com/office/drawing/2014/main" id="{8790702D-4218-6844-AB6C-19506FCB0364}"/>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7" name="Group 90">
            <a:extLst>
              <a:ext uri="{FF2B5EF4-FFF2-40B4-BE49-F238E27FC236}">
                <a16:creationId xmlns:a16="http://schemas.microsoft.com/office/drawing/2014/main" id="{5150C92F-F48E-A84A-9BF4-E37FE6803536}"/>
              </a:ext>
            </a:extLst>
          </p:cNvPr>
          <p:cNvGrpSpPr>
            <a:grpSpLocks/>
          </p:cNvGrpSpPr>
          <p:nvPr/>
        </p:nvGrpSpPr>
        <p:grpSpPr bwMode="auto">
          <a:xfrm flipH="1">
            <a:off x="10814050" y="2815548"/>
            <a:ext cx="641350" cy="558800"/>
            <a:chOff x="-44" y="1473"/>
            <a:chExt cx="981" cy="1105"/>
          </a:xfrm>
        </p:grpSpPr>
        <p:pic>
          <p:nvPicPr>
            <p:cNvPr id="118" name="Picture 91" descr="desktop_computer_stylized_medium">
              <a:extLst>
                <a:ext uri="{FF2B5EF4-FFF2-40B4-BE49-F238E27FC236}">
                  <a16:creationId xmlns:a16="http://schemas.microsoft.com/office/drawing/2014/main" id="{EFC7BB82-D0BA-FF48-BCED-67929C19E4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a:extLst>
                <a:ext uri="{FF2B5EF4-FFF2-40B4-BE49-F238E27FC236}">
                  <a16:creationId xmlns:a16="http://schemas.microsoft.com/office/drawing/2014/main" id="{812216D8-CF55-8E49-93DB-7771EC121C72}"/>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0" name="Group 93">
            <a:extLst>
              <a:ext uri="{FF2B5EF4-FFF2-40B4-BE49-F238E27FC236}">
                <a16:creationId xmlns:a16="http://schemas.microsoft.com/office/drawing/2014/main" id="{737C2567-35F0-FD42-AC57-E3D8F89E42E8}"/>
              </a:ext>
            </a:extLst>
          </p:cNvPr>
          <p:cNvGrpSpPr>
            <a:grpSpLocks/>
          </p:cNvGrpSpPr>
          <p:nvPr/>
        </p:nvGrpSpPr>
        <p:grpSpPr bwMode="auto">
          <a:xfrm flipH="1">
            <a:off x="9715500" y="4339548"/>
            <a:ext cx="641350" cy="558800"/>
            <a:chOff x="-44" y="1473"/>
            <a:chExt cx="981" cy="1105"/>
          </a:xfrm>
        </p:grpSpPr>
        <p:pic>
          <p:nvPicPr>
            <p:cNvPr id="121" name="Picture 94" descr="desktop_computer_stylized_medium">
              <a:extLst>
                <a:ext uri="{FF2B5EF4-FFF2-40B4-BE49-F238E27FC236}">
                  <a16:creationId xmlns:a16="http://schemas.microsoft.com/office/drawing/2014/main" id="{1C8D42B4-68A5-5A41-9961-FA7E0721D1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a:extLst>
                <a:ext uri="{FF2B5EF4-FFF2-40B4-BE49-F238E27FC236}">
                  <a16:creationId xmlns:a16="http://schemas.microsoft.com/office/drawing/2014/main" id="{F4363C98-80EE-9645-8C79-355EF0EF3BE9}"/>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3" name="Group 96">
            <a:extLst>
              <a:ext uri="{FF2B5EF4-FFF2-40B4-BE49-F238E27FC236}">
                <a16:creationId xmlns:a16="http://schemas.microsoft.com/office/drawing/2014/main" id="{32AAD107-7119-2240-A3B7-72F4CCB7B2BB}"/>
              </a:ext>
            </a:extLst>
          </p:cNvPr>
          <p:cNvGrpSpPr>
            <a:grpSpLocks/>
          </p:cNvGrpSpPr>
          <p:nvPr/>
        </p:nvGrpSpPr>
        <p:grpSpPr bwMode="auto">
          <a:xfrm flipH="1">
            <a:off x="8551863" y="4380823"/>
            <a:ext cx="641350" cy="558800"/>
            <a:chOff x="-44" y="1473"/>
            <a:chExt cx="981" cy="1105"/>
          </a:xfrm>
        </p:grpSpPr>
        <p:pic>
          <p:nvPicPr>
            <p:cNvPr id="124" name="Picture 97" descr="desktop_computer_stylized_medium">
              <a:extLst>
                <a:ext uri="{FF2B5EF4-FFF2-40B4-BE49-F238E27FC236}">
                  <a16:creationId xmlns:a16="http://schemas.microsoft.com/office/drawing/2014/main" id="{FCC6FBDB-2C4D-F445-9734-8B3341F221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a:extLst>
                <a:ext uri="{FF2B5EF4-FFF2-40B4-BE49-F238E27FC236}">
                  <a16:creationId xmlns:a16="http://schemas.microsoft.com/office/drawing/2014/main" id="{1A19AAE9-A155-8743-989B-46EA585FAA51}"/>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cxnSp>
        <p:nvCxnSpPr>
          <p:cNvPr id="139" name="Straight Connector 138">
            <a:extLst>
              <a:ext uri="{FF2B5EF4-FFF2-40B4-BE49-F238E27FC236}">
                <a16:creationId xmlns:a16="http://schemas.microsoft.com/office/drawing/2014/main" id="{DA0C9123-AD87-A346-AF7E-6DF9A3D0A7D6}"/>
              </a:ext>
            </a:extLst>
          </p:cNvPr>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647B10D1-844A-3F47-AF5F-3612AD0EAC49}"/>
              </a:ext>
            </a:extLst>
          </p:cNvPr>
          <p:cNvCxnSpPr/>
          <p:nvPr/>
        </p:nvCxnSpPr>
        <p:spPr>
          <a:xfrm>
            <a:off x="7706916"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BE275ECC-2545-5C4F-BE9E-6DF07FE50305}"/>
              </a:ext>
            </a:extLst>
          </p:cNvPr>
          <p:cNvCxnSpPr/>
          <p:nvPr/>
        </p:nvCxnSpPr>
        <p:spPr>
          <a:xfrm>
            <a:off x="7734301"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073C8E6C-F7C0-D64D-A175-D3A8315B2420}"/>
              </a:ext>
            </a:extLst>
          </p:cNvPr>
          <p:cNvCxnSpPr>
            <a:cxnSpLocks/>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2EF0F843-DE7F-364D-8927-8C9FD555A1A1}"/>
              </a:ext>
            </a:extLst>
          </p:cNvPr>
          <p:cNvCxnSpPr>
            <a:cxnSpLocks/>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a:extLst>
              <a:ext uri="{FF2B5EF4-FFF2-40B4-BE49-F238E27FC236}">
                <a16:creationId xmlns:a16="http://schemas.microsoft.com/office/drawing/2014/main" id="{47621971-34E0-CC48-A19B-037E3093111E}"/>
              </a:ext>
            </a:extLst>
          </p:cNvPr>
          <p:cNvGrpSpPr/>
          <p:nvPr/>
        </p:nvGrpSpPr>
        <p:grpSpPr>
          <a:xfrm>
            <a:off x="9053641" y="2438501"/>
            <a:ext cx="632991" cy="300938"/>
            <a:chOff x="7493876" y="2774731"/>
            <a:chExt cx="1481958" cy="894622"/>
          </a:xfrm>
        </p:grpSpPr>
        <p:sp>
          <p:nvSpPr>
            <p:cNvPr id="146" name="Freeform 145">
              <a:extLst>
                <a:ext uri="{FF2B5EF4-FFF2-40B4-BE49-F238E27FC236}">
                  <a16:creationId xmlns:a16="http://schemas.microsoft.com/office/drawing/2014/main" id="{6FB98C3C-BD15-1E4E-8161-5771358A56F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DCCEC270-4E3D-3340-AFF2-3620AE4874F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6728EBC2-F374-244F-8DF6-ECD78FFF853B}"/>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7FC2F874-C457-C14E-83DC-0F8852485FD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029F755-13C4-CD49-A357-AE486E655D3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3A5A8F28-09DA-664C-9D32-7EA01040A2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2ECA3380-F117-EF47-A645-2BCD02B473A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cxnSp>
        <p:nvCxnSpPr>
          <p:cNvPr id="153" name="Straight Connector 152">
            <a:extLst>
              <a:ext uri="{FF2B5EF4-FFF2-40B4-BE49-F238E27FC236}">
                <a16:creationId xmlns:a16="http://schemas.microsoft.com/office/drawing/2014/main" id="{8B16B123-90E4-CC49-BAA4-2F46F7790CF4}"/>
              </a:ext>
            </a:extLst>
          </p:cNvPr>
          <p:cNvCxnSpPr>
            <a:cxnSpLocks/>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CC116D14-B7A4-EB44-8E72-9EBE9B2F2631}"/>
              </a:ext>
            </a:extLst>
          </p:cNvPr>
          <p:cNvCxnSpPr>
            <a:cxnSpLocks/>
          </p:cNvCxnSpPr>
          <p:nvPr/>
        </p:nvCxnSpPr>
        <p:spPr>
          <a:xfrm>
            <a:off x="10631261" y="3225575"/>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9F4374DB-EDB7-BF47-BEE7-13F23178471B}"/>
              </a:ext>
            </a:extLst>
          </p:cNvPr>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CE831BA1-71F0-6F41-9CC0-1AD07FE637CF}"/>
              </a:ext>
            </a:extLst>
          </p:cNvPr>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555EAAA2-638C-004F-963C-8953FB51B748}"/>
              </a:ext>
            </a:extLst>
          </p:cNvPr>
          <p:cNvSpPr txBox="1"/>
          <p:nvPr/>
        </p:nvSpPr>
        <p:spPr>
          <a:xfrm>
            <a:off x="6841671" y="5290457"/>
            <a:ext cx="465306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dotted-decimal IP address notation:</a:t>
            </a:r>
          </a:p>
        </p:txBody>
      </p:sp>
      <p:sp>
        <p:nvSpPr>
          <p:cNvPr id="71" name="Slide Number Placeholder 3">
            <a:extLst>
              <a:ext uri="{FF2B5EF4-FFF2-40B4-BE49-F238E27FC236}">
                <a16:creationId xmlns:a16="http://schemas.microsoft.com/office/drawing/2014/main" id="{94F87F8F-A53C-824C-9A6F-AF7997886B68}"/>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46</a:t>
            </a:fld>
            <a:endParaRPr lang="en-US" dirty="0"/>
          </a:p>
        </p:txBody>
      </p:sp>
    </p:spTree>
    <p:extLst>
      <p:ext uri="{BB962C8B-B14F-4D97-AF65-F5344CB8AC3E}">
        <p14:creationId xmlns:p14="http://schemas.microsoft.com/office/powerpoint/2010/main" val="3910256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ssolv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dissolve">
                                      <p:cBhvr>
                                        <p:cTn id="12" dur="500"/>
                                        <p:tgtEl>
                                          <p:spTgt spid="2">
                                            <p:txEl>
                                              <p:pRg st="1" end="1"/>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dissolve">
                                      <p:cBhvr>
                                        <p:cTn id="15" dur="500"/>
                                        <p:tgtEl>
                                          <p:spTgt spid="2">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2">
                                            <p:txEl>
                                              <p:pRg st="3" end="3"/>
                                            </p:txEl>
                                          </p:spTgt>
                                        </p:tgtEl>
                                        <p:attrNameLst>
                                          <p:attrName>style.visibility</p:attrName>
                                        </p:attrNameLst>
                                      </p:cBhvr>
                                      <p:to>
                                        <p:strVal val="visible"/>
                                      </p:to>
                                    </p:set>
                                    <p:animEffect transition="in" filter="dissolve">
                                      <p:cBhvr>
                                        <p:cTn id="18" dur="500"/>
                                        <p:tgtEl>
                                          <p:spTgt spid="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dissolve">
                                      <p:cBhvr>
                                        <p:cTn id="23" dur="500"/>
                                        <p:tgtEl>
                                          <p:spTgt spid="5"/>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dissolv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73C0F-EEA6-3549-BFCE-D83173D8EA3B}"/>
              </a:ext>
            </a:extLst>
          </p:cNvPr>
          <p:cNvSpPr>
            <a:spLocks noGrp="1"/>
          </p:cNvSpPr>
          <p:nvPr>
            <p:ph idx="1"/>
          </p:nvPr>
        </p:nvSpPr>
        <p:spPr>
          <a:xfrm>
            <a:off x="872790" y="1409001"/>
            <a:ext cx="5557988" cy="4841896"/>
          </a:xfrm>
        </p:spPr>
        <p:txBody>
          <a:bodyPr>
            <a:normAutofit/>
          </a:bodyPr>
          <a:lstStyle/>
          <a:p>
            <a:pPr indent="-293688"/>
            <a:r>
              <a:rPr lang="en-US" altLang="en-US" sz="3200" dirty="0">
                <a:solidFill>
                  <a:srgbClr val="C00000"/>
                </a:solidFill>
                <a:ea typeface="ＭＳ Ｐゴシック" panose="020B0600070205080204" pitchFamily="34" charset="-128"/>
                <a:cs typeface="ＭＳ Ｐゴシック" panose="020B0600070205080204" pitchFamily="34" charset="-128"/>
              </a:rPr>
              <a:t>IP address:</a:t>
            </a:r>
            <a:r>
              <a:rPr lang="en-US" altLang="en-US" dirty="0">
                <a:solidFill>
                  <a:srgbClr val="C00000"/>
                </a:solidFill>
                <a:ea typeface="ＭＳ Ｐゴシック" panose="020B0600070205080204" pitchFamily="34" charset="-128"/>
                <a:cs typeface="ＭＳ Ｐゴシック" panose="020B0600070205080204" pitchFamily="34" charset="-128"/>
              </a:rPr>
              <a:t> </a:t>
            </a:r>
            <a:r>
              <a:rPr lang="en-US" altLang="en-US" dirty="0">
                <a:ea typeface="ＭＳ Ｐゴシック" panose="020B0600070205080204" pitchFamily="34" charset="-128"/>
                <a:cs typeface="ＭＳ Ｐゴシック" panose="020B0600070205080204" pitchFamily="34" charset="-128"/>
              </a:rPr>
              <a:t>32-bit identifier associated with each host or router </a:t>
            </a:r>
            <a:r>
              <a:rPr lang="en-US" altLang="en-US" i="1" dirty="0">
                <a:solidFill>
                  <a:srgbClr val="0000A3"/>
                </a:solidFill>
                <a:ea typeface="ＭＳ Ｐゴシック" panose="020B0600070205080204" pitchFamily="34" charset="-128"/>
                <a:cs typeface="ＭＳ Ｐゴシック" panose="020B0600070205080204" pitchFamily="34" charset="-128"/>
              </a:rPr>
              <a:t>interface</a:t>
            </a:r>
            <a:r>
              <a:rPr lang="en-US" altLang="en-US" dirty="0">
                <a:ea typeface="ＭＳ Ｐゴシック" panose="020B0600070205080204" pitchFamily="34" charset="-128"/>
                <a:cs typeface="ＭＳ Ｐゴシック" panose="020B0600070205080204" pitchFamily="34" charset="-128"/>
              </a:rPr>
              <a:t> </a:t>
            </a:r>
          </a:p>
          <a:p>
            <a:pPr indent="-293688"/>
            <a:r>
              <a:rPr lang="en-US" altLang="en-US" sz="3200" dirty="0">
                <a:solidFill>
                  <a:srgbClr val="CC0000"/>
                </a:solidFill>
                <a:ea typeface="ＭＳ Ｐゴシック" panose="020B0600070205080204" pitchFamily="34" charset="-128"/>
                <a:cs typeface="ＭＳ Ｐゴシック" panose="020B0600070205080204" pitchFamily="34" charset="-128"/>
              </a:rPr>
              <a:t>interface:</a:t>
            </a:r>
            <a:r>
              <a:rPr lang="en-US" altLang="en-US" dirty="0">
                <a:ea typeface="ＭＳ Ｐゴシック" panose="020B0600070205080204" pitchFamily="34" charset="-128"/>
                <a:cs typeface="ＭＳ Ｐゴシック" panose="020B0600070205080204" pitchFamily="34" charset="-128"/>
              </a:rPr>
              <a:t> connection between host/router and physical link</a:t>
            </a:r>
          </a:p>
          <a:p>
            <a:pPr marL="522288" lvl="1" indent="-298450"/>
            <a:r>
              <a:rPr lang="en-US" altLang="en-US" sz="2800" dirty="0">
                <a:ea typeface="ＭＳ Ｐゴシック" panose="020B0600070205080204" pitchFamily="34" charset="-128"/>
              </a:rPr>
              <a:t>router’</a:t>
            </a:r>
            <a:r>
              <a:rPr lang="en-US" altLang="ja-JP" sz="2800" dirty="0">
                <a:ea typeface="ＭＳ Ｐゴシック" panose="020B0600070205080204" pitchFamily="34" charset="-128"/>
              </a:rPr>
              <a:t>s typically have multiple interfaces</a:t>
            </a:r>
          </a:p>
          <a:p>
            <a:pPr marL="522288" lvl="1" indent="-298450"/>
            <a:r>
              <a:rPr lang="en-US" altLang="en-US" sz="2800" dirty="0">
                <a:ea typeface="ＭＳ Ｐゴシック" panose="020B0600070205080204" pitchFamily="34" charset="-128"/>
              </a:rPr>
              <a:t>host typically has one or two interfaces </a:t>
            </a:r>
            <a:r>
              <a:rPr lang="en-US" altLang="en-US" dirty="0">
                <a:ea typeface="ＭＳ Ｐゴシック" panose="020B0600070205080204" pitchFamily="34" charset="-128"/>
              </a:rPr>
              <a:t>(e.g., wired Ethernet, wireless 802.11)</a:t>
            </a:r>
          </a:p>
          <a:p>
            <a:pPr marL="298450" indent="0">
              <a:buNone/>
            </a:pPr>
            <a:endParaRPr lang="en-US" altLang="en-US" sz="3200" dirty="0">
              <a:ea typeface="ＭＳ Ｐゴシック" panose="020B0600070205080204" pitchFamily="34" charset="-128"/>
              <a:cs typeface="ＭＳ Ｐゴシック" panose="020B0600070205080204" pitchFamily="34" charset="-128"/>
            </a:endParaRP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IP addressing: introduction</a:t>
            </a:r>
            <a:endParaRPr lang="en-US" dirty="0"/>
          </a:p>
        </p:txBody>
      </p:sp>
      <p:sp>
        <p:nvSpPr>
          <p:cNvPr id="72" name="Freeform 140">
            <a:extLst>
              <a:ext uri="{FF2B5EF4-FFF2-40B4-BE49-F238E27FC236}">
                <a16:creationId xmlns:a16="http://schemas.microsoft.com/office/drawing/2014/main" id="{3A8F319D-9F74-944C-9EB6-024B82E69F2A}"/>
              </a:ext>
            </a:extLst>
          </p:cNvPr>
          <p:cNvSpPr>
            <a:spLocks/>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Freeform 140">
            <a:extLst>
              <a:ext uri="{FF2B5EF4-FFF2-40B4-BE49-F238E27FC236}">
                <a16:creationId xmlns:a16="http://schemas.microsoft.com/office/drawing/2014/main" id="{624F0496-7420-2147-A497-D1252EA7020B}"/>
              </a:ext>
            </a:extLst>
          </p:cNvPr>
          <p:cNvSpPr>
            <a:spLocks/>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4" name="Freeform 140">
            <a:extLst>
              <a:ext uri="{FF2B5EF4-FFF2-40B4-BE49-F238E27FC236}">
                <a16:creationId xmlns:a16="http://schemas.microsoft.com/office/drawing/2014/main" id="{F5A46523-A2FE-EB43-8849-332D81F5BCF4}"/>
              </a:ext>
            </a:extLst>
          </p:cNvPr>
          <p:cNvSpPr>
            <a:spLocks/>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5" name="Text Box 26">
            <a:extLst>
              <a:ext uri="{FF2B5EF4-FFF2-40B4-BE49-F238E27FC236}">
                <a16:creationId xmlns:a16="http://schemas.microsoft.com/office/drawing/2014/main" id="{52559523-8E51-E745-84E2-F95862F13314}"/>
              </a:ext>
            </a:extLst>
          </p:cNvPr>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76" name="Group 27">
            <a:extLst>
              <a:ext uri="{FF2B5EF4-FFF2-40B4-BE49-F238E27FC236}">
                <a16:creationId xmlns:a16="http://schemas.microsoft.com/office/drawing/2014/main" id="{2A18DB91-39D9-E244-B5AB-473130FADF77}"/>
              </a:ext>
            </a:extLst>
          </p:cNvPr>
          <p:cNvGrpSpPr>
            <a:grpSpLocks/>
          </p:cNvGrpSpPr>
          <p:nvPr/>
        </p:nvGrpSpPr>
        <p:grpSpPr bwMode="auto">
          <a:xfrm>
            <a:off x="6557963" y="2093236"/>
            <a:ext cx="920750" cy="276225"/>
            <a:chOff x="3251" y="608"/>
            <a:chExt cx="580" cy="174"/>
          </a:xfrm>
        </p:grpSpPr>
        <p:sp>
          <p:nvSpPr>
            <p:cNvPr id="77" name="Rectangle 28">
              <a:extLst>
                <a:ext uri="{FF2B5EF4-FFF2-40B4-BE49-F238E27FC236}">
                  <a16:creationId xmlns:a16="http://schemas.microsoft.com/office/drawing/2014/main" id="{189CA005-145E-8943-BBD3-B29300620208}"/>
                </a:ext>
              </a:extLst>
            </p:cNvPr>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8" name="Text Box 29">
              <a:extLst>
                <a:ext uri="{FF2B5EF4-FFF2-40B4-BE49-F238E27FC236}">
                  <a16:creationId xmlns:a16="http://schemas.microsoft.com/office/drawing/2014/main" id="{BA441ECA-99C1-8049-8D70-2692D3B32022}"/>
                </a:ext>
              </a:extLst>
            </p:cNvPr>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sp>
        <p:nvSpPr>
          <p:cNvPr id="79" name="Text Box 30">
            <a:extLst>
              <a:ext uri="{FF2B5EF4-FFF2-40B4-BE49-F238E27FC236}">
                <a16:creationId xmlns:a16="http://schemas.microsoft.com/office/drawing/2014/main" id="{02D7B601-F8DE-844D-AD24-51A8D9C2A0F3}"/>
              </a:ext>
            </a:extLst>
          </p:cNvPr>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0" name="Text Box 31">
            <a:extLst>
              <a:ext uri="{FF2B5EF4-FFF2-40B4-BE49-F238E27FC236}">
                <a16:creationId xmlns:a16="http://schemas.microsoft.com/office/drawing/2014/main" id="{BCADDA8C-EA1C-904B-8DA4-6A72A1241FC1}"/>
              </a:ext>
            </a:extLst>
          </p:cNvPr>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2" name="Text Box 33">
            <a:extLst>
              <a:ext uri="{FF2B5EF4-FFF2-40B4-BE49-F238E27FC236}">
                <a16:creationId xmlns:a16="http://schemas.microsoft.com/office/drawing/2014/main" id="{AE31EC96-C105-D14D-8C04-3BD61FB4C664}"/>
              </a:ext>
            </a:extLst>
          </p:cNvPr>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6" name="Text Box 41">
            <a:extLst>
              <a:ext uri="{FF2B5EF4-FFF2-40B4-BE49-F238E27FC236}">
                <a16:creationId xmlns:a16="http://schemas.microsoft.com/office/drawing/2014/main" id="{145B44AE-DC22-5544-86B9-CB3075DF61E4}"/>
              </a:ext>
            </a:extLst>
          </p:cNvPr>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7" name="Text Box 44">
            <a:extLst>
              <a:ext uri="{FF2B5EF4-FFF2-40B4-BE49-F238E27FC236}">
                <a16:creationId xmlns:a16="http://schemas.microsoft.com/office/drawing/2014/main" id="{6AF41440-BFCD-7D40-8F46-791DB74E22B0}"/>
              </a:ext>
            </a:extLst>
          </p:cNvPr>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8" name="Line 45">
            <a:extLst>
              <a:ext uri="{FF2B5EF4-FFF2-40B4-BE49-F238E27FC236}">
                <a16:creationId xmlns:a16="http://schemas.microsoft.com/office/drawing/2014/main" id="{773ED556-22D0-4A49-A6DD-CE13868A640B}"/>
              </a:ext>
            </a:extLst>
          </p:cNvPr>
          <p:cNvSpPr>
            <a:spLocks noChangeShapeType="1"/>
          </p:cNvSpPr>
          <p:nvPr/>
        </p:nvSpPr>
        <p:spPr bwMode="auto">
          <a:xfrm>
            <a:off x="9359900" y="2735036"/>
            <a:ext cx="0" cy="87902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1" name="Text Box 53">
            <a:extLst>
              <a:ext uri="{FF2B5EF4-FFF2-40B4-BE49-F238E27FC236}">
                <a16:creationId xmlns:a16="http://schemas.microsoft.com/office/drawing/2014/main" id="{3808F6CD-9581-5747-8EAE-2804DA86442D}"/>
              </a:ext>
            </a:extLst>
          </p:cNvPr>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92" name="Text Box 56">
            <a:extLst>
              <a:ext uri="{FF2B5EF4-FFF2-40B4-BE49-F238E27FC236}">
                <a16:creationId xmlns:a16="http://schemas.microsoft.com/office/drawing/2014/main" id="{F622C914-8BCA-2845-A02E-216107E4994C}"/>
              </a:ext>
            </a:extLst>
          </p:cNvPr>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93" name="Group 57">
            <a:extLst>
              <a:ext uri="{FF2B5EF4-FFF2-40B4-BE49-F238E27FC236}">
                <a16:creationId xmlns:a16="http://schemas.microsoft.com/office/drawing/2014/main" id="{D5377E55-C016-994A-953D-A9C5387C24E5}"/>
              </a:ext>
            </a:extLst>
          </p:cNvPr>
          <p:cNvGrpSpPr>
            <a:grpSpLocks/>
          </p:cNvGrpSpPr>
          <p:nvPr/>
        </p:nvGrpSpPr>
        <p:grpSpPr bwMode="auto">
          <a:xfrm>
            <a:off x="8885238" y="2996523"/>
            <a:ext cx="912812" cy="276225"/>
            <a:chOff x="4550" y="1257"/>
            <a:chExt cx="575" cy="174"/>
          </a:xfrm>
        </p:grpSpPr>
        <p:sp>
          <p:nvSpPr>
            <p:cNvPr id="94" name="Rectangle 58">
              <a:extLst>
                <a:ext uri="{FF2B5EF4-FFF2-40B4-BE49-F238E27FC236}">
                  <a16:creationId xmlns:a16="http://schemas.microsoft.com/office/drawing/2014/main" id="{670C8D72-BBFA-B140-9080-38230AA13996}"/>
                </a:ext>
              </a:extLst>
            </p:cNvPr>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Text Box 59">
              <a:extLst>
                <a:ext uri="{FF2B5EF4-FFF2-40B4-BE49-F238E27FC236}">
                  <a16:creationId xmlns:a16="http://schemas.microsoft.com/office/drawing/2014/main" id="{5713FF42-7904-ED48-91F6-585EA4E69AF8}"/>
                </a:ext>
              </a:extLst>
            </p:cNvPr>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ED9023E0-376B-B146-94EA-438BC342A185}"/>
              </a:ext>
            </a:extLst>
          </p:cNvPr>
          <p:cNvGrpSpPr/>
          <p:nvPr/>
        </p:nvGrpSpPr>
        <p:grpSpPr>
          <a:xfrm>
            <a:off x="6858453" y="5763539"/>
            <a:ext cx="5043488" cy="947504"/>
            <a:chOff x="6727825" y="5192036"/>
            <a:chExt cx="5043488" cy="822325"/>
          </a:xfrm>
        </p:grpSpPr>
        <p:sp>
          <p:nvSpPr>
            <p:cNvPr id="96" name="Text Box 60">
              <a:extLst>
                <a:ext uri="{FF2B5EF4-FFF2-40B4-BE49-F238E27FC236}">
                  <a16:creationId xmlns:a16="http://schemas.microsoft.com/office/drawing/2014/main" id="{A066F6CC-B2A4-4A44-A6F3-7443C298B736}"/>
                </a:ext>
              </a:extLst>
            </p:cNvPr>
            <p:cNvSpPr txBox="1">
              <a:spLocks noChangeArrowheads="1"/>
            </p:cNvSpPr>
            <p:nvPr/>
          </p:nvSpPr>
          <p:spPr bwMode="auto">
            <a:xfrm>
              <a:off x="6727825" y="5192036"/>
              <a:ext cx="50434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223.1.1.1 = 11011111 00000001 00000001 00000001</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97" name="Freeform 61">
              <a:extLst>
                <a:ext uri="{FF2B5EF4-FFF2-40B4-BE49-F238E27FC236}">
                  <a16:creationId xmlns:a16="http://schemas.microsoft.com/office/drawing/2014/main" id="{9A73E928-E5EB-C34D-88B7-58A021715CD5}"/>
                </a:ext>
              </a:extLst>
            </p:cNvPr>
            <p:cNvSpPr>
              <a:spLocks/>
            </p:cNvSpPr>
            <p:nvPr/>
          </p:nvSpPr>
          <p:spPr bwMode="auto">
            <a:xfrm>
              <a:off x="7905750" y="5447623"/>
              <a:ext cx="892175" cy="92075"/>
            </a:xfrm>
            <a:custGeom>
              <a:avLst/>
              <a:gdLst>
                <a:gd name="T0" fmla="*/ 0 w 562"/>
                <a:gd name="T1" fmla="*/ 0 h 58"/>
                <a:gd name="T2" fmla="*/ 0 w 562"/>
                <a:gd name="T3" fmla="*/ 2147483647 h 58"/>
                <a:gd name="T4" fmla="*/ 2147483647 w 562"/>
                <a:gd name="T5" fmla="*/ 2147483647 h 58"/>
                <a:gd name="T6" fmla="*/ 2147483647 w 562"/>
                <a:gd name="T7" fmla="*/ 2147483647 h 58"/>
                <a:gd name="T8" fmla="*/ 0 60000 65536"/>
                <a:gd name="T9" fmla="*/ 0 60000 65536"/>
                <a:gd name="T10" fmla="*/ 0 60000 65536"/>
                <a:gd name="T11" fmla="*/ 0 60000 65536"/>
                <a:gd name="T12" fmla="*/ 0 w 562"/>
                <a:gd name="T13" fmla="*/ 0 h 58"/>
                <a:gd name="T14" fmla="*/ 562 w 562"/>
                <a:gd name="T15" fmla="*/ 58 h 58"/>
              </a:gdLst>
              <a:ahLst/>
              <a:cxnLst>
                <a:cxn ang="T8">
                  <a:pos x="T0" y="T1"/>
                </a:cxn>
                <a:cxn ang="T9">
                  <a:pos x="T2" y="T3"/>
                </a:cxn>
                <a:cxn ang="T10">
                  <a:pos x="T4" y="T5"/>
                </a:cxn>
                <a:cxn ang="T11">
                  <a:pos x="T6" y="T7"/>
                </a:cxn>
              </a:cxnLst>
              <a:rect l="T12" t="T13" r="T14" b="T15"/>
              <a:pathLst>
                <a:path w="562" h="58">
                  <a:moveTo>
                    <a:pt x="0" y="0"/>
                  </a:moveTo>
                  <a:lnTo>
                    <a:pt x="0" y="58"/>
                  </a:lnTo>
                  <a:lnTo>
                    <a:pt x="562" y="58"/>
                  </a:lnTo>
                  <a:lnTo>
                    <a:pt x="562" y="16"/>
                  </a:lnTo>
                </a:path>
              </a:pathLst>
            </a:custGeom>
            <a:noFill/>
            <a:ln w="19050" cap="flat"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 name="Freeform 62">
              <a:extLst>
                <a:ext uri="{FF2B5EF4-FFF2-40B4-BE49-F238E27FC236}">
                  <a16:creationId xmlns:a16="http://schemas.microsoft.com/office/drawing/2014/main" id="{6E3CCDCB-8017-6145-9139-4CD2DE6C43D8}"/>
                </a:ext>
              </a:extLst>
            </p:cNvPr>
            <p:cNvSpPr>
              <a:spLocks/>
            </p:cNvSpPr>
            <p:nvPr/>
          </p:nvSpPr>
          <p:spPr bwMode="auto">
            <a:xfrm>
              <a:off x="8867775" y="5466673"/>
              <a:ext cx="892175"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9" name="Freeform 63">
              <a:extLst>
                <a:ext uri="{FF2B5EF4-FFF2-40B4-BE49-F238E27FC236}">
                  <a16:creationId xmlns:a16="http://schemas.microsoft.com/office/drawing/2014/main" id="{4CAD5E46-231E-D24C-B38B-034B68E2C4E8}"/>
                </a:ext>
              </a:extLst>
            </p:cNvPr>
            <p:cNvSpPr>
              <a:spLocks/>
            </p:cNvSpPr>
            <p:nvPr/>
          </p:nvSpPr>
          <p:spPr bwMode="auto">
            <a:xfrm>
              <a:off x="9832975" y="5469848"/>
              <a:ext cx="869950"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 name="Freeform 64">
              <a:extLst>
                <a:ext uri="{FF2B5EF4-FFF2-40B4-BE49-F238E27FC236}">
                  <a16:creationId xmlns:a16="http://schemas.microsoft.com/office/drawing/2014/main" id="{B6CE1C10-59DE-0245-A89C-98BE0ADABA44}"/>
                </a:ext>
              </a:extLst>
            </p:cNvPr>
            <p:cNvSpPr>
              <a:spLocks/>
            </p:cNvSpPr>
            <p:nvPr/>
          </p:nvSpPr>
          <p:spPr bwMode="auto">
            <a:xfrm>
              <a:off x="10798175" y="5473023"/>
              <a:ext cx="869950"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1" name="Text Box 65">
              <a:extLst>
                <a:ext uri="{FF2B5EF4-FFF2-40B4-BE49-F238E27FC236}">
                  <a16:creationId xmlns:a16="http://schemas.microsoft.com/office/drawing/2014/main" id="{D8583DB0-93E6-B34D-8D84-B23CC6B141FF}"/>
                </a:ext>
              </a:extLst>
            </p:cNvPr>
            <p:cNvSpPr txBox="1">
              <a:spLocks noChangeArrowheads="1"/>
            </p:cNvSpPr>
            <p:nvPr/>
          </p:nvSpPr>
          <p:spPr bwMode="auto">
            <a:xfrm>
              <a:off x="8104188" y="5668286"/>
              <a:ext cx="5222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02" name="Text Box 66">
              <a:extLst>
                <a:ext uri="{FF2B5EF4-FFF2-40B4-BE49-F238E27FC236}">
                  <a16:creationId xmlns:a16="http://schemas.microsoft.com/office/drawing/2014/main" id="{5A50F148-C8B4-0A47-A5A3-A5F1D09A1956}"/>
                </a:ext>
              </a:extLst>
            </p:cNvPr>
            <p:cNvSpPr txBox="1">
              <a:spLocks noChangeArrowheads="1"/>
            </p:cNvSpPr>
            <p:nvPr/>
          </p:nvSpPr>
          <p:spPr bwMode="auto">
            <a:xfrm>
              <a:off x="9147175" y="5677811"/>
              <a:ext cx="29686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03" name="Text Box 67">
              <a:extLst>
                <a:ext uri="{FF2B5EF4-FFF2-40B4-BE49-F238E27FC236}">
                  <a16:creationId xmlns:a16="http://schemas.microsoft.com/office/drawing/2014/main" id="{801EE6AC-16BB-1F4E-9CEA-3B85212BDE98}"/>
                </a:ext>
              </a:extLst>
            </p:cNvPr>
            <p:cNvSpPr txBox="1">
              <a:spLocks noChangeArrowheads="1"/>
            </p:cNvSpPr>
            <p:nvPr/>
          </p:nvSpPr>
          <p:spPr bwMode="auto">
            <a:xfrm>
              <a:off x="11104563" y="5677811"/>
              <a:ext cx="2968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04" name="Text Box 68">
              <a:extLst>
                <a:ext uri="{FF2B5EF4-FFF2-40B4-BE49-F238E27FC236}">
                  <a16:creationId xmlns:a16="http://schemas.microsoft.com/office/drawing/2014/main" id="{2C7F9B6A-D7EB-C04D-A00B-14BBA0AFEF8A}"/>
                </a:ext>
              </a:extLst>
            </p:cNvPr>
            <p:cNvSpPr txBox="1">
              <a:spLocks noChangeArrowheads="1"/>
            </p:cNvSpPr>
            <p:nvPr/>
          </p:nvSpPr>
          <p:spPr bwMode="auto">
            <a:xfrm>
              <a:off x="10085388" y="5677811"/>
              <a:ext cx="2968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nvGrpSpPr>
          <p:cNvPr id="105" name="Group 73">
            <a:extLst>
              <a:ext uri="{FF2B5EF4-FFF2-40B4-BE49-F238E27FC236}">
                <a16:creationId xmlns:a16="http://schemas.microsoft.com/office/drawing/2014/main" id="{BEA334FB-481B-E049-A8E8-9D0AC1C04FEA}"/>
              </a:ext>
            </a:extLst>
          </p:cNvPr>
          <p:cNvGrpSpPr>
            <a:grpSpLocks/>
          </p:cNvGrpSpPr>
          <p:nvPr/>
        </p:nvGrpSpPr>
        <p:grpSpPr bwMode="auto">
          <a:xfrm>
            <a:off x="7116763" y="1378861"/>
            <a:ext cx="641350" cy="558800"/>
            <a:chOff x="-44" y="1473"/>
            <a:chExt cx="981" cy="1105"/>
          </a:xfrm>
        </p:grpSpPr>
        <p:pic>
          <p:nvPicPr>
            <p:cNvPr id="106" name="Picture 74" descr="desktop_computer_stylized_medium">
              <a:extLst>
                <a:ext uri="{FF2B5EF4-FFF2-40B4-BE49-F238E27FC236}">
                  <a16:creationId xmlns:a16="http://schemas.microsoft.com/office/drawing/2014/main" id="{0FB216A8-4F98-AA46-B532-32518B83E6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a:extLst>
                <a:ext uri="{FF2B5EF4-FFF2-40B4-BE49-F238E27FC236}">
                  <a16:creationId xmlns:a16="http://schemas.microsoft.com/office/drawing/2014/main" id="{871AC4D7-8642-7D44-9317-417B5F8F8597}"/>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08" name="Group 80">
            <a:extLst>
              <a:ext uri="{FF2B5EF4-FFF2-40B4-BE49-F238E27FC236}">
                <a16:creationId xmlns:a16="http://schemas.microsoft.com/office/drawing/2014/main" id="{0EF95EC3-C2D4-9E4C-9521-F92B5B88AB29}"/>
              </a:ext>
            </a:extLst>
          </p:cNvPr>
          <p:cNvGrpSpPr>
            <a:grpSpLocks/>
          </p:cNvGrpSpPr>
          <p:nvPr/>
        </p:nvGrpSpPr>
        <p:grpSpPr bwMode="auto">
          <a:xfrm>
            <a:off x="7112000" y="1977348"/>
            <a:ext cx="641350" cy="558800"/>
            <a:chOff x="-44" y="1473"/>
            <a:chExt cx="981" cy="1105"/>
          </a:xfrm>
        </p:grpSpPr>
        <p:pic>
          <p:nvPicPr>
            <p:cNvPr id="109" name="Picture 81" descr="desktop_computer_stylized_medium">
              <a:extLst>
                <a:ext uri="{FF2B5EF4-FFF2-40B4-BE49-F238E27FC236}">
                  <a16:creationId xmlns:a16="http://schemas.microsoft.com/office/drawing/2014/main" id="{BE8FC295-C7B7-C84A-9639-AAA684958A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a:extLst>
                <a:ext uri="{FF2B5EF4-FFF2-40B4-BE49-F238E27FC236}">
                  <a16:creationId xmlns:a16="http://schemas.microsoft.com/office/drawing/2014/main" id="{31D155CD-E402-954B-8FA1-5955CB05859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1" name="Group 83">
            <a:extLst>
              <a:ext uri="{FF2B5EF4-FFF2-40B4-BE49-F238E27FC236}">
                <a16:creationId xmlns:a16="http://schemas.microsoft.com/office/drawing/2014/main" id="{BF765BCF-419D-4F4C-A66F-45A7F9698141}"/>
              </a:ext>
            </a:extLst>
          </p:cNvPr>
          <p:cNvGrpSpPr>
            <a:grpSpLocks/>
          </p:cNvGrpSpPr>
          <p:nvPr/>
        </p:nvGrpSpPr>
        <p:grpSpPr bwMode="auto">
          <a:xfrm>
            <a:off x="7140575" y="2586948"/>
            <a:ext cx="641350" cy="558800"/>
            <a:chOff x="-44" y="1473"/>
            <a:chExt cx="981" cy="1105"/>
          </a:xfrm>
        </p:grpSpPr>
        <p:pic>
          <p:nvPicPr>
            <p:cNvPr id="112" name="Picture 84" descr="desktop_computer_stylized_medium">
              <a:extLst>
                <a:ext uri="{FF2B5EF4-FFF2-40B4-BE49-F238E27FC236}">
                  <a16:creationId xmlns:a16="http://schemas.microsoft.com/office/drawing/2014/main" id="{84119354-B347-3240-8A47-9B56540D78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a:extLst>
                <a:ext uri="{FF2B5EF4-FFF2-40B4-BE49-F238E27FC236}">
                  <a16:creationId xmlns:a16="http://schemas.microsoft.com/office/drawing/2014/main" id="{8CC47AE7-EF7A-D54F-96D6-26C222D4F8DE}"/>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4" name="Group 87">
            <a:extLst>
              <a:ext uri="{FF2B5EF4-FFF2-40B4-BE49-F238E27FC236}">
                <a16:creationId xmlns:a16="http://schemas.microsoft.com/office/drawing/2014/main" id="{9C4422EF-C252-1145-92D8-74A11BEA28DA}"/>
              </a:ext>
            </a:extLst>
          </p:cNvPr>
          <p:cNvGrpSpPr>
            <a:grpSpLocks/>
          </p:cNvGrpSpPr>
          <p:nvPr/>
        </p:nvGrpSpPr>
        <p:grpSpPr bwMode="auto">
          <a:xfrm flipH="1">
            <a:off x="10799763" y="1536023"/>
            <a:ext cx="641350" cy="558800"/>
            <a:chOff x="-44" y="1473"/>
            <a:chExt cx="981" cy="1105"/>
          </a:xfrm>
        </p:grpSpPr>
        <p:pic>
          <p:nvPicPr>
            <p:cNvPr id="115" name="Picture 88" descr="desktop_computer_stylized_medium">
              <a:extLst>
                <a:ext uri="{FF2B5EF4-FFF2-40B4-BE49-F238E27FC236}">
                  <a16:creationId xmlns:a16="http://schemas.microsoft.com/office/drawing/2014/main" id="{3A21162C-4ABF-5B4D-B741-3AA5F44ADB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a:extLst>
                <a:ext uri="{FF2B5EF4-FFF2-40B4-BE49-F238E27FC236}">
                  <a16:creationId xmlns:a16="http://schemas.microsoft.com/office/drawing/2014/main" id="{8790702D-4218-6844-AB6C-19506FCB0364}"/>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7" name="Group 90">
            <a:extLst>
              <a:ext uri="{FF2B5EF4-FFF2-40B4-BE49-F238E27FC236}">
                <a16:creationId xmlns:a16="http://schemas.microsoft.com/office/drawing/2014/main" id="{5150C92F-F48E-A84A-9BF4-E37FE6803536}"/>
              </a:ext>
            </a:extLst>
          </p:cNvPr>
          <p:cNvGrpSpPr>
            <a:grpSpLocks/>
          </p:cNvGrpSpPr>
          <p:nvPr/>
        </p:nvGrpSpPr>
        <p:grpSpPr bwMode="auto">
          <a:xfrm flipH="1">
            <a:off x="10814050" y="2815548"/>
            <a:ext cx="641350" cy="558800"/>
            <a:chOff x="-44" y="1473"/>
            <a:chExt cx="981" cy="1105"/>
          </a:xfrm>
        </p:grpSpPr>
        <p:pic>
          <p:nvPicPr>
            <p:cNvPr id="118" name="Picture 91" descr="desktop_computer_stylized_medium">
              <a:extLst>
                <a:ext uri="{FF2B5EF4-FFF2-40B4-BE49-F238E27FC236}">
                  <a16:creationId xmlns:a16="http://schemas.microsoft.com/office/drawing/2014/main" id="{EFC7BB82-D0BA-FF48-BCED-67929C19E4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a:extLst>
                <a:ext uri="{FF2B5EF4-FFF2-40B4-BE49-F238E27FC236}">
                  <a16:creationId xmlns:a16="http://schemas.microsoft.com/office/drawing/2014/main" id="{812216D8-CF55-8E49-93DB-7771EC121C72}"/>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0" name="Group 93">
            <a:extLst>
              <a:ext uri="{FF2B5EF4-FFF2-40B4-BE49-F238E27FC236}">
                <a16:creationId xmlns:a16="http://schemas.microsoft.com/office/drawing/2014/main" id="{737C2567-35F0-FD42-AC57-E3D8F89E42E8}"/>
              </a:ext>
            </a:extLst>
          </p:cNvPr>
          <p:cNvGrpSpPr>
            <a:grpSpLocks/>
          </p:cNvGrpSpPr>
          <p:nvPr/>
        </p:nvGrpSpPr>
        <p:grpSpPr bwMode="auto">
          <a:xfrm flipH="1">
            <a:off x="9715500" y="4339548"/>
            <a:ext cx="641350" cy="558800"/>
            <a:chOff x="-44" y="1473"/>
            <a:chExt cx="981" cy="1105"/>
          </a:xfrm>
        </p:grpSpPr>
        <p:pic>
          <p:nvPicPr>
            <p:cNvPr id="121" name="Picture 94" descr="desktop_computer_stylized_medium">
              <a:extLst>
                <a:ext uri="{FF2B5EF4-FFF2-40B4-BE49-F238E27FC236}">
                  <a16:creationId xmlns:a16="http://schemas.microsoft.com/office/drawing/2014/main" id="{1C8D42B4-68A5-5A41-9961-FA7E0721D1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a:extLst>
                <a:ext uri="{FF2B5EF4-FFF2-40B4-BE49-F238E27FC236}">
                  <a16:creationId xmlns:a16="http://schemas.microsoft.com/office/drawing/2014/main" id="{F4363C98-80EE-9645-8C79-355EF0EF3BE9}"/>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3" name="Group 96">
            <a:extLst>
              <a:ext uri="{FF2B5EF4-FFF2-40B4-BE49-F238E27FC236}">
                <a16:creationId xmlns:a16="http://schemas.microsoft.com/office/drawing/2014/main" id="{32AAD107-7119-2240-A3B7-72F4CCB7B2BB}"/>
              </a:ext>
            </a:extLst>
          </p:cNvPr>
          <p:cNvGrpSpPr>
            <a:grpSpLocks/>
          </p:cNvGrpSpPr>
          <p:nvPr/>
        </p:nvGrpSpPr>
        <p:grpSpPr bwMode="auto">
          <a:xfrm flipH="1">
            <a:off x="8551863" y="4380823"/>
            <a:ext cx="641350" cy="558800"/>
            <a:chOff x="-44" y="1473"/>
            <a:chExt cx="981" cy="1105"/>
          </a:xfrm>
        </p:grpSpPr>
        <p:pic>
          <p:nvPicPr>
            <p:cNvPr id="124" name="Picture 97" descr="desktop_computer_stylized_medium">
              <a:extLst>
                <a:ext uri="{FF2B5EF4-FFF2-40B4-BE49-F238E27FC236}">
                  <a16:creationId xmlns:a16="http://schemas.microsoft.com/office/drawing/2014/main" id="{FCC6FBDB-2C4D-F445-9734-8B3341F221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a:extLst>
                <a:ext uri="{FF2B5EF4-FFF2-40B4-BE49-F238E27FC236}">
                  <a16:creationId xmlns:a16="http://schemas.microsoft.com/office/drawing/2014/main" id="{1A19AAE9-A155-8743-989B-46EA585FAA51}"/>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cxnSp>
        <p:nvCxnSpPr>
          <p:cNvPr id="139" name="Straight Connector 138">
            <a:extLst>
              <a:ext uri="{FF2B5EF4-FFF2-40B4-BE49-F238E27FC236}">
                <a16:creationId xmlns:a16="http://schemas.microsoft.com/office/drawing/2014/main" id="{DA0C9123-AD87-A346-AF7E-6DF9A3D0A7D6}"/>
              </a:ext>
            </a:extLst>
          </p:cNvPr>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647B10D1-844A-3F47-AF5F-3612AD0EAC49}"/>
              </a:ext>
            </a:extLst>
          </p:cNvPr>
          <p:cNvCxnSpPr/>
          <p:nvPr/>
        </p:nvCxnSpPr>
        <p:spPr>
          <a:xfrm>
            <a:off x="7706916"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BE275ECC-2545-5C4F-BE9E-6DF07FE50305}"/>
              </a:ext>
            </a:extLst>
          </p:cNvPr>
          <p:cNvCxnSpPr/>
          <p:nvPr/>
        </p:nvCxnSpPr>
        <p:spPr>
          <a:xfrm>
            <a:off x="7734301"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073C8E6C-F7C0-D64D-A175-D3A8315B2420}"/>
              </a:ext>
            </a:extLst>
          </p:cNvPr>
          <p:cNvCxnSpPr>
            <a:cxnSpLocks/>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2EF0F843-DE7F-364D-8927-8C9FD555A1A1}"/>
              </a:ext>
            </a:extLst>
          </p:cNvPr>
          <p:cNvCxnSpPr>
            <a:cxnSpLocks/>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a:extLst>
              <a:ext uri="{FF2B5EF4-FFF2-40B4-BE49-F238E27FC236}">
                <a16:creationId xmlns:a16="http://schemas.microsoft.com/office/drawing/2014/main" id="{47621971-34E0-CC48-A19B-037E3093111E}"/>
              </a:ext>
            </a:extLst>
          </p:cNvPr>
          <p:cNvGrpSpPr/>
          <p:nvPr/>
        </p:nvGrpSpPr>
        <p:grpSpPr>
          <a:xfrm>
            <a:off x="9053641" y="2438501"/>
            <a:ext cx="632991" cy="300938"/>
            <a:chOff x="7493876" y="2774731"/>
            <a:chExt cx="1481958" cy="894622"/>
          </a:xfrm>
        </p:grpSpPr>
        <p:sp>
          <p:nvSpPr>
            <p:cNvPr id="146" name="Freeform 145">
              <a:extLst>
                <a:ext uri="{FF2B5EF4-FFF2-40B4-BE49-F238E27FC236}">
                  <a16:creationId xmlns:a16="http://schemas.microsoft.com/office/drawing/2014/main" id="{6FB98C3C-BD15-1E4E-8161-5771358A56F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DCCEC270-4E3D-3340-AFF2-3620AE4874F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6728EBC2-F374-244F-8DF6-ECD78FFF853B}"/>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7FC2F874-C457-C14E-83DC-0F8852485FD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029F755-13C4-CD49-A357-AE486E655D3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3A5A8F28-09DA-664C-9D32-7EA01040A2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2ECA3380-F117-EF47-A645-2BCD02B473A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cxnSp>
        <p:nvCxnSpPr>
          <p:cNvPr id="153" name="Straight Connector 152">
            <a:extLst>
              <a:ext uri="{FF2B5EF4-FFF2-40B4-BE49-F238E27FC236}">
                <a16:creationId xmlns:a16="http://schemas.microsoft.com/office/drawing/2014/main" id="{8B16B123-90E4-CC49-BAA4-2F46F7790CF4}"/>
              </a:ext>
            </a:extLst>
          </p:cNvPr>
          <p:cNvCxnSpPr>
            <a:cxnSpLocks/>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CC116D14-B7A4-EB44-8E72-9EBE9B2F2631}"/>
              </a:ext>
            </a:extLst>
          </p:cNvPr>
          <p:cNvCxnSpPr>
            <a:cxnSpLocks/>
          </p:cNvCxnSpPr>
          <p:nvPr/>
        </p:nvCxnSpPr>
        <p:spPr>
          <a:xfrm>
            <a:off x="10631261" y="3225575"/>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9F4374DB-EDB7-BF47-BEE7-13F23178471B}"/>
              </a:ext>
            </a:extLst>
          </p:cNvPr>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CE831BA1-71F0-6F41-9CC0-1AD07FE637CF}"/>
              </a:ext>
            </a:extLst>
          </p:cNvPr>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555EAAA2-638C-004F-963C-8953FB51B748}"/>
              </a:ext>
            </a:extLst>
          </p:cNvPr>
          <p:cNvSpPr txBox="1"/>
          <p:nvPr/>
        </p:nvSpPr>
        <p:spPr>
          <a:xfrm>
            <a:off x="6841671" y="5290457"/>
            <a:ext cx="465306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dotted-decimal IP address notation:</a:t>
            </a:r>
          </a:p>
        </p:txBody>
      </p:sp>
      <p:sp>
        <p:nvSpPr>
          <p:cNvPr id="8" name="Rectangle 7">
            <a:extLst>
              <a:ext uri="{FF2B5EF4-FFF2-40B4-BE49-F238E27FC236}">
                <a16:creationId xmlns:a16="http://schemas.microsoft.com/office/drawing/2014/main" id="{BA0D91C5-7E6B-064E-B644-B3D97F483120}"/>
              </a:ext>
            </a:extLst>
          </p:cNvPr>
          <p:cNvSpPr/>
          <p:nvPr/>
        </p:nvSpPr>
        <p:spPr>
          <a:xfrm>
            <a:off x="587829" y="1257300"/>
            <a:ext cx="5878285" cy="519248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1" name="Rectangle 80">
            <a:extLst>
              <a:ext uri="{FF2B5EF4-FFF2-40B4-BE49-F238E27FC236}">
                <a16:creationId xmlns:a16="http://schemas.microsoft.com/office/drawing/2014/main" id="{49D0024F-77D0-A74A-A5B5-FFFF50D1DDEC}"/>
              </a:ext>
            </a:extLst>
          </p:cNvPr>
          <p:cNvSpPr/>
          <p:nvPr/>
        </p:nvSpPr>
        <p:spPr>
          <a:xfrm>
            <a:off x="6014358" y="5165271"/>
            <a:ext cx="5878285" cy="1692729"/>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3" name="Slide Number Placeholder 3">
            <a:extLst>
              <a:ext uri="{FF2B5EF4-FFF2-40B4-BE49-F238E27FC236}">
                <a16:creationId xmlns:a16="http://schemas.microsoft.com/office/drawing/2014/main" id="{CA2E5CF7-ABDF-1E4F-BC06-A54C4E2C8FE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47</a:t>
            </a:fld>
            <a:endParaRPr lang="en-US" dirty="0"/>
          </a:p>
        </p:txBody>
      </p:sp>
    </p:spTree>
    <p:extLst>
      <p:ext uri="{BB962C8B-B14F-4D97-AF65-F5344CB8AC3E}">
        <p14:creationId xmlns:p14="http://schemas.microsoft.com/office/powerpoint/2010/main" val="988731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1000"/>
                                        <p:tgtEl>
                                          <p:spTgt spid="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1"/>
                                        </p:tgtEl>
                                        <p:attrNameLst>
                                          <p:attrName>style.visibility</p:attrName>
                                        </p:attrNameLst>
                                      </p:cBhvr>
                                      <p:to>
                                        <p:strVal val="visible"/>
                                      </p:to>
                                    </p:set>
                                    <p:animEffect transition="in" filter="dissolve">
                                      <p:cBhvr>
                                        <p:cTn id="10" dur="10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1"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IP addressing: introduction</a:t>
            </a:r>
            <a:endParaRPr lang="en-US" dirty="0"/>
          </a:p>
        </p:txBody>
      </p:sp>
      <p:sp>
        <p:nvSpPr>
          <p:cNvPr id="72" name="Freeform 140">
            <a:extLst>
              <a:ext uri="{FF2B5EF4-FFF2-40B4-BE49-F238E27FC236}">
                <a16:creationId xmlns:a16="http://schemas.microsoft.com/office/drawing/2014/main" id="{3A8F319D-9F74-944C-9EB6-024B82E69F2A}"/>
              </a:ext>
            </a:extLst>
          </p:cNvPr>
          <p:cNvSpPr>
            <a:spLocks/>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Freeform 140">
            <a:extLst>
              <a:ext uri="{FF2B5EF4-FFF2-40B4-BE49-F238E27FC236}">
                <a16:creationId xmlns:a16="http://schemas.microsoft.com/office/drawing/2014/main" id="{624F0496-7420-2147-A497-D1252EA7020B}"/>
              </a:ext>
            </a:extLst>
          </p:cNvPr>
          <p:cNvSpPr>
            <a:spLocks/>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4" name="Freeform 140">
            <a:extLst>
              <a:ext uri="{FF2B5EF4-FFF2-40B4-BE49-F238E27FC236}">
                <a16:creationId xmlns:a16="http://schemas.microsoft.com/office/drawing/2014/main" id="{F5A46523-A2FE-EB43-8849-332D81F5BCF4}"/>
              </a:ext>
            </a:extLst>
          </p:cNvPr>
          <p:cNvSpPr>
            <a:spLocks/>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5" name="Text Box 26">
            <a:extLst>
              <a:ext uri="{FF2B5EF4-FFF2-40B4-BE49-F238E27FC236}">
                <a16:creationId xmlns:a16="http://schemas.microsoft.com/office/drawing/2014/main" id="{52559523-8E51-E745-84E2-F95862F13314}"/>
              </a:ext>
            </a:extLst>
          </p:cNvPr>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76" name="Group 27">
            <a:extLst>
              <a:ext uri="{FF2B5EF4-FFF2-40B4-BE49-F238E27FC236}">
                <a16:creationId xmlns:a16="http://schemas.microsoft.com/office/drawing/2014/main" id="{2A18DB91-39D9-E244-B5AB-473130FADF77}"/>
              </a:ext>
            </a:extLst>
          </p:cNvPr>
          <p:cNvGrpSpPr>
            <a:grpSpLocks/>
          </p:cNvGrpSpPr>
          <p:nvPr/>
        </p:nvGrpSpPr>
        <p:grpSpPr bwMode="auto">
          <a:xfrm>
            <a:off x="6557963" y="2093236"/>
            <a:ext cx="920750" cy="276225"/>
            <a:chOff x="3251" y="608"/>
            <a:chExt cx="580" cy="174"/>
          </a:xfrm>
        </p:grpSpPr>
        <p:sp>
          <p:nvSpPr>
            <p:cNvPr id="77" name="Rectangle 28">
              <a:extLst>
                <a:ext uri="{FF2B5EF4-FFF2-40B4-BE49-F238E27FC236}">
                  <a16:creationId xmlns:a16="http://schemas.microsoft.com/office/drawing/2014/main" id="{189CA005-145E-8943-BBD3-B29300620208}"/>
                </a:ext>
              </a:extLst>
            </p:cNvPr>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8" name="Text Box 29">
              <a:extLst>
                <a:ext uri="{FF2B5EF4-FFF2-40B4-BE49-F238E27FC236}">
                  <a16:creationId xmlns:a16="http://schemas.microsoft.com/office/drawing/2014/main" id="{BA441ECA-99C1-8049-8D70-2692D3B32022}"/>
                </a:ext>
              </a:extLst>
            </p:cNvPr>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sp>
        <p:nvSpPr>
          <p:cNvPr id="79" name="Text Box 30">
            <a:extLst>
              <a:ext uri="{FF2B5EF4-FFF2-40B4-BE49-F238E27FC236}">
                <a16:creationId xmlns:a16="http://schemas.microsoft.com/office/drawing/2014/main" id="{02D7B601-F8DE-844D-AD24-51A8D9C2A0F3}"/>
              </a:ext>
            </a:extLst>
          </p:cNvPr>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0" name="Text Box 31">
            <a:extLst>
              <a:ext uri="{FF2B5EF4-FFF2-40B4-BE49-F238E27FC236}">
                <a16:creationId xmlns:a16="http://schemas.microsoft.com/office/drawing/2014/main" id="{BCADDA8C-EA1C-904B-8DA4-6A72A1241FC1}"/>
              </a:ext>
            </a:extLst>
          </p:cNvPr>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2" name="Text Box 33">
            <a:extLst>
              <a:ext uri="{FF2B5EF4-FFF2-40B4-BE49-F238E27FC236}">
                <a16:creationId xmlns:a16="http://schemas.microsoft.com/office/drawing/2014/main" id="{AE31EC96-C105-D14D-8C04-3BD61FB4C664}"/>
              </a:ext>
            </a:extLst>
          </p:cNvPr>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6" name="Text Box 41">
            <a:extLst>
              <a:ext uri="{FF2B5EF4-FFF2-40B4-BE49-F238E27FC236}">
                <a16:creationId xmlns:a16="http://schemas.microsoft.com/office/drawing/2014/main" id="{145B44AE-DC22-5544-86B9-CB3075DF61E4}"/>
              </a:ext>
            </a:extLst>
          </p:cNvPr>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7" name="Text Box 44">
            <a:extLst>
              <a:ext uri="{FF2B5EF4-FFF2-40B4-BE49-F238E27FC236}">
                <a16:creationId xmlns:a16="http://schemas.microsoft.com/office/drawing/2014/main" id="{6AF41440-BFCD-7D40-8F46-791DB74E22B0}"/>
              </a:ext>
            </a:extLst>
          </p:cNvPr>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8" name="Line 45">
            <a:extLst>
              <a:ext uri="{FF2B5EF4-FFF2-40B4-BE49-F238E27FC236}">
                <a16:creationId xmlns:a16="http://schemas.microsoft.com/office/drawing/2014/main" id="{773ED556-22D0-4A49-A6DD-CE13868A640B}"/>
              </a:ext>
            </a:extLst>
          </p:cNvPr>
          <p:cNvSpPr>
            <a:spLocks noChangeShapeType="1"/>
          </p:cNvSpPr>
          <p:nvPr/>
        </p:nvSpPr>
        <p:spPr bwMode="auto">
          <a:xfrm>
            <a:off x="9359900" y="2735036"/>
            <a:ext cx="0" cy="87902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1" name="Text Box 53">
            <a:extLst>
              <a:ext uri="{FF2B5EF4-FFF2-40B4-BE49-F238E27FC236}">
                <a16:creationId xmlns:a16="http://schemas.microsoft.com/office/drawing/2014/main" id="{3808F6CD-9581-5747-8EAE-2804DA86442D}"/>
              </a:ext>
            </a:extLst>
          </p:cNvPr>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92" name="Text Box 56">
            <a:extLst>
              <a:ext uri="{FF2B5EF4-FFF2-40B4-BE49-F238E27FC236}">
                <a16:creationId xmlns:a16="http://schemas.microsoft.com/office/drawing/2014/main" id="{F622C914-8BCA-2845-A02E-216107E4994C}"/>
              </a:ext>
            </a:extLst>
          </p:cNvPr>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93" name="Group 57">
            <a:extLst>
              <a:ext uri="{FF2B5EF4-FFF2-40B4-BE49-F238E27FC236}">
                <a16:creationId xmlns:a16="http://schemas.microsoft.com/office/drawing/2014/main" id="{D5377E55-C016-994A-953D-A9C5387C24E5}"/>
              </a:ext>
            </a:extLst>
          </p:cNvPr>
          <p:cNvGrpSpPr>
            <a:grpSpLocks/>
          </p:cNvGrpSpPr>
          <p:nvPr/>
        </p:nvGrpSpPr>
        <p:grpSpPr bwMode="auto">
          <a:xfrm>
            <a:off x="8885238" y="2996523"/>
            <a:ext cx="912812" cy="276225"/>
            <a:chOff x="4550" y="1257"/>
            <a:chExt cx="575" cy="174"/>
          </a:xfrm>
        </p:grpSpPr>
        <p:sp>
          <p:nvSpPr>
            <p:cNvPr id="94" name="Rectangle 58">
              <a:extLst>
                <a:ext uri="{FF2B5EF4-FFF2-40B4-BE49-F238E27FC236}">
                  <a16:creationId xmlns:a16="http://schemas.microsoft.com/office/drawing/2014/main" id="{670C8D72-BBFA-B140-9080-38230AA13996}"/>
                </a:ext>
              </a:extLst>
            </p:cNvPr>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Text Box 59">
              <a:extLst>
                <a:ext uri="{FF2B5EF4-FFF2-40B4-BE49-F238E27FC236}">
                  <a16:creationId xmlns:a16="http://schemas.microsoft.com/office/drawing/2014/main" id="{5713FF42-7904-ED48-91F6-585EA4E69AF8}"/>
                </a:ext>
              </a:extLst>
            </p:cNvPr>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nvGrpSpPr>
          <p:cNvPr id="105" name="Group 73">
            <a:extLst>
              <a:ext uri="{FF2B5EF4-FFF2-40B4-BE49-F238E27FC236}">
                <a16:creationId xmlns:a16="http://schemas.microsoft.com/office/drawing/2014/main" id="{BEA334FB-481B-E049-A8E8-9D0AC1C04FEA}"/>
              </a:ext>
            </a:extLst>
          </p:cNvPr>
          <p:cNvGrpSpPr>
            <a:grpSpLocks/>
          </p:cNvGrpSpPr>
          <p:nvPr/>
        </p:nvGrpSpPr>
        <p:grpSpPr bwMode="auto">
          <a:xfrm>
            <a:off x="7116763" y="1378861"/>
            <a:ext cx="641350" cy="558800"/>
            <a:chOff x="-44" y="1473"/>
            <a:chExt cx="981" cy="1105"/>
          </a:xfrm>
        </p:grpSpPr>
        <p:pic>
          <p:nvPicPr>
            <p:cNvPr id="106" name="Picture 74" descr="desktop_computer_stylized_medium">
              <a:extLst>
                <a:ext uri="{FF2B5EF4-FFF2-40B4-BE49-F238E27FC236}">
                  <a16:creationId xmlns:a16="http://schemas.microsoft.com/office/drawing/2014/main" id="{0FB216A8-4F98-AA46-B532-32518B83E6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a:extLst>
                <a:ext uri="{FF2B5EF4-FFF2-40B4-BE49-F238E27FC236}">
                  <a16:creationId xmlns:a16="http://schemas.microsoft.com/office/drawing/2014/main" id="{871AC4D7-8642-7D44-9317-417B5F8F8597}"/>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08" name="Group 80">
            <a:extLst>
              <a:ext uri="{FF2B5EF4-FFF2-40B4-BE49-F238E27FC236}">
                <a16:creationId xmlns:a16="http://schemas.microsoft.com/office/drawing/2014/main" id="{0EF95EC3-C2D4-9E4C-9521-F92B5B88AB29}"/>
              </a:ext>
            </a:extLst>
          </p:cNvPr>
          <p:cNvGrpSpPr>
            <a:grpSpLocks/>
          </p:cNvGrpSpPr>
          <p:nvPr/>
        </p:nvGrpSpPr>
        <p:grpSpPr bwMode="auto">
          <a:xfrm>
            <a:off x="7112000" y="1977348"/>
            <a:ext cx="641350" cy="558800"/>
            <a:chOff x="-44" y="1473"/>
            <a:chExt cx="981" cy="1105"/>
          </a:xfrm>
        </p:grpSpPr>
        <p:pic>
          <p:nvPicPr>
            <p:cNvPr id="109" name="Picture 81" descr="desktop_computer_stylized_medium">
              <a:extLst>
                <a:ext uri="{FF2B5EF4-FFF2-40B4-BE49-F238E27FC236}">
                  <a16:creationId xmlns:a16="http://schemas.microsoft.com/office/drawing/2014/main" id="{BE8FC295-C7B7-C84A-9639-AAA684958A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a:extLst>
                <a:ext uri="{FF2B5EF4-FFF2-40B4-BE49-F238E27FC236}">
                  <a16:creationId xmlns:a16="http://schemas.microsoft.com/office/drawing/2014/main" id="{31D155CD-E402-954B-8FA1-5955CB05859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1" name="Group 83">
            <a:extLst>
              <a:ext uri="{FF2B5EF4-FFF2-40B4-BE49-F238E27FC236}">
                <a16:creationId xmlns:a16="http://schemas.microsoft.com/office/drawing/2014/main" id="{BF765BCF-419D-4F4C-A66F-45A7F9698141}"/>
              </a:ext>
            </a:extLst>
          </p:cNvPr>
          <p:cNvGrpSpPr>
            <a:grpSpLocks/>
          </p:cNvGrpSpPr>
          <p:nvPr/>
        </p:nvGrpSpPr>
        <p:grpSpPr bwMode="auto">
          <a:xfrm>
            <a:off x="7140575" y="2586948"/>
            <a:ext cx="641350" cy="558800"/>
            <a:chOff x="-44" y="1473"/>
            <a:chExt cx="981" cy="1105"/>
          </a:xfrm>
        </p:grpSpPr>
        <p:pic>
          <p:nvPicPr>
            <p:cNvPr id="112" name="Picture 84" descr="desktop_computer_stylized_medium">
              <a:extLst>
                <a:ext uri="{FF2B5EF4-FFF2-40B4-BE49-F238E27FC236}">
                  <a16:creationId xmlns:a16="http://schemas.microsoft.com/office/drawing/2014/main" id="{84119354-B347-3240-8A47-9B56540D78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a:extLst>
                <a:ext uri="{FF2B5EF4-FFF2-40B4-BE49-F238E27FC236}">
                  <a16:creationId xmlns:a16="http://schemas.microsoft.com/office/drawing/2014/main" id="{8CC47AE7-EF7A-D54F-96D6-26C222D4F8DE}"/>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4" name="Group 87">
            <a:extLst>
              <a:ext uri="{FF2B5EF4-FFF2-40B4-BE49-F238E27FC236}">
                <a16:creationId xmlns:a16="http://schemas.microsoft.com/office/drawing/2014/main" id="{9C4422EF-C252-1145-92D8-74A11BEA28DA}"/>
              </a:ext>
            </a:extLst>
          </p:cNvPr>
          <p:cNvGrpSpPr>
            <a:grpSpLocks/>
          </p:cNvGrpSpPr>
          <p:nvPr/>
        </p:nvGrpSpPr>
        <p:grpSpPr bwMode="auto">
          <a:xfrm flipH="1">
            <a:off x="10799763" y="1536023"/>
            <a:ext cx="641350" cy="558800"/>
            <a:chOff x="-44" y="1473"/>
            <a:chExt cx="981" cy="1105"/>
          </a:xfrm>
        </p:grpSpPr>
        <p:pic>
          <p:nvPicPr>
            <p:cNvPr id="115" name="Picture 88" descr="desktop_computer_stylized_medium">
              <a:extLst>
                <a:ext uri="{FF2B5EF4-FFF2-40B4-BE49-F238E27FC236}">
                  <a16:creationId xmlns:a16="http://schemas.microsoft.com/office/drawing/2014/main" id="{3A21162C-4ABF-5B4D-B741-3AA5F44ADB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a:extLst>
                <a:ext uri="{FF2B5EF4-FFF2-40B4-BE49-F238E27FC236}">
                  <a16:creationId xmlns:a16="http://schemas.microsoft.com/office/drawing/2014/main" id="{8790702D-4218-6844-AB6C-19506FCB0364}"/>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7" name="Group 90">
            <a:extLst>
              <a:ext uri="{FF2B5EF4-FFF2-40B4-BE49-F238E27FC236}">
                <a16:creationId xmlns:a16="http://schemas.microsoft.com/office/drawing/2014/main" id="{5150C92F-F48E-A84A-9BF4-E37FE6803536}"/>
              </a:ext>
            </a:extLst>
          </p:cNvPr>
          <p:cNvGrpSpPr>
            <a:grpSpLocks/>
          </p:cNvGrpSpPr>
          <p:nvPr/>
        </p:nvGrpSpPr>
        <p:grpSpPr bwMode="auto">
          <a:xfrm flipH="1">
            <a:off x="10814050" y="2815548"/>
            <a:ext cx="641350" cy="558800"/>
            <a:chOff x="-44" y="1473"/>
            <a:chExt cx="981" cy="1105"/>
          </a:xfrm>
        </p:grpSpPr>
        <p:pic>
          <p:nvPicPr>
            <p:cNvPr id="118" name="Picture 91" descr="desktop_computer_stylized_medium">
              <a:extLst>
                <a:ext uri="{FF2B5EF4-FFF2-40B4-BE49-F238E27FC236}">
                  <a16:creationId xmlns:a16="http://schemas.microsoft.com/office/drawing/2014/main" id="{EFC7BB82-D0BA-FF48-BCED-67929C19E4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a:extLst>
                <a:ext uri="{FF2B5EF4-FFF2-40B4-BE49-F238E27FC236}">
                  <a16:creationId xmlns:a16="http://schemas.microsoft.com/office/drawing/2014/main" id="{812216D8-CF55-8E49-93DB-7771EC121C72}"/>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0" name="Group 93">
            <a:extLst>
              <a:ext uri="{FF2B5EF4-FFF2-40B4-BE49-F238E27FC236}">
                <a16:creationId xmlns:a16="http://schemas.microsoft.com/office/drawing/2014/main" id="{737C2567-35F0-FD42-AC57-E3D8F89E42E8}"/>
              </a:ext>
            </a:extLst>
          </p:cNvPr>
          <p:cNvGrpSpPr>
            <a:grpSpLocks/>
          </p:cNvGrpSpPr>
          <p:nvPr/>
        </p:nvGrpSpPr>
        <p:grpSpPr bwMode="auto">
          <a:xfrm flipH="1">
            <a:off x="9715500" y="4339548"/>
            <a:ext cx="641350" cy="558800"/>
            <a:chOff x="-44" y="1473"/>
            <a:chExt cx="981" cy="1105"/>
          </a:xfrm>
        </p:grpSpPr>
        <p:pic>
          <p:nvPicPr>
            <p:cNvPr id="121" name="Picture 94" descr="desktop_computer_stylized_medium">
              <a:extLst>
                <a:ext uri="{FF2B5EF4-FFF2-40B4-BE49-F238E27FC236}">
                  <a16:creationId xmlns:a16="http://schemas.microsoft.com/office/drawing/2014/main" id="{1C8D42B4-68A5-5A41-9961-FA7E0721D1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a:extLst>
                <a:ext uri="{FF2B5EF4-FFF2-40B4-BE49-F238E27FC236}">
                  <a16:creationId xmlns:a16="http://schemas.microsoft.com/office/drawing/2014/main" id="{F4363C98-80EE-9645-8C79-355EF0EF3BE9}"/>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3" name="Group 96">
            <a:extLst>
              <a:ext uri="{FF2B5EF4-FFF2-40B4-BE49-F238E27FC236}">
                <a16:creationId xmlns:a16="http://schemas.microsoft.com/office/drawing/2014/main" id="{32AAD107-7119-2240-A3B7-72F4CCB7B2BB}"/>
              </a:ext>
            </a:extLst>
          </p:cNvPr>
          <p:cNvGrpSpPr>
            <a:grpSpLocks/>
          </p:cNvGrpSpPr>
          <p:nvPr/>
        </p:nvGrpSpPr>
        <p:grpSpPr bwMode="auto">
          <a:xfrm flipH="1">
            <a:off x="8551863" y="4380823"/>
            <a:ext cx="641350" cy="558800"/>
            <a:chOff x="-44" y="1473"/>
            <a:chExt cx="981" cy="1105"/>
          </a:xfrm>
        </p:grpSpPr>
        <p:pic>
          <p:nvPicPr>
            <p:cNvPr id="124" name="Picture 97" descr="desktop_computer_stylized_medium">
              <a:extLst>
                <a:ext uri="{FF2B5EF4-FFF2-40B4-BE49-F238E27FC236}">
                  <a16:creationId xmlns:a16="http://schemas.microsoft.com/office/drawing/2014/main" id="{FCC6FBDB-2C4D-F445-9734-8B3341F221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a:extLst>
                <a:ext uri="{FF2B5EF4-FFF2-40B4-BE49-F238E27FC236}">
                  <a16:creationId xmlns:a16="http://schemas.microsoft.com/office/drawing/2014/main" id="{1A19AAE9-A155-8743-989B-46EA585FAA51}"/>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cxnSp>
        <p:nvCxnSpPr>
          <p:cNvPr id="139" name="Straight Connector 138">
            <a:extLst>
              <a:ext uri="{FF2B5EF4-FFF2-40B4-BE49-F238E27FC236}">
                <a16:creationId xmlns:a16="http://schemas.microsoft.com/office/drawing/2014/main" id="{DA0C9123-AD87-A346-AF7E-6DF9A3D0A7D6}"/>
              </a:ext>
            </a:extLst>
          </p:cNvPr>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647B10D1-844A-3F47-AF5F-3612AD0EAC49}"/>
              </a:ext>
            </a:extLst>
          </p:cNvPr>
          <p:cNvCxnSpPr/>
          <p:nvPr/>
        </p:nvCxnSpPr>
        <p:spPr>
          <a:xfrm>
            <a:off x="7698824"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BE275ECC-2545-5C4F-BE9E-6DF07FE50305}"/>
              </a:ext>
            </a:extLst>
          </p:cNvPr>
          <p:cNvCxnSpPr/>
          <p:nvPr/>
        </p:nvCxnSpPr>
        <p:spPr>
          <a:xfrm>
            <a:off x="7705979"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8B16B123-90E4-CC49-BAA4-2F46F7790CF4}"/>
              </a:ext>
            </a:extLst>
          </p:cNvPr>
          <p:cNvCxnSpPr>
            <a:cxnSpLocks/>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CC116D14-B7A4-EB44-8E72-9EBE9B2F2631}"/>
              </a:ext>
            </a:extLst>
          </p:cNvPr>
          <p:cNvCxnSpPr>
            <a:cxnSpLocks/>
          </p:cNvCxnSpPr>
          <p:nvPr/>
        </p:nvCxnSpPr>
        <p:spPr>
          <a:xfrm>
            <a:off x="10631261" y="3221529"/>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9F4374DB-EDB7-BF47-BEE7-13F23178471B}"/>
              </a:ext>
            </a:extLst>
          </p:cNvPr>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CE831BA1-71F0-6F41-9CC0-1AD07FE637CF}"/>
              </a:ext>
            </a:extLst>
          </p:cNvPr>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879206" y="1475622"/>
            <a:ext cx="3496144" cy="168116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3225" marR="0" lvl="0" indent="-403225"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Q: how are interfaces actually connected?</a:t>
            </a:r>
          </a:p>
        </p:txBody>
      </p:sp>
      <p:grpSp>
        <p:nvGrpSpPr>
          <p:cNvPr id="83" name="Group 14">
            <a:extLst>
              <a:ext uri="{FF2B5EF4-FFF2-40B4-BE49-F238E27FC236}">
                <a16:creationId xmlns:a16="http://schemas.microsoft.com/office/drawing/2014/main" id="{181797ED-C1D3-9C46-AF50-05AA834190C9}"/>
              </a:ext>
            </a:extLst>
          </p:cNvPr>
          <p:cNvGrpSpPr>
            <a:grpSpLocks/>
          </p:cNvGrpSpPr>
          <p:nvPr/>
        </p:nvGrpSpPr>
        <p:grpSpPr bwMode="auto">
          <a:xfrm>
            <a:off x="4691921" y="2355418"/>
            <a:ext cx="3185855" cy="1323439"/>
            <a:chOff x="4692210" y="2354697"/>
            <a:chExt cx="3185636" cy="1323881"/>
          </a:xfrm>
        </p:grpSpPr>
        <p:sp>
          <p:nvSpPr>
            <p:cNvPr id="84" name="TextBox 10">
              <a:extLst>
                <a:ext uri="{FF2B5EF4-FFF2-40B4-BE49-F238E27FC236}">
                  <a16:creationId xmlns:a16="http://schemas.microsoft.com/office/drawing/2014/main" id="{C857A02E-9CF0-0148-BC47-41B31887BC0C}"/>
                </a:ext>
              </a:extLst>
            </p:cNvPr>
            <p:cNvSpPr txBox="1">
              <a:spLocks noChangeArrowheads="1"/>
            </p:cNvSpPr>
            <p:nvPr/>
          </p:nvSpPr>
          <p:spPr bwMode="auto">
            <a:xfrm>
              <a:off x="4692210" y="2354697"/>
              <a:ext cx="2548153" cy="1323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A: </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wired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Ethernet interfaces connected by Ethernet switches</a:t>
              </a:r>
            </a:p>
          </p:txBody>
        </p:sp>
        <p:cxnSp>
          <p:nvCxnSpPr>
            <p:cNvPr id="85" name="Straight Connector 12">
              <a:extLst>
                <a:ext uri="{FF2B5EF4-FFF2-40B4-BE49-F238E27FC236}">
                  <a16:creationId xmlns:a16="http://schemas.microsoft.com/office/drawing/2014/main" id="{51DB36B2-E6A1-484F-B772-F98C78EA95D3}"/>
                </a:ext>
              </a:extLst>
            </p:cNvPr>
            <p:cNvCxnSpPr>
              <a:cxnSpLocks noChangeShapeType="1"/>
            </p:cNvCxnSpPr>
            <p:nvPr/>
          </p:nvCxnSpPr>
          <p:spPr bwMode="auto">
            <a:xfrm flipH="1">
              <a:off x="5801407" y="2510599"/>
              <a:ext cx="2076439" cy="0"/>
            </a:xfrm>
            <a:prstGeom prst="line">
              <a:avLst/>
            </a:prstGeom>
            <a:noFill/>
            <a:ln w="9525">
              <a:solidFill>
                <a:srgbClr val="C00000"/>
              </a:solidFill>
              <a:round/>
              <a:headEnd/>
              <a:tailEnd/>
            </a:ln>
            <a:extLst>
              <a:ext uri="{909E8E84-426E-40DD-AFC4-6F175D3DCCD1}">
                <a14:hiddenFill xmlns:a14="http://schemas.microsoft.com/office/drawing/2010/main">
                  <a:noFill/>
                </a14:hiddenFill>
              </a:ext>
            </a:extLst>
          </p:spPr>
        </p:cxnSp>
      </p:grpSp>
      <p:grpSp>
        <p:nvGrpSpPr>
          <p:cNvPr id="89" name="Group 15">
            <a:extLst>
              <a:ext uri="{FF2B5EF4-FFF2-40B4-BE49-F238E27FC236}">
                <a16:creationId xmlns:a16="http://schemas.microsoft.com/office/drawing/2014/main" id="{4247575D-10FD-6943-A644-EC2D2B6B26A5}"/>
              </a:ext>
            </a:extLst>
          </p:cNvPr>
          <p:cNvGrpSpPr>
            <a:grpSpLocks/>
          </p:cNvGrpSpPr>
          <p:nvPr/>
        </p:nvGrpSpPr>
        <p:grpSpPr bwMode="auto">
          <a:xfrm>
            <a:off x="7689955" y="3656040"/>
            <a:ext cx="4167265" cy="2436076"/>
            <a:chOff x="5036498" y="3790332"/>
            <a:chExt cx="4168379" cy="2435958"/>
          </a:xfrm>
        </p:grpSpPr>
        <p:pic>
          <p:nvPicPr>
            <p:cNvPr id="90" name="Picture 777" descr="access_point_stylized_small">
              <a:extLst>
                <a:ext uri="{FF2B5EF4-FFF2-40B4-BE49-F238E27FC236}">
                  <a16:creationId xmlns:a16="http://schemas.microsoft.com/office/drawing/2014/main" id="{7FB858BD-D76C-3C42-9F58-7CAE9F9A28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12411" y="3790332"/>
              <a:ext cx="587569" cy="486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6" name="TextBox 89">
              <a:extLst>
                <a:ext uri="{FF2B5EF4-FFF2-40B4-BE49-F238E27FC236}">
                  <a16:creationId xmlns:a16="http://schemas.microsoft.com/office/drawing/2014/main" id="{CBC18245-6191-C44B-A2ED-478F0C6B5BA5}"/>
                </a:ext>
              </a:extLst>
            </p:cNvPr>
            <p:cNvSpPr txBox="1">
              <a:spLocks noChangeArrowheads="1"/>
            </p:cNvSpPr>
            <p:nvPr/>
          </p:nvSpPr>
          <p:spPr bwMode="auto">
            <a:xfrm>
              <a:off x="5036498" y="5518438"/>
              <a:ext cx="4168379" cy="707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A: </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wireless WiFi interfaces connected by WiFi base station</a:t>
              </a:r>
            </a:p>
          </p:txBody>
        </p:sp>
        <p:cxnSp>
          <p:nvCxnSpPr>
            <p:cNvPr id="127" name="Straight Connector 90">
              <a:extLst>
                <a:ext uri="{FF2B5EF4-FFF2-40B4-BE49-F238E27FC236}">
                  <a16:creationId xmlns:a16="http://schemas.microsoft.com/office/drawing/2014/main" id="{56427654-2312-7947-B2CE-AE26D8B03643}"/>
                </a:ext>
              </a:extLst>
            </p:cNvPr>
            <p:cNvCxnSpPr>
              <a:cxnSpLocks noChangeShapeType="1"/>
            </p:cNvCxnSpPr>
            <p:nvPr/>
          </p:nvCxnSpPr>
          <p:spPr bwMode="auto">
            <a:xfrm flipV="1">
              <a:off x="6850795" y="4241577"/>
              <a:ext cx="0" cy="1289090"/>
            </a:xfrm>
            <a:prstGeom prst="line">
              <a:avLst/>
            </a:prstGeom>
            <a:noFill/>
            <a:ln w="12700">
              <a:solidFill>
                <a:srgbClr val="C00000"/>
              </a:solidFill>
              <a:round/>
              <a:headEnd/>
              <a:tailEnd/>
            </a:ln>
            <a:extLst>
              <a:ext uri="{909E8E84-426E-40DD-AFC4-6F175D3DCCD1}">
                <a14:hiddenFill xmlns:a14="http://schemas.microsoft.com/office/drawing/2010/main">
                  <a:noFill/>
                </a14:hiddenFill>
              </a:ext>
            </a:extLst>
          </p:spPr>
        </p:cxnSp>
      </p:grpSp>
      <p:sp>
        <p:nvSpPr>
          <p:cNvPr id="128" name="TextBox 127">
            <a:extLst>
              <a:ext uri="{FF2B5EF4-FFF2-40B4-BE49-F238E27FC236}">
                <a16:creationId xmlns:a16="http://schemas.microsoft.com/office/drawing/2014/main" id="{09A41BCF-31EA-6747-9E6D-B126CC7538E3}"/>
              </a:ext>
            </a:extLst>
          </p:cNvPr>
          <p:cNvSpPr txBox="1">
            <a:spLocks noChangeArrowheads="1"/>
          </p:cNvSpPr>
          <p:nvPr/>
        </p:nvSpPr>
        <p:spPr bwMode="auto">
          <a:xfrm>
            <a:off x="1329751" y="4355476"/>
            <a:ext cx="4321539"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For now: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don</a:t>
            </a:r>
            <a:r>
              <a:rPr kumimoji="0" lang="fr-FR"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need to worry about how one interface is connected to another (with no intervening router) </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165" name="Straight Connector 164">
            <a:extLst>
              <a:ext uri="{FF2B5EF4-FFF2-40B4-BE49-F238E27FC236}">
                <a16:creationId xmlns:a16="http://schemas.microsoft.com/office/drawing/2014/main" id="{8BF6DCAC-843D-3745-A7E3-15A8AB8BE438}"/>
              </a:ext>
            </a:extLst>
          </p:cNvPr>
          <p:cNvCxnSpPr>
            <a:cxnSpLocks/>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CFED2BF4-CE70-1348-8E9F-782B4E45CDA9}"/>
              </a:ext>
            </a:extLst>
          </p:cNvPr>
          <p:cNvCxnSpPr>
            <a:cxnSpLocks/>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a:extLst>
              <a:ext uri="{FF2B5EF4-FFF2-40B4-BE49-F238E27FC236}">
                <a16:creationId xmlns:a16="http://schemas.microsoft.com/office/drawing/2014/main" id="{47621971-34E0-CC48-A19B-037E3093111E}"/>
              </a:ext>
            </a:extLst>
          </p:cNvPr>
          <p:cNvGrpSpPr/>
          <p:nvPr/>
        </p:nvGrpSpPr>
        <p:grpSpPr>
          <a:xfrm>
            <a:off x="9053641" y="2438501"/>
            <a:ext cx="632991" cy="300938"/>
            <a:chOff x="7493876" y="2774731"/>
            <a:chExt cx="1481958" cy="894622"/>
          </a:xfrm>
        </p:grpSpPr>
        <p:sp>
          <p:nvSpPr>
            <p:cNvPr id="146" name="Freeform 145">
              <a:extLst>
                <a:ext uri="{FF2B5EF4-FFF2-40B4-BE49-F238E27FC236}">
                  <a16:creationId xmlns:a16="http://schemas.microsoft.com/office/drawing/2014/main" id="{6FB98C3C-BD15-1E4E-8161-5771358A56F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DCCEC270-4E3D-3340-AFF2-3620AE4874F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6728EBC2-F374-244F-8DF6-ECD78FFF853B}"/>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7FC2F874-C457-C14E-83DC-0F8852485FD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029F755-13C4-CD49-A357-AE486E655D3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3A5A8F28-09DA-664C-9D32-7EA01040A2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2ECA3380-F117-EF47-A645-2BCD02B473A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2" name="Group 11">
            <a:extLst>
              <a:ext uri="{FF2B5EF4-FFF2-40B4-BE49-F238E27FC236}">
                <a16:creationId xmlns:a16="http://schemas.microsoft.com/office/drawing/2014/main" id="{8D9B5261-3EAB-2D49-8E78-BC9943D92A14}"/>
              </a:ext>
            </a:extLst>
          </p:cNvPr>
          <p:cNvGrpSpPr/>
          <p:nvPr/>
        </p:nvGrpSpPr>
        <p:grpSpPr>
          <a:xfrm>
            <a:off x="7865822" y="1784294"/>
            <a:ext cx="3069150" cy="1444428"/>
            <a:chOff x="7865822" y="1784294"/>
            <a:chExt cx="3069150" cy="1444428"/>
          </a:xfrm>
        </p:grpSpPr>
        <p:cxnSp>
          <p:nvCxnSpPr>
            <p:cNvPr id="10" name="Straight Connector 9">
              <a:extLst>
                <a:ext uri="{FF2B5EF4-FFF2-40B4-BE49-F238E27FC236}">
                  <a16:creationId xmlns:a16="http://schemas.microsoft.com/office/drawing/2014/main" id="{A0DFEFA8-1282-FF40-BD4C-03D667AB1031}"/>
                </a:ext>
              </a:extLst>
            </p:cNvPr>
            <p:cNvCxnSpPr/>
            <p:nvPr/>
          </p:nvCxnSpPr>
          <p:spPr>
            <a:xfrm>
              <a:off x="8043483" y="1784294"/>
              <a:ext cx="0" cy="121785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200917B6-4D2A-1447-AC8E-DD9FD8DF7959}"/>
                </a:ext>
              </a:extLst>
            </p:cNvPr>
            <p:cNvGrpSpPr/>
            <p:nvPr/>
          </p:nvGrpSpPr>
          <p:grpSpPr>
            <a:xfrm>
              <a:off x="7865822" y="2488367"/>
              <a:ext cx="618612" cy="329734"/>
              <a:chOff x="3668110" y="2448910"/>
              <a:chExt cx="3794234" cy="2165130"/>
            </a:xfrm>
          </p:grpSpPr>
          <p:sp>
            <p:nvSpPr>
              <p:cNvPr id="134" name="Rectangle 133">
                <a:extLst>
                  <a:ext uri="{FF2B5EF4-FFF2-40B4-BE49-F238E27FC236}">
                    <a16:creationId xmlns:a16="http://schemas.microsoft.com/office/drawing/2014/main" id="{B462ED61-9088-7C48-A139-A37BDD623520}"/>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2B4C0890-1563-5B4E-ACB5-504ACEF8EE0B}"/>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36" name="Group 135">
                <a:extLst>
                  <a:ext uri="{FF2B5EF4-FFF2-40B4-BE49-F238E27FC236}">
                    <a16:creationId xmlns:a16="http://schemas.microsoft.com/office/drawing/2014/main" id="{7163142D-79D9-CA47-86D6-423C0461A95C}"/>
                  </a:ext>
                </a:extLst>
              </p:cNvPr>
              <p:cNvGrpSpPr/>
              <p:nvPr/>
            </p:nvGrpSpPr>
            <p:grpSpPr>
              <a:xfrm>
                <a:off x="3941378" y="2603243"/>
                <a:ext cx="3202061" cy="1066110"/>
                <a:chOff x="7939341" y="3037317"/>
                <a:chExt cx="897649" cy="353919"/>
              </a:xfrm>
            </p:grpSpPr>
            <p:sp>
              <p:nvSpPr>
                <p:cNvPr id="137" name="Freeform 136">
                  <a:extLst>
                    <a:ext uri="{FF2B5EF4-FFF2-40B4-BE49-F238E27FC236}">
                      <a16:creationId xmlns:a16="http://schemas.microsoft.com/office/drawing/2014/main" id="{60D38385-0131-EF44-8639-0E7A18B271C1}"/>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8" name="Freeform 137">
                  <a:extLst>
                    <a:ext uri="{FF2B5EF4-FFF2-40B4-BE49-F238E27FC236}">
                      <a16:creationId xmlns:a16="http://schemas.microsoft.com/office/drawing/2014/main" id="{62C5F6DA-5794-D249-83AE-49E4169347F2}"/>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4" name="Freeform 143">
                  <a:extLst>
                    <a:ext uri="{FF2B5EF4-FFF2-40B4-BE49-F238E27FC236}">
                      <a16:creationId xmlns:a16="http://schemas.microsoft.com/office/drawing/2014/main" id="{B2A3A623-A889-E445-8784-88B3A17C9560}"/>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4" name="Freeform 153">
                  <a:extLst>
                    <a:ext uri="{FF2B5EF4-FFF2-40B4-BE49-F238E27FC236}">
                      <a16:creationId xmlns:a16="http://schemas.microsoft.com/office/drawing/2014/main" id="{BABC54DF-BC7A-F74E-A41E-161A8BDBB36C}"/>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cxnSp>
          <p:nvCxnSpPr>
            <p:cNvPr id="175" name="Straight Connector 174">
              <a:extLst>
                <a:ext uri="{FF2B5EF4-FFF2-40B4-BE49-F238E27FC236}">
                  <a16:creationId xmlns:a16="http://schemas.microsoft.com/office/drawing/2014/main" id="{C856FEB0-8BD1-0347-822A-8A65DF932CFB}"/>
                </a:ext>
              </a:extLst>
            </p:cNvPr>
            <p:cNvCxnSpPr>
              <a:cxnSpLocks/>
            </p:cNvCxnSpPr>
            <p:nvPr/>
          </p:nvCxnSpPr>
          <p:spPr>
            <a:xfrm>
              <a:off x="10631585" y="1932648"/>
              <a:ext cx="0" cy="12960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67" name="Group 166">
              <a:extLst>
                <a:ext uri="{FF2B5EF4-FFF2-40B4-BE49-F238E27FC236}">
                  <a16:creationId xmlns:a16="http://schemas.microsoft.com/office/drawing/2014/main" id="{70EBB62F-C388-9D4B-879D-64A6164175C6}"/>
                </a:ext>
              </a:extLst>
            </p:cNvPr>
            <p:cNvGrpSpPr/>
            <p:nvPr/>
          </p:nvGrpSpPr>
          <p:grpSpPr>
            <a:xfrm>
              <a:off x="10316360" y="2442512"/>
              <a:ext cx="618612" cy="329734"/>
              <a:chOff x="3668110" y="2448910"/>
              <a:chExt cx="3794234" cy="2165130"/>
            </a:xfrm>
          </p:grpSpPr>
          <p:sp>
            <p:nvSpPr>
              <p:cNvPr id="168" name="Rectangle 167">
                <a:extLst>
                  <a:ext uri="{FF2B5EF4-FFF2-40B4-BE49-F238E27FC236}">
                    <a16:creationId xmlns:a16="http://schemas.microsoft.com/office/drawing/2014/main" id="{63DB56F9-0FDE-6541-B8CC-3E2797805A5B}"/>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9" name="Freeform 168">
                <a:extLst>
                  <a:ext uri="{FF2B5EF4-FFF2-40B4-BE49-F238E27FC236}">
                    <a16:creationId xmlns:a16="http://schemas.microsoft.com/office/drawing/2014/main" id="{7BB629E8-44BE-7747-A8F6-8CD73A9AB7F3}"/>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70" name="Group 169">
                <a:extLst>
                  <a:ext uri="{FF2B5EF4-FFF2-40B4-BE49-F238E27FC236}">
                    <a16:creationId xmlns:a16="http://schemas.microsoft.com/office/drawing/2014/main" id="{29181AAA-C35B-0544-9F11-9BBCE39A6033}"/>
                  </a:ext>
                </a:extLst>
              </p:cNvPr>
              <p:cNvGrpSpPr/>
              <p:nvPr/>
            </p:nvGrpSpPr>
            <p:grpSpPr>
              <a:xfrm>
                <a:off x="3941378" y="2603243"/>
                <a:ext cx="3202061" cy="1066110"/>
                <a:chOff x="7939341" y="3037317"/>
                <a:chExt cx="897649" cy="353919"/>
              </a:xfrm>
            </p:grpSpPr>
            <p:sp>
              <p:nvSpPr>
                <p:cNvPr id="171" name="Freeform 170">
                  <a:extLst>
                    <a:ext uri="{FF2B5EF4-FFF2-40B4-BE49-F238E27FC236}">
                      <a16:creationId xmlns:a16="http://schemas.microsoft.com/office/drawing/2014/main" id="{44355D4E-8E7E-194A-9B67-E192E2C8EFCC}"/>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2" name="Freeform 171">
                  <a:extLst>
                    <a:ext uri="{FF2B5EF4-FFF2-40B4-BE49-F238E27FC236}">
                      <a16:creationId xmlns:a16="http://schemas.microsoft.com/office/drawing/2014/main" id="{9D3A264F-5E88-2248-B832-3FE41DE461C2}"/>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3" name="Freeform 172">
                  <a:extLst>
                    <a:ext uri="{FF2B5EF4-FFF2-40B4-BE49-F238E27FC236}">
                      <a16:creationId xmlns:a16="http://schemas.microsoft.com/office/drawing/2014/main" id="{21A4184B-F6E1-574A-AAE3-3B57512BD891}"/>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4" name="Freeform 173">
                  <a:extLst>
                    <a:ext uri="{FF2B5EF4-FFF2-40B4-BE49-F238E27FC236}">
                      <a16:creationId xmlns:a16="http://schemas.microsoft.com/office/drawing/2014/main" id="{46A6325B-D7F7-6E4C-8D67-739D7B46C646}"/>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sp>
        <p:nvSpPr>
          <p:cNvPr id="96" name="Rectangle 3">
            <a:extLst>
              <a:ext uri="{FF2B5EF4-FFF2-40B4-BE49-F238E27FC236}">
                <a16:creationId xmlns:a16="http://schemas.microsoft.com/office/drawing/2014/main" id="{A87F322D-3466-204B-B679-F084906FBD9F}"/>
              </a:ext>
            </a:extLst>
          </p:cNvPr>
          <p:cNvSpPr txBox="1">
            <a:spLocks noChangeArrowheads="1"/>
          </p:cNvSpPr>
          <p:nvPr/>
        </p:nvSpPr>
        <p:spPr>
          <a:xfrm>
            <a:off x="884650" y="2297495"/>
            <a:ext cx="3496144" cy="106619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3225" marR="0" lvl="0" indent="-388938"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A: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we’ll learn about that in chapters 6, 7</a:t>
            </a:r>
          </a:p>
        </p:txBody>
      </p:sp>
      <p:sp>
        <p:nvSpPr>
          <p:cNvPr id="97" name="Slide Number Placeholder 3">
            <a:extLst>
              <a:ext uri="{FF2B5EF4-FFF2-40B4-BE49-F238E27FC236}">
                <a16:creationId xmlns:a16="http://schemas.microsoft.com/office/drawing/2014/main" id="{10F2AE14-AC2A-7F49-A403-9BBB21AFAC7B}"/>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48</a:t>
            </a:fld>
            <a:endParaRPr lang="en-US" dirty="0"/>
          </a:p>
        </p:txBody>
      </p:sp>
    </p:spTree>
    <p:extLst>
      <p:ext uri="{BB962C8B-B14F-4D97-AF65-F5344CB8AC3E}">
        <p14:creationId xmlns:p14="http://schemas.microsoft.com/office/powerpoint/2010/main" val="3649376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dissolve">
                                      <p:cBhvr>
                                        <p:cTn id="7" dur="500"/>
                                        <p:tgtEl>
                                          <p:spTgt spid="9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3"/>
                                        </p:tgtEl>
                                        <p:attrNameLst>
                                          <p:attrName>style.visibility</p:attrName>
                                        </p:attrNameLst>
                                      </p:cBhvr>
                                      <p:to>
                                        <p:strVal val="visible"/>
                                      </p:to>
                                    </p:set>
                                    <p:animEffect transition="in" filter="dissolve">
                                      <p:cBhvr>
                                        <p:cTn id="12" dur="500"/>
                                        <p:tgtEl>
                                          <p:spTgt spid="83"/>
                                        </p:tgtEl>
                                      </p:cBhvr>
                                    </p:animEffect>
                                  </p:childTnLst>
                                </p:cTn>
                              </p:par>
                              <p:par>
                                <p:cTn id="13" presetID="9"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89"/>
                                        </p:tgtEl>
                                        <p:attrNameLst>
                                          <p:attrName>style.visibility</p:attrName>
                                        </p:attrNameLst>
                                      </p:cBhvr>
                                      <p:to>
                                        <p:strVal val="visible"/>
                                      </p:to>
                                    </p:set>
                                    <p:animEffect transition="in" filter="dissolve">
                                      <p:cBhvr>
                                        <p:cTn id="20" dur="500"/>
                                        <p:tgtEl>
                                          <p:spTgt spid="89"/>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28"/>
                                        </p:tgtEl>
                                        <p:attrNameLst>
                                          <p:attrName>style.visibility</p:attrName>
                                        </p:attrNameLst>
                                      </p:cBhvr>
                                      <p:to>
                                        <p:strVal val="visible"/>
                                      </p:to>
                                    </p:set>
                                    <p:animEffect transition="in" filter="dissolve">
                                      <p:cBhvr>
                                        <p:cTn id="25" dur="500"/>
                                        <p:tgtEl>
                                          <p:spTgt spid="128"/>
                                        </p:tgtEl>
                                      </p:cBhvr>
                                    </p:animEffect>
                                  </p:childTnLst>
                                </p:cTn>
                              </p:par>
                              <p:par>
                                <p:cTn id="26" presetID="9" presetClass="exit" presetSubtype="0" fill="hold" nodeType="withEffect">
                                  <p:stCondLst>
                                    <p:cond delay="0"/>
                                  </p:stCondLst>
                                  <p:childTnLst>
                                    <p:animEffect transition="out" filter="dissolve">
                                      <p:cBhvr>
                                        <p:cTn id="27" dur="500"/>
                                        <p:tgtEl>
                                          <p:spTgt spid="83"/>
                                        </p:tgtEl>
                                      </p:cBhvr>
                                    </p:animEffect>
                                    <p:set>
                                      <p:cBhvr>
                                        <p:cTn id="28" dur="1" fill="hold">
                                          <p:stCondLst>
                                            <p:cond delay="499"/>
                                          </p:stCondLst>
                                        </p:cTn>
                                        <p:tgtEl>
                                          <p:spTgt spid="83"/>
                                        </p:tgtEl>
                                        <p:attrNameLst>
                                          <p:attrName>style.visibility</p:attrName>
                                        </p:attrNameLst>
                                      </p:cBhvr>
                                      <p:to>
                                        <p:strVal val="hidden"/>
                                      </p:to>
                                    </p:set>
                                  </p:childTnLst>
                                </p:cTn>
                              </p:par>
                              <p:par>
                                <p:cTn id="29" presetID="9" presetClass="exit" presetSubtype="0" fill="hold" nodeType="withEffect">
                                  <p:stCondLst>
                                    <p:cond delay="0"/>
                                  </p:stCondLst>
                                  <p:childTnLst>
                                    <p:animEffect transition="out" filter="dissolve">
                                      <p:cBhvr>
                                        <p:cTn id="30" dur="500"/>
                                        <p:tgtEl>
                                          <p:spTgt spid="89"/>
                                        </p:tgtEl>
                                      </p:cBhvr>
                                    </p:animEffect>
                                    <p:set>
                                      <p:cBhvr>
                                        <p:cTn id="31" dur="1" fill="hold">
                                          <p:stCondLst>
                                            <p:cond delay="499"/>
                                          </p:stCondLst>
                                        </p:cTn>
                                        <p:tgtEl>
                                          <p:spTgt spid="89"/>
                                        </p:tgtEl>
                                        <p:attrNameLst>
                                          <p:attrName>style.visibility</p:attrName>
                                        </p:attrNameLst>
                                      </p:cBhvr>
                                      <p:to>
                                        <p:strVal val="hidden"/>
                                      </p:to>
                                    </p:set>
                                  </p:childTnLst>
                                </p:cTn>
                              </p:par>
                              <p:par>
                                <p:cTn id="32" presetID="9" presetClass="exit" presetSubtype="0" fill="hold" nodeType="withEffect">
                                  <p:stCondLst>
                                    <p:cond delay="0"/>
                                  </p:stCondLst>
                                  <p:childTnLst>
                                    <p:animEffect transition="out" filter="dissolve">
                                      <p:cBhvr>
                                        <p:cTn id="33" dur="500"/>
                                        <p:tgtEl>
                                          <p:spTgt spid="12"/>
                                        </p:tgtEl>
                                      </p:cBhvr>
                                    </p:animEffect>
                                    <p:set>
                                      <p:cBhvr>
                                        <p:cTn id="34"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P spid="96"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Subnets</a:t>
            </a:r>
            <a:endParaRPr lang="en-US" dirty="0"/>
          </a:p>
        </p:txBody>
      </p:sp>
      <p:sp>
        <p:nvSpPr>
          <p:cNvPr id="72" name="Freeform 140">
            <a:extLst>
              <a:ext uri="{FF2B5EF4-FFF2-40B4-BE49-F238E27FC236}">
                <a16:creationId xmlns:a16="http://schemas.microsoft.com/office/drawing/2014/main" id="{3A8F319D-9F74-944C-9EB6-024B82E69F2A}"/>
              </a:ext>
            </a:extLst>
          </p:cNvPr>
          <p:cNvSpPr>
            <a:spLocks/>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Freeform 140">
            <a:extLst>
              <a:ext uri="{FF2B5EF4-FFF2-40B4-BE49-F238E27FC236}">
                <a16:creationId xmlns:a16="http://schemas.microsoft.com/office/drawing/2014/main" id="{624F0496-7420-2147-A497-D1252EA7020B}"/>
              </a:ext>
            </a:extLst>
          </p:cNvPr>
          <p:cNvSpPr>
            <a:spLocks/>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4" name="Freeform 140">
            <a:extLst>
              <a:ext uri="{FF2B5EF4-FFF2-40B4-BE49-F238E27FC236}">
                <a16:creationId xmlns:a16="http://schemas.microsoft.com/office/drawing/2014/main" id="{F5A46523-A2FE-EB43-8849-332D81F5BCF4}"/>
              </a:ext>
            </a:extLst>
          </p:cNvPr>
          <p:cNvSpPr>
            <a:spLocks/>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5" name="Text Box 26">
            <a:extLst>
              <a:ext uri="{FF2B5EF4-FFF2-40B4-BE49-F238E27FC236}">
                <a16:creationId xmlns:a16="http://schemas.microsoft.com/office/drawing/2014/main" id="{52559523-8E51-E745-84E2-F95862F13314}"/>
              </a:ext>
            </a:extLst>
          </p:cNvPr>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76" name="Group 27">
            <a:extLst>
              <a:ext uri="{FF2B5EF4-FFF2-40B4-BE49-F238E27FC236}">
                <a16:creationId xmlns:a16="http://schemas.microsoft.com/office/drawing/2014/main" id="{2A18DB91-39D9-E244-B5AB-473130FADF77}"/>
              </a:ext>
            </a:extLst>
          </p:cNvPr>
          <p:cNvGrpSpPr>
            <a:grpSpLocks/>
          </p:cNvGrpSpPr>
          <p:nvPr/>
        </p:nvGrpSpPr>
        <p:grpSpPr bwMode="auto">
          <a:xfrm>
            <a:off x="6557963" y="2093236"/>
            <a:ext cx="920750" cy="276225"/>
            <a:chOff x="3251" y="608"/>
            <a:chExt cx="580" cy="174"/>
          </a:xfrm>
        </p:grpSpPr>
        <p:sp>
          <p:nvSpPr>
            <p:cNvPr id="77" name="Rectangle 28">
              <a:extLst>
                <a:ext uri="{FF2B5EF4-FFF2-40B4-BE49-F238E27FC236}">
                  <a16:creationId xmlns:a16="http://schemas.microsoft.com/office/drawing/2014/main" id="{189CA005-145E-8943-BBD3-B29300620208}"/>
                </a:ext>
              </a:extLst>
            </p:cNvPr>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8" name="Text Box 29">
              <a:extLst>
                <a:ext uri="{FF2B5EF4-FFF2-40B4-BE49-F238E27FC236}">
                  <a16:creationId xmlns:a16="http://schemas.microsoft.com/office/drawing/2014/main" id="{BA441ECA-99C1-8049-8D70-2692D3B32022}"/>
                </a:ext>
              </a:extLst>
            </p:cNvPr>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sp>
        <p:nvSpPr>
          <p:cNvPr id="79" name="Text Box 30">
            <a:extLst>
              <a:ext uri="{FF2B5EF4-FFF2-40B4-BE49-F238E27FC236}">
                <a16:creationId xmlns:a16="http://schemas.microsoft.com/office/drawing/2014/main" id="{02D7B601-F8DE-844D-AD24-51A8D9C2A0F3}"/>
              </a:ext>
            </a:extLst>
          </p:cNvPr>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0" name="Text Box 31">
            <a:extLst>
              <a:ext uri="{FF2B5EF4-FFF2-40B4-BE49-F238E27FC236}">
                <a16:creationId xmlns:a16="http://schemas.microsoft.com/office/drawing/2014/main" id="{BCADDA8C-EA1C-904B-8DA4-6A72A1241FC1}"/>
              </a:ext>
            </a:extLst>
          </p:cNvPr>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2" name="Text Box 33">
            <a:extLst>
              <a:ext uri="{FF2B5EF4-FFF2-40B4-BE49-F238E27FC236}">
                <a16:creationId xmlns:a16="http://schemas.microsoft.com/office/drawing/2014/main" id="{AE31EC96-C105-D14D-8C04-3BD61FB4C664}"/>
              </a:ext>
            </a:extLst>
          </p:cNvPr>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6" name="Text Box 41">
            <a:extLst>
              <a:ext uri="{FF2B5EF4-FFF2-40B4-BE49-F238E27FC236}">
                <a16:creationId xmlns:a16="http://schemas.microsoft.com/office/drawing/2014/main" id="{145B44AE-DC22-5544-86B9-CB3075DF61E4}"/>
              </a:ext>
            </a:extLst>
          </p:cNvPr>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7" name="Text Box 44">
            <a:extLst>
              <a:ext uri="{FF2B5EF4-FFF2-40B4-BE49-F238E27FC236}">
                <a16:creationId xmlns:a16="http://schemas.microsoft.com/office/drawing/2014/main" id="{6AF41440-BFCD-7D40-8F46-791DB74E22B0}"/>
              </a:ext>
            </a:extLst>
          </p:cNvPr>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8" name="Line 45">
            <a:extLst>
              <a:ext uri="{FF2B5EF4-FFF2-40B4-BE49-F238E27FC236}">
                <a16:creationId xmlns:a16="http://schemas.microsoft.com/office/drawing/2014/main" id="{773ED556-22D0-4A49-A6DD-CE13868A640B}"/>
              </a:ext>
            </a:extLst>
          </p:cNvPr>
          <p:cNvSpPr>
            <a:spLocks noChangeShapeType="1"/>
          </p:cNvSpPr>
          <p:nvPr/>
        </p:nvSpPr>
        <p:spPr bwMode="auto">
          <a:xfrm>
            <a:off x="9359900" y="2735036"/>
            <a:ext cx="0" cy="87902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1" name="Text Box 53">
            <a:extLst>
              <a:ext uri="{FF2B5EF4-FFF2-40B4-BE49-F238E27FC236}">
                <a16:creationId xmlns:a16="http://schemas.microsoft.com/office/drawing/2014/main" id="{3808F6CD-9581-5747-8EAE-2804DA86442D}"/>
              </a:ext>
            </a:extLst>
          </p:cNvPr>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92" name="Text Box 56">
            <a:extLst>
              <a:ext uri="{FF2B5EF4-FFF2-40B4-BE49-F238E27FC236}">
                <a16:creationId xmlns:a16="http://schemas.microsoft.com/office/drawing/2014/main" id="{F622C914-8BCA-2845-A02E-216107E4994C}"/>
              </a:ext>
            </a:extLst>
          </p:cNvPr>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93" name="Group 57">
            <a:extLst>
              <a:ext uri="{FF2B5EF4-FFF2-40B4-BE49-F238E27FC236}">
                <a16:creationId xmlns:a16="http://schemas.microsoft.com/office/drawing/2014/main" id="{D5377E55-C016-994A-953D-A9C5387C24E5}"/>
              </a:ext>
            </a:extLst>
          </p:cNvPr>
          <p:cNvGrpSpPr>
            <a:grpSpLocks/>
          </p:cNvGrpSpPr>
          <p:nvPr/>
        </p:nvGrpSpPr>
        <p:grpSpPr bwMode="auto">
          <a:xfrm>
            <a:off x="8885238" y="2996523"/>
            <a:ext cx="912812" cy="276225"/>
            <a:chOff x="4550" y="1257"/>
            <a:chExt cx="575" cy="174"/>
          </a:xfrm>
        </p:grpSpPr>
        <p:sp>
          <p:nvSpPr>
            <p:cNvPr id="94" name="Rectangle 58">
              <a:extLst>
                <a:ext uri="{FF2B5EF4-FFF2-40B4-BE49-F238E27FC236}">
                  <a16:creationId xmlns:a16="http://schemas.microsoft.com/office/drawing/2014/main" id="{670C8D72-BBFA-B140-9080-38230AA13996}"/>
                </a:ext>
              </a:extLst>
            </p:cNvPr>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Text Box 59">
              <a:extLst>
                <a:ext uri="{FF2B5EF4-FFF2-40B4-BE49-F238E27FC236}">
                  <a16:creationId xmlns:a16="http://schemas.microsoft.com/office/drawing/2014/main" id="{5713FF42-7904-ED48-91F6-585EA4E69AF8}"/>
                </a:ext>
              </a:extLst>
            </p:cNvPr>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nvGrpSpPr>
          <p:cNvPr id="105" name="Group 73">
            <a:extLst>
              <a:ext uri="{FF2B5EF4-FFF2-40B4-BE49-F238E27FC236}">
                <a16:creationId xmlns:a16="http://schemas.microsoft.com/office/drawing/2014/main" id="{BEA334FB-481B-E049-A8E8-9D0AC1C04FEA}"/>
              </a:ext>
            </a:extLst>
          </p:cNvPr>
          <p:cNvGrpSpPr>
            <a:grpSpLocks/>
          </p:cNvGrpSpPr>
          <p:nvPr/>
        </p:nvGrpSpPr>
        <p:grpSpPr bwMode="auto">
          <a:xfrm>
            <a:off x="7116763" y="1378861"/>
            <a:ext cx="641350" cy="558800"/>
            <a:chOff x="-44" y="1473"/>
            <a:chExt cx="981" cy="1105"/>
          </a:xfrm>
        </p:grpSpPr>
        <p:pic>
          <p:nvPicPr>
            <p:cNvPr id="106" name="Picture 74" descr="desktop_computer_stylized_medium">
              <a:extLst>
                <a:ext uri="{FF2B5EF4-FFF2-40B4-BE49-F238E27FC236}">
                  <a16:creationId xmlns:a16="http://schemas.microsoft.com/office/drawing/2014/main" id="{0FB216A8-4F98-AA46-B532-32518B83E6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a:extLst>
                <a:ext uri="{FF2B5EF4-FFF2-40B4-BE49-F238E27FC236}">
                  <a16:creationId xmlns:a16="http://schemas.microsoft.com/office/drawing/2014/main" id="{871AC4D7-8642-7D44-9317-417B5F8F8597}"/>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08" name="Group 80">
            <a:extLst>
              <a:ext uri="{FF2B5EF4-FFF2-40B4-BE49-F238E27FC236}">
                <a16:creationId xmlns:a16="http://schemas.microsoft.com/office/drawing/2014/main" id="{0EF95EC3-C2D4-9E4C-9521-F92B5B88AB29}"/>
              </a:ext>
            </a:extLst>
          </p:cNvPr>
          <p:cNvGrpSpPr>
            <a:grpSpLocks/>
          </p:cNvGrpSpPr>
          <p:nvPr/>
        </p:nvGrpSpPr>
        <p:grpSpPr bwMode="auto">
          <a:xfrm>
            <a:off x="7112000" y="1977348"/>
            <a:ext cx="641350" cy="558800"/>
            <a:chOff x="-44" y="1473"/>
            <a:chExt cx="981" cy="1105"/>
          </a:xfrm>
        </p:grpSpPr>
        <p:pic>
          <p:nvPicPr>
            <p:cNvPr id="109" name="Picture 81" descr="desktop_computer_stylized_medium">
              <a:extLst>
                <a:ext uri="{FF2B5EF4-FFF2-40B4-BE49-F238E27FC236}">
                  <a16:creationId xmlns:a16="http://schemas.microsoft.com/office/drawing/2014/main" id="{BE8FC295-C7B7-C84A-9639-AAA684958A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a:extLst>
                <a:ext uri="{FF2B5EF4-FFF2-40B4-BE49-F238E27FC236}">
                  <a16:creationId xmlns:a16="http://schemas.microsoft.com/office/drawing/2014/main" id="{31D155CD-E402-954B-8FA1-5955CB05859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1" name="Group 83">
            <a:extLst>
              <a:ext uri="{FF2B5EF4-FFF2-40B4-BE49-F238E27FC236}">
                <a16:creationId xmlns:a16="http://schemas.microsoft.com/office/drawing/2014/main" id="{BF765BCF-419D-4F4C-A66F-45A7F9698141}"/>
              </a:ext>
            </a:extLst>
          </p:cNvPr>
          <p:cNvGrpSpPr>
            <a:grpSpLocks/>
          </p:cNvGrpSpPr>
          <p:nvPr/>
        </p:nvGrpSpPr>
        <p:grpSpPr bwMode="auto">
          <a:xfrm>
            <a:off x="7140575" y="2586948"/>
            <a:ext cx="641350" cy="558800"/>
            <a:chOff x="-44" y="1473"/>
            <a:chExt cx="981" cy="1105"/>
          </a:xfrm>
        </p:grpSpPr>
        <p:pic>
          <p:nvPicPr>
            <p:cNvPr id="112" name="Picture 84" descr="desktop_computer_stylized_medium">
              <a:extLst>
                <a:ext uri="{FF2B5EF4-FFF2-40B4-BE49-F238E27FC236}">
                  <a16:creationId xmlns:a16="http://schemas.microsoft.com/office/drawing/2014/main" id="{84119354-B347-3240-8A47-9B56540D78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a:extLst>
                <a:ext uri="{FF2B5EF4-FFF2-40B4-BE49-F238E27FC236}">
                  <a16:creationId xmlns:a16="http://schemas.microsoft.com/office/drawing/2014/main" id="{8CC47AE7-EF7A-D54F-96D6-26C222D4F8DE}"/>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4" name="Group 87">
            <a:extLst>
              <a:ext uri="{FF2B5EF4-FFF2-40B4-BE49-F238E27FC236}">
                <a16:creationId xmlns:a16="http://schemas.microsoft.com/office/drawing/2014/main" id="{9C4422EF-C252-1145-92D8-74A11BEA28DA}"/>
              </a:ext>
            </a:extLst>
          </p:cNvPr>
          <p:cNvGrpSpPr>
            <a:grpSpLocks/>
          </p:cNvGrpSpPr>
          <p:nvPr/>
        </p:nvGrpSpPr>
        <p:grpSpPr bwMode="auto">
          <a:xfrm flipH="1">
            <a:off x="10799763" y="1536023"/>
            <a:ext cx="641350" cy="558800"/>
            <a:chOff x="-44" y="1473"/>
            <a:chExt cx="981" cy="1105"/>
          </a:xfrm>
        </p:grpSpPr>
        <p:pic>
          <p:nvPicPr>
            <p:cNvPr id="115" name="Picture 88" descr="desktop_computer_stylized_medium">
              <a:extLst>
                <a:ext uri="{FF2B5EF4-FFF2-40B4-BE49-F238E27FC236}">
                  <a16:creationId xmlns:a16="http://schemas.microsoft.com/office/drawing/2014/main" id="{3A21162C-4ABF-5B4D-B741-3AA5F44ADB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a:extLst>
                <a:ext uri="{FF2B5EF4-FFF2-40B4-BE49-F238E27FC236}">
                  <a16:creationId xmlns:a16="http://schemas.microsoft.com/office/drawing/2014/main" id="{8790702D-4218-6844-AB6C-19506FCB0364}"/>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7" name="Group 90">
            <a:extLst>
              <a:ext uri="{FF2B5EF4-FFF2-40B4-BE49-F238E27FC236}">
                <a16:creationId xmlns:a16="http://schemas.microsoft.com/office/drawing/2014/main" id="{5150C92F-F48E-A84A-9BF4-E37FE6803536}"/>
              </a:ext>
            </a:extLst>
          </p:cNvPr>
          <p:cNvGrpSpPr>
            <a:grpSpLocks/>
          </p:cNvGrpSpPr>
          <p:nvPr/>
        </p:nvGrpSpPr>
        <p:grpSpPr bwMode="auto">
          <a:xfrm flipH="1">
            <a:off x="10814050" y="2815548"/>
            <a:ext cx="641350" cy="558800"/>
            <a:chOff x="-44" y="1473"/>
            <a:chExt cx="981" cy="1105"/>
          </a:xfrm>
        </p:grpSpPr>
        <p:pic>
          <p:nvPicPr>
            <p:cNvPr id="118" name="Picture 91" descr="desktop_computer_stylized_medium">
              <a:extLst>
                <a:ext uri="{FF2B5EF4-FFF2-40B4-BE49-F238E27FC236}">
                  <a16:creationId xmlns:a16="http://schemas.microsoft.com/office/drawing/2014/main" id="{EFC7BB82-D0BA-FF48-BCED-67929C19E4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a:extLst>
                <a:ext uri="{FF2B5EF4-FFF2-40B4-BE49-F238E27FC236}">
                  <a16:creationId xmlns:a16="http://schemas.microsoft.com/office/drawing/2014/main" id="{812216D8-CF55-8E49-93DB-7771EC121C72}"/>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0" name="Group 93">
            <a:extLst>
              <a:ext uri="{FF2B5EF4-FFF2-40B4-BE49-F238E27FC236}">
                <a16:creationId xmlns:a16="http://schemas.microsoft.com/office/drawing/2014/main" id="{737C2567-35F0-FD42-AC57-E3D8F89E42E8}"/>
              </a:ext>
            </a:extLst>
          </p:cNvPr>
          <p:cNvGrpSpPr>
            <a:grpSpLocks/>
          </p:cNvGrpSpPr>
          <p:nvPr/>
        </p:nvGrpSpPr>
        <p:grpSpPr bwMode="auto">
          <a:xfrm flipH="1">
            <a:off x="9715500" y="4339548"/>
            <a:ext cx="641350" cy="558800"/>
            <a:chOff x="-44" y="1473"/>
            <a:chExt cx="981" cy="1105"/>
          </a:xfrm>
        </p:grpSpPr>
        <p:pic>
          <p:nvPicPr>
            <p:cNvPr id="121" name="Picture 94" descr="desktop_computer_stylized_medium">
              <a:extLst>
                <a:ext uri="{FF2B5EF4-FFF2-40B4-BE49-F238E27FC236}">
                  <a16:creationId xmlns:a16="http://schemas.microsoft.com/office/drawing/2014/main" id="{1C8D42B4-68A5-5A41-9961-FA7E0721D1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a:extLst>
                <a:ext uri="{FF2B5EF4-FFF2-40B4-BE49-F238E27FC236}">
                  <a16:creationId xmlns:a16="http://schemas.microsoft.com/office/drawing/2014/main" id="{F4363C98-80EE-9645-8C79-355EF0EF3BE9}"/>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3" name="Group 96">
            <a:extLst>
              <a:ext uri="{FF2B5EF4-FFF2-40B4-BE49-F238E27FC236}">
                <a16:creationId xmlns:a16="http://schemas.microsoft.com/office/drawing/2014/main" id="{32AAD107-7119-2240-A3B7-72F4CCB7B2BB}"/>
              </a:ext>
            </a:extLst>
          </p:cNvPr>
          <p:cNvGrpSpPr>
            <a:grpSpLocks/>
          </p:cNvGrpSpPr>
          <p:nvPr/>
        </p:nvGrpSpPr>
        <p:grpSpPr bwMode="auto">
          <a:xfrm flipH="1">
            <a:off x="8551863" y="4380823"/>
            <a:ext cx="641350" cy="558800"/>
            <a:chOff x="-44" y="1473"/>
            <a:chExt cx="981" cy="1105"/>
          </a:xfrm>
        </p:grpSpPr>
        <p:pic>
          <p:nvPicPr>
            <p:cNvPr id="124" name="Picture 97" descr="desktop_computer_stylized_medium">
              <a:extLst>
                <a:ext uri="{FF2B5EF4-FFF2-40B4-BE49-F238E27FC236}">
                  <a16:creationId xmlns:a16="http://schemas.microsoft.com/office/drawing/2014/main" id="{FCC6FBDB-2C4D-F445-9734-8B3341F221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a:extLst>
                <a:ext uri="{FF2B5EF4-FFF2-40B4-BE49-F238E27FC236}">
                  <a16:creationId xmlns:a16="http://schemas.microsoft.com/office/drawing/2014/main" id="{1A19AAE9-A155-8743-989B-46EA585FAA51}"/>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cxnSp>
        <p:nvCxnSpPr>
          <p:cNvPr id="139" name="Straight Connector 138">
            <a:extLst>
              <a:ext uri="{FF2B5EF4-FFF2-40B4-BE49-F238E27FC236}">
                <a16:creationId xmlns:a16="http://schemas.microsoft.com/office/drawing/2014/main" id="{DA0C9123-AD87-A346-AF7E-6DF9A3D0A7D6}"/>
              </a:ext>
            </a:extLst>
          </p:cNvPr>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647B10D1-844A-3F47-AF5F-3612AD0EAC49}"/>
              </a:ext>
            </a:extLst>
          </p:cNvPr>
          <p:cNvCxnSpPr/>
          <p:nvPr/>
        </p:nvCxnSpPr>
        <p:spPr>
          <a:xfrm>
            <a:off x="7698824"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BE275ECC-2545-5C4F-BE9E-6DF07FE50305}"/>
              </a:ext>
            </a:extLst>
          </p:cNvPr>
          <p:cNvCxnSpPr/>
          <p:nvPr/>
        </p:nvCxnSpPr>
        <p:spPr>
          <a:xfrm>
            <a:off x="7705979"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8B16B123-90E4-CC49-BAA4-2F46F7790CF4}"/>
              </a:ext>
            </a:extLst>
          </p:cNvPr>
          <p:cNvCxnSpPr>
            <a:cxnSpLocks/>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CC116D14-B7A4-EB44-8E72-9EBE9B2F2631}"/>
              </a:ext>
            </a:extLst>
          </p:cNvPr>
          <p:cNvCxnSpPr>
            <a:cxnSpLocks/>
          </p:cNvCxnSpPr>
          <p:nvPr/>
        </p:nvCxnSpPr>
        <p:spPr>
          <a:xfrm>
            <a:off x="10631261" y="3221529"/>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9F4374DB-EDB7-BF47-BEE7-13F23178471B}"/>
              </a:ext>
            </a:extLst>
          </p:cNvPr>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CE831BA1-71F0-6F41-9CC0-1AD07FE637CF}"/>
              </a:ext>
            </a:extLst>
          </p:cNvPr>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910964" y="1504586"/>
            <a:ext cx="5504825" cy="221500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4950" marR="0" lvl="0" indent="-2349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What’</a:t>
            </a:r>
            <a:r>
              <a:rPr kumimoji="0" lang="en-US" altLang="ja-JP" sz="32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s a subnet ?</a:t>
            </a:r>
          </a:p>
          <a:p>
            <a:pPr marL="582613" marR="0" lvl="1" indent="-23336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device interfaces that can physically reach each other </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without passing through an intervening router</a:t>
            </a: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582613" marR="0" lvl="1" indent="-23336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cxnSp>
        <p:nvCxnSpPr>
          <p:cNvPr id="165" name="Straight Connector 164">
            <a:extLst>
              <a:ext uri="{FF2B5EF4-FFF2-40B4-BE49-F238E27FC236}">
                <a16:creationId xmlns:a16="http://schemas.microsoft.com/office/drawing/2014/main" id="{8BF6DCAC-843D-3745-A7E3-15A8AB8BE438}"/>
              </a:ext>
            </a:extLst>
          </p:cNvPr>
          <p:cNvCxnSpPr>
            <a:cxnSpLocks/>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CFED2BF4-CE70-1348-8E9F-782B4E45CDA9}"/>
              </a:ext>
            </a:extLst>
          </p:cNvPr>
          <p:cNvCxnSpPr>
            <a:cxnSpLocks/>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a:extLst>
              <a:ext uri="{FF2B5EF4-FFF2-40B4-BE49-F238E27FC236}">
                <a16:creationId xmlns:a16="http://schemas.microsoft.com/office/drawing/2014/main" id="{47621971-34E0-CC48-A19B-037E3093111E}"/>
              </a:ext>
            </a:extLst>
          </p:cNvPr>
          <p:cNvGrpSpPr/>
          <p:nvPr/>
        </p:nvGrpSpPr>
        <p:grpSpPr>
          <a:xfrm>
            <a:off x="9053641" y="2438501"/>
            <a:ext cx="632991" cy="300938"/>
            <a:chOff x="7493876" y="2774731"/>
            <a:chExt cx="1481958" cy="894622"/>
          </a:xfrm>
        </p:grpSpPr>
        <p:sp>
          <p:nvSpPr>
            <p:cNvPr id="146" name="Freeform 145">
              <a:extLst>
                <a:ext uri="{FF2B5EF4-FFF2-40B4-BE49-F238E27FC236}">
                  <a16:creationId xmlns:a16="http://schemas.microsoft.com/office/drawing/2014/main" id="{6FB98C3C-BD15-1E4E-8161-5771358A56F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DCCEC270-4E3D-3340-AFF2-3620AE4874F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6728EBC2-F374-244F-8DF6-ECD78FFF853B}"/>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7FC2F874-C457-C14E-83DC-0F8852485FD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029F755-13C4-CD49-A357-AE486E655D3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3A5A8F28-09DA-664C-9D32-7EA01040A2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2ECA3380-F117-EF47-A645-2BCD02B473A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sp>
        <p:nvSpPr>
          <p:cNvPr id="96" name="Text Box 56">
            <a:extLst>
              <a:ext uri="{FF2B5EF4-FFF2-40B4-BE49-F238E27FC236}">
                <a16:creationId xmlns:a16="http://schemas.microsoft.com/office/drawing/2014/main" id="{B04BC199-4923-444E-942F-BE2C9E1E7311}"/>
              </a:ext>
            </a:extLst>
          </p:cNvPr>
          <p:cNvSpPr txBox="1">
            <a:spLocks noChangeArrowheads="1"/>
          </p:cNvSpPr>
          <p:nvPr/>
        </p:nvSpPr>
        <p:spPr bwMode="auto">
          <a:xfrm>
            <a:off x="7810084" y="5139102"/>
            <a:ext cx="37242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 consisting of 3 subnets</a:t>
            </a:r>
          </a:p>
        </p:txBody>
      </p:sp>
      <p:sp>
        <p:nvSpPr>
          <p:cNvPr id="62" name="Rectangle 3">
            <a:extLst>
              <a:ext uri="{FF2B5EF4-FFF2-40B4-BE49-F238E27FC236}">
                <a16:creationId xmlns:a16="http://schemas.microsoft.com/office/drawing/2014/main" id="{822ACC87-727D-F940-A3A4-2EF4866EA13E}"/>
              </a:ext>
            </a:extLst>
          </p:cNvPr>
          <p:cNvSpPr txBox="1">
            <a:spLocks noChangeArrowheads="1"/>
          </p:cNvSpPr>
          <p:nvPr/>
        </p:nvSpPr>
        <p:spPr>
          <a:xfrm>
            <a:off x="923879" y="3718261"/>
            <a:ext cx="6050358" cy="266704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4950" marR="0" lvl="0" indent="-2349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IP addresses have structure:</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a:t>
            </a:r>
          </a:p>
          <a:p>
            <a:pPr marL="582613" marR="0" lvl="1" indent="-23336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subnet part: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devices in same subnet have common high order bits</a:t>
            </a:r>
          </a:p>
          <a:p>
            <a:pPr marL="582613" marR="0" lvl="1" indent="-23336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host part: remaining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low order bits </a:t>
            </a:r>
          </a:p>
          <a:p>
            <a:pPr marL="582613" marR="0" lvl="1" indent="-23336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63" name="Slide Number Placeholder 3">
            <a:extLst>
              <a:ext uri="{FF2B5EF4-FFF2-40B4-BE49-F238E27FC236}">
                <a16:creationId xmlns:a16="http://schemas.microsoft.com/office/drawing/2014/main" id="{EA981E4D-2FB9-F04E-A3CD-C63BFC66AF9B}"/>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49</a:t>
            </a:fld>
            <a:endParaRPr lang="en-US" dirty="0"/>
          </a:p>
        </p:txBody>
      </p:sp>
    </p:spTree>
    <p:extLst>
      <p:ext uri="{BB962C8B-B14F-4D97-AF65-F5344CB8AC3E}">
        <p14:creationId xmlns:p14="http://schemas.microsoft.com/office/powerpoint/2010/main" val="719988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dissolve">
                                      <p:cBhvr>
                                        <p:cTn id="7" dur="500"/>
                                        <p:tgtEl>
                                          <p:spTgt spid="8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dissolve">
                                      <p:cBhvr>
                                        <p:cTn id="1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6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p:txBody>
          <a:bodyPr>
            <a:normAutofit/>
          </a:bodyPr>
          <a:lstStyle/>
          <a:p>
            <a:r>
              <a:rPr lang="en-US" sz="4800" dirty="0"/>
              <a:t>Two key network-layer functions</a:t>
            </a:r>
          </a:p>
        </p:txBody>
      </p:sp>
      <p:sp>
        <p:nvSpPr>
          <p:cNvPr id="3" name="Content Placeholder 2">
            <a:extLst>
              <a:ext uri="{FF2B5EF4-FFF2-40B4-BE49-F238E27FC236}">
                <a16:creationId xmlns:a16="http://schemas.microsoft.com/office/drawing/2014/main" id="{55464CE4-E4F1-4F4A-A1DB-26BB66DC4403}"/>
              </a:ext>
            </a:extLst>
          </p:cNvPr>
          <p:cNvSpPr>
            <a:spLocks noGrp="1"/>
          </p:cNvSpPr>
          <p:nvPr>
            <p:ph sz="half" idx="1"/>
          </p:nvPr>
        </p:nvSpPr>
        <p:spPr>
          <a:xfrm>
            <a:off x="877956" y="1666601"/>
            <a:ext cx="5181600" cy="1890791"/>
          </a:xfrm>
        </p:spPr>
        <p:txBody>
          <a:bodyPr/>
          <a:lstStyle/>
          <a:p>
            <a:pPr marL="0" indent="0">
              <a:spcBef>
                <a:spcPts val="600"/>
              </a:spcBef>
              <a:buNone/>
            </a:pPr>
            <a:r>
              <a:rPr lang="en-US" altLang="en-US" sz="3200" dirty="0">
                <a:solidFill>
                  <a:srgbClr val="CC0000"/>
                </a:solidFill>
                <a:ea typeface="ＭＳ Ｐゴシック" panose="020B0600070205080204" pitchFamily="34" charset="-128"/>
                <a:cs typeface="ＭＳ Ｐゴシック" panose="020B0600070205080204" pitchFamily="34" charset="-128"/>
              </a:rPr>
              <a:t>network-layer functions:</a:t>
            </a:r>
          </a:p>
          <a:p>
            <a:pPr indent="-234950">
              <a:spcBef>
                <a:spcPts val="600"/>
              </a:spcBef>
            </a:pPr>
            <a:r>
              <a:rPr lang="en-US" altLang="en-US" i="1" dirty="0">
                <a:solidFill>
                  <a:srgbClr val="000099"/>
                </a:solidFill>
                <a:ea typeface="ＭＳ Ｐゴシック" panose="020B0600070205080204" pitchFamily="34" charset="-128"/>
                <a:cs typeface="ＭＳ Ｐゴシック" panose="020B0600070205080204" pitchFamily="34" charset="-128"/>
              </a:rPr>
              <a:t>forwarding:</a:t>
            </a:r>
            <a:r>
              <a:rPr lang="en-US" altLang="en-US" dirty="0">
                <a:ea typeface="ＭＳ Ｐゴシック" panose="020B0600070205080204" pitchFamily="34" charset="-128"/>
                <a:cs typeface="ＭＳ Ｐゴシック" panose="020B0600070205080204" pitchFamily="34" charset="-128"/>
              </a:rPr>
              <a:t> move packets from a router’</a:t>
            </a:r>
            <a:r>
              <a:rPr lang="en-US" altLang="ja-JP" dirty="0">
                <a:ea typeface="ＭＳ Ｐゴシック" panose="020B0600070205080204" pitchFamily="34" charset="-128"/>
                <a:cs typeface="ＭＳ Ｐゴシック" panose="020B0600070205080204" pitchFamily="34" charset="-128"/>
              </a:rPr>
              <a:t>s input link to appropriate router output link</a:t>
            </a:r>
          </a:p>
          <a:p>
            <a:endParaRPr lang="en-US" dirty="0"/>
          </a:p>
        </p:txBody>
      </p:sp>
      <p:sp>
        <p:nvSpPr>
          <p:cNvPr id="4" name="Content Placeholder 3">
            <a:extLst>
              <a:ext uri="{FF2B5EF4-FFF2-40B4-BE49-F238E27FC236}">
                <a16:creationId xmlns:a16="http://schemas.microsoft.com/office/drawing/2014/main" id="{98DB0211-6ED0-7F44-B672-CF345E4B3295}"/>
              </a:ext>
            </a:extLst>
          </p:cNvPr>
          <p:cNvSpPr>
            <a:spLocks noGrp="1"/>
          </p:cNvSpPr>
          <p:nvPr>
            <p:ph sz="half" idx="2"/>
          </p:nvPr>
        </p:nvSpPr>
        <p:spPr>
          <a:xfrm>
            <a:off x="6172200" y="1693105"/>
            <a:ext cx="5181600" cy="4351338"/>
          </a:xfrm>
        </p:spPr>
        <p:txBody>
          <a:bodyPr/>
          <a:lstStyle/>
          <a:p>
            <a:pPr marL="342900" indent="-342900">
              <a:lnSpc>
                <a:spcPct val="85000"/>
              </a:lnSpc>
              <a:spcBef>
                <a:spcPts val="600"/>
              </a:spcBef>
              <a:buClr>
                <a:srgbClr val="000099"/>
              </a:buClr>
              <a:buSzPct val="65000"/>
              <a:buFont typeface="Wingdings" charset="0"/>
              <a:buNone/>
              <a:defRPr/>
            </a:pPr>
            <a:r>
              <a:rPr lang="en-US" sz="3200" dirty="0">
                <a:solidFill>
                  <a:srgbClr val="CC0000"/>
                </a:solidFill>
                <a:ea typeface="ＭＳ Ｐゴシック" charset="0"/>
                <a:cs typeface="ＭＳ Ｐゴシック" charset="0"/>
              </a:rPr>
              <a:t>analogy: taking a trip</a:t>
            </a:r>
          </a:p>
          <a:p>
            <a:pPr indent="-234950">
              <a:lnSpc>
                <a:spcPct val="85000"/>
              </a:lnSpc>
              <a:spcBef>
                <a:spcPts val="600"/>
              </a:spcBef>
              <a:buClr>
                <a:srgbClr val="000099"/>
              </a:buClr>
              <a:buSzPct val="100000"/>
              <a:buFont typeface="Wingdings" charset="2"/>
              <a:buChar char="§"/>
              <a:defRPr/>
            </a:pPr>
            <a:r>
              <a:rPr lang="en-US" i="1" dirty="0">
                <a:solidFill>
                  <a:srgbClr val="000099"/>
                </a:solidFill>
                <a:ea typeface="ＭＳ Ｐゴシック" charset="0"/>
                <a:cs typeface="ＭＳ Ｐゴシック" charset="0"/>
              </a:rPr>
              <a:t>forwarding</a:t>
            </a:r>
            <a:r>
              <a:rPr lang="en-US" i="1" dirty="0">
                <a:solidFill>
                  <a:schemeClr val="accent2"/>
                </a:solidFill>
                <a:ea typeface="ＭＳ Ｐゴシック" charset="0"/>
                <a:cs typeface="ＭＳ Ｐゴシック" charset="0"/>
              </a:rPr>
              <a:t>:</a:t>
            </a:r>
            <a:r>
              <a:rPr lang="en-US" dirty="0">
                <a:ea typeface="ＭＳ Ｐゴシック" charset="0"/>
                <a:cs typeface="ＭＳ Ｐゴシック" charset="0"/>
              </a:rPr>
              <a:t> process of getting through single interchange</a:t>
            </a:r>
          </a:p>
          <a:p>
            <a:pPr marL="130175" indent="0">
              <a:buNone/>
            </a:pPr>
            <a:endParaRPr lang="en-US" dirty="0"/>
          </a:p>
        </p:txBody>
      </p:sp>
      <p:grpSp>
        <p:nvGrpSpPr>
          <p:cNvPr id="12" name="Group 11">
            <a:extLst>
              <a:ext uri="{FF2B5EF4-FFF2-40B4-BE49-F238E27FC236}">
                <a16:creationId xmlns:a16="http://schemas.microsoft.com/office/drawing/2014/main" id="{68371013-A5FC-6449-8EBD-FFD24F88C1EA}"/>
              </a:ext>
            </a:extLst>
          </p:cNvPr>
          <p:cNvGrpSpPr/>
          <p:nvPr/>
        </p:nvGrpSpPr>
        <p:grpSpPr>
          <a:xfrm>
            <a:off x="6519334" y="4075932"/>
            <a:ext cx="2227101" cy="1745933"/>
            <a:chOff x="6519334" y="4075932"/>
            <a:chExt cx="2227101" cy="1745933"/>
          </a:xfrm>
        </p:grpSpPr>
        <p:pic>
          <p:nvPicPr>
            <p:cNvPr id="7" name="Picture 4" descr="Why traffic apps make congestion worse | Berkeley News">
              <a:extLst>
                <a:ext uri="{FF2B5EF4-FFF2-40B4-BE49-F238E27FC236}">
                  <a16:creationId xmlns:a16="http://schemas.microsoft.com/office/drawing/2014/main" id="{CD6CA999-26EA-C043-A05F-7FF647C236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06213" y="4075932"/>
              <a:ext cx="2140222" cy="142681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296BA12-D229-844C-A5E1-61D8CC428F53}"/>
                </a:ext>
              </a:extLst>
            </p:cNvPr>
            <p:cNvSpPr txBox="1"/>
            <p:nvPr/>
          </p:nvSpPr>
          <p:spPr>
            <a:xfrm>
              <a:off x="6519334" y="5452533"/>
              <a:ext cx="120924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forwarding</a:t>
              </a:r>
            </a:p>
          </p:txBody>
        </p:sp>
      </p:grpSp>
      <p:grpSp>
        <p:nvGrpSpPr>
          <p:cNvPr id="13" name="Group 12">
            <a:extLst>
              <a:ext uri="{FF2B5EF4-FFF2-40B4-BE49-F238E27FC236}">
                <a16:creationId xmlns:a16="http://schemas.microsoft.com/office/drawing/2014/main" id="{88DBC121-CDA2-B741-8F45-B80ACE3E69DE}"/>
              </a:ext>
            </a:extLst>
          </p:cNvPr>
          <p:cNvGrpSpPr/>
          <p:nvPr/>
        </p:nvGrpSpPr>
        <p:grpSpPr>
          <a:xfrm>
            <a:off x="8314267" y="4706696"/>
            <a:ext cx="2953118" cy="1640102"/>
            <a:chOff x="8314267" y="4706696"/>
            <a:chExt cx="2953118" cy="1640102"/>
          </a:xfrm>
        </p:grpSpPr>
        <p:pic>
          <p:nvPicPr>
            <p:cNvPr id="9" name="Picture 8">
              <a:extLst>
                <a:ext uri="{FF2B5EF4-FFF2-40B4-BE49-F238E27FC236}">
                  <a16:creationId xmlns:a16="http://schemas.microsoft.com/office/drawing/2014/main" id="{7884099A-DDCA-7547-BE60-5A9CFCE7F631}"/>
                </a:ext>
              </a:extLst>
            </p:cNvPr>
            <p:cNvPicPr>
              <a:picLocks noChangeAspect="1"/>
            </p:cNvPicPr>
            <p:nvPr/>
          </p:nvPicPr>
          <p:blipFill>
            <a:blip r:embed="rId4"/>
            <a:stretch>
              <a:fillRect/>
            </a:stretch>
          </p:blipFill>
          <p:spPr>
            <a:xfrm>
              <a:off x="8415131" y="4706696"/>
              <a:ext cx="2852254" cy="1323319"/>
            </a:xfrm>
            <a:prstGeom prst="rect">
              <a:avLst/>
            </a:prstGeom>
          </p:spPr>
        </p:pic>
        <p:sp>
          <p:nvSpPr>
            <p:cNvPr id="10" name="TextBox 9">
              <a:extLst>
                <a:ext uri="{FF2B5EF4-FFF2-40B4-BE49-F238E27FC236}">
                  <a16:creationId xmlns:a16="http://schemas.microsoft.com/office/drawing/2014/main" id="{781A4B5F-43BE-FB43-AF10-E92F839A199B}"/>
                </a:ext>
              </a:extLst>
            </p:cNvPr>
            <p:cNvSpPr txBox="1"/>
            <p:nvPr/>
          </p:nvSpPr>
          <p:spPr>
            <a:xfrm>
              <a:off x="8314267" y="5977466"/>
              <a:ext cx="8654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routing</a:t>
              </a:r>
            </a:p>
          </p:txBody>
        </p:sp>
      </p:grpSp>
      <p:sp>
        <p:nvSpPr>
          <p:cNvPr id="11" name="Content Placeholder 3">
            <a:extLst>
              <a:ext uri="{FF2B5EF4-FFF2-40B4-BE49-F238E27FC236}">
                <a16:creationId xmlns:a16="http://schemas.microsoft.com/office/drawing/2014/main" id="{D007BA21-27F4-4642-B902-0EF872DFA1E0}"/>
              </a:ext>
            </a:extLst>
          </p:cNvPr>
          <p:cNvSpPr txBox="1">
            <a:spLocks/>
          </p:cNvSpPr>
          <p:nvPr/>
        </p:nvSpPr>
        <p:spPr>
          <a:xfrm>
            <a:off x="6183682" y="3026965"/>
            <a:ext cx="5181600" cy="8792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349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sz="28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ＭＳ Ｐゴシック" charset="0"/>
              </a:rPr>
              <a:t>routing:</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ＭＳ Ｐゴシック" charset="0"/>
              </a:rPr>
              <a:t> process of planning trip from source to destination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Content Placeholder 2">
            <a:extLst>
              <a:ext uri="{FF2B5EF4-FFF2-40B4-BE49-F238E27FC236}">
                <a16:creationId xmlns:a16="http://schemas.microsoft.com/office/drawing/2014/main" id="{E9D472C9-435D-D347-A485-D65E6F2FE2CE}"/>
              </a:ext>
            </a:extLst>
          </p:cNvPr>
          <p:cNvSpPr txBox="1">
            <a:spLocks/>
          </p:cNvSpPr>
          <p:nvPr/>
        </p:nvSpPr>
        <p:spPr>
          <a:xfrm>
            <a:off x="880044" y="3441526"/>
            <a:ext cx="5181600" cy="185698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349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ＭＳ Ｐゴシック" panose="020B0600070205080204" pitchFamily="34" charset="-128"/>
              </a:rPr>
              <a:t>routing: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determine route taken by packets from source to destination</a:t>
            </a: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routing algorithms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Slide Number Placeholder 4">
            <a:extLst>
              <a:ext uri="{FF2B5EF4-FFF2-40B4-BE49-F238E27FC236}">
                <a16:creationId xmlns:a16="http://schemas.microsoft.com/office/drawing/2014/main" id="{5320A79B-30CD-5748-9442-313B2CD2B8BF}"/>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a:t>
            </a:fld>
            <a:endParaRPr lang="en-US" dirty="0"/>
          </a:p>
        </p:txBody>
      </p:sp>
    </p:spTree>
    <p:extLst>
      <p:ext uri="{BB962C8B-B14F-4D97-AF65-F5344CB8AC3E}">
        <p14:creationId xmlns:p14="http://schemas.microsoft.com/office/powerpoint/2010/main" val="912255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par>
                                <p:cTn id="13" presetID="9"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dissolve">
                                      <p:cBhvr>
                                        <p:cTn id="20" dur="500"/>
                                        <p:tgtEl>
                                          <p:spTgt spid="11"/>
                                        </p:tgtEl>
                                      </p:cBhvr>
                                    </p:animEffect>
                                  </p:childTnLst>
                                </p:cTn>
                              </p:par>
                              <p:par>
                                <p:cTn id="21" presetID="9"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dissolve">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P spid="14"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Subnets</a:t>
            </a:r>
            <a:endParaRPr lang="en-US" dirty="0"/>
          </a:p>
        </p:txBody>
      </p:sp>
      <p:sp>
        <p:nvSpPr>
          <p:cNvPr id="72" name="Freeform 140">
            <a:extLst>
              <a:ext uri="{FF2B5EF4-FFF2-40B4-BE49-F238E27FC236}">
                <a16:creationId xmlns:a16="http://schemas.microsoft.com/office/drawing/2014/main" id="{3A8F319D-9F74-944C-9EB6-024B82E69F2A}"/>
              </a:ext>
            </a:extLst>
          </p:cNvPr>
          <p:cNvSpPr>
            <a:spLocks/>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Freeform 140">
            <a:extLst>
              <a:ext uri="{FF2B5EF4-FFF2-40B4-BE49-F238E27FC236}">
                <a16:creationId xmlns:a16="http://schemas.microsoft.com/office/drawing/2014/main" id="{624F0496-7420-2147-A497-D1252EA7020B}"/>
              </a:ext>
            </a:extLst>
          </p:cNvPr>
          <p:cNvSpPr>
            <a:spLocks/>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4" name="Freeform 140">
            <a:extLst>
              <a:ext uri="{FF2B5EF4-FFF2-40B4-BE49-F238E27FC236}">
                <a16:creationId xmlns:a16="http://schemas.microsoft.com/office/drawing/2014/main" id="{F5A46523-A2FE-EB43-8849-332D81F5BCF4}"/>
              </a:ext>
            </a:extLst>
          </p:cNvPr>
          <p:cNvSpPr>
            <a:spLocks/>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5" name="Text Box 26">
            <a:extLst>
              <a:ext uri="{FF2B5EF4-FFF2-40B4-BE49-F238E27FC236}">
                <a16:creationId xmlns:a16="http://schemas.microsoft.com/office/drawing/2014/main" id="{52559523-8E51-E745-84E2-F95862F13314}"/>
              </a:ext>
            </a:extLst>
          </p:cNvPr>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76" name="Group 27">
            <a:extLst>
              <a:ext uri="{FF2B5EF4-FFF2-40B4-BE49-F238E27FC236}">
                <a16:creationId xmlns:a16="http://schemas.microsoft.com/office/drawing/2014/main" id="{2A18DB91-39D9-E244-B5AB-473130FADF77}"/>
              </a:ext>
            </a:extLst>
          </p:cNvPr>
          <p:cNvGrpSpPr>
            <a:grpSpLocks/>
          </p:cNvGrpSpPr>
          <p:nvPr/>
        </p:nvGrpSpPr>
        <p:grpSpPr bwMode="auto">
          <a:xfrm>
            <a:off x="6557963" y="2093236"/>
            <a:ext cx="920750" cy="276225"/>
            <a:chOff x="3251" y="608"/>
            <a:chExt cx="580" cy="174"/>
          </a:xfrm>
        </p:grpSpPr>
        <p:sp>
          <p:nvSpPr>
            <p:cNvPr id="77" name="Rectangle 28">
              <a:extLst>
                <a:ext uri="{FF2B5EF4-FFF2-40B4-BE49-F238E27FC236}">
                  <a16:creationId xmlns:a16="http://schemas.microsoft.com/office/drawing/2014/main" id="{189CA005-145E-8943-BBD3-B29300620208}"/>
                </a:ext>
              </a:extLst>
            </p:cNvPr>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8" name="Text Box 29">
              <a:extLst>
                <a:ext uri="{FF2B5EF4-FFF2-40B4-BE49-F238E27FC236}">
                  <a16:creationId xmlns:a16="http://schemas.microsoft.com/office/drawing/2014/main" id="{BA441ECA-99C1-8049-8D70-2692D3B32022}"/>
                </a:ext>
              </a:extLst>
            </p:cNvPr>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sp>
        <p:nvSpPr>
          <p:cNvPr id="79" name="Text Box 30">
            <a:extLst>
              <a:ext uri="{FF2B5EF4-FFF2-40B4-BE49-F238E27FC236}">
                <a16:creationId xmlns:a16="http://schemas.microsoft.com/office/drawing/2014/main" id="{02D7B601-F8DE-844D-AD24-51A8D9C2A0F3}"/>
              </a:ext>
            </a:extLst>
          </p:cNvPr>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0" name="Text Box 31">
            <a:extLst>
              <a:ext uri="{FF2B5EF4-FFF2-40B4-BE49-F238E27FC236}">
                <a16:creationId xmlns:a16="http://schemas.microsoft.com/office/drawing/2014/main" id="{BCADDA8C-EA1C-904B-8DA4-6A72A1241FC1}"/>
              </a:ext>
            </a:extLst>
          </p:cNvPr>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2" name="Text Box 33">
            <a:extLst>
              <a:ext uri="{FF2B5EF4-FFF2-40B4-BE49-F238E27FC236}">
                <a16:creationId xmlns:a16="http://schemas.microsoft.com/office/drawing/2014/main" id="{AE31EC96-C105-D14D-8C04-3BD61FB4C664}"/>
              </a:ext>
            </a:extLst>
          </p:cNvPr>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6" name="Text Box 41">
            <a:extLst>
              <a:ext uri="{FF2B5EF4-FFF2-40B4-BE49-F238E27FC236}">
                <a16:creationId xmlns:a16="http://schemas.microsoft.com/office/drawing/2014/main" id="{145B44AE-DC22-5544-86B9-CB3075DF61E4}"/>
              </a:ext>
            </a:extLst>
          </p:cNvPr>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7" name="Text Box 44">
            <a:extLst>
              <a:ext uri="{FF2B5EF4-FFF2-40B4-BE49-F238E27FC236}">
                <a16:creationId xmlns:a16="http://schemas.microsoft.com/office/drawing/2014/main" id="{6AF41440-BFCD-7D40-8F46-791DB74E22B0}"/>
              </a:ext>
            </a:extLst>
          </p:cNvPr>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88" name="Line 45">
            <a:extLst>
              <a:ext uri="{FF2B5EF4-FFF2-40B4-BE49-F238E27FC236}">
                <a16:creationId xmlns:a16="http://schemas.microsoft.com/office/drawing/2014/main" id="{773ED556-22D0-4A49-A6DD-CE13868A640B}"/>
              </a:ext>
            </a:extLst>
          </p:cNvPr>
          <p:cNvSpPr>
            <a:spLocks noChangeShapeType="1"/>
          </p:cNvSpPr>
          <p:nvPr/>
        </p:nvSpPr>
        <p:spPr bwMode="auto">
          <a:xfrm>
            <a:off x="9359900" y="2735036"/>
            <a:ext cx="0" cy="87902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1" name="Text Box 53">
            <a:extLst>
              <a:ext uri="{FF2B5EF4-FFF2-40B4-BE49-F238E27FC236}">
                <a16:creationId xmlns:a16="http://schemas.microsoft.com/office/drawing/2014/main" id="{3808F6CD-9581-5747-8EAE-2804DA86442D}"/>
              </a:ext>
            </a:extLst>
          </p:cNvPr>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92" name="Text Box 56">
            <a:extLst>
              <a:ext uri="{FF2B5EF4-FFF2-40B4-BE49-F238E27FC236}">
                <a16:creationId xmlns:a16="http://schemas.microsoft.com/office/drawing/2014/main" id="{F622C914-8BCA-2845-A02E-216107E4994C}"/>
              </a:ext>
            </a:extLst>
          </p:cNvPr>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93" name="Group 57">
            <a:extLst>
              <a:ext uri="{FF2B5EF4-FFF2-40B4-BE49-F238E27FC236}">
                <a16:creationId xmlns:a16="http://schemas.microsoft.com/office/drawing/2014/main" id="{D5377E55-C016-994A-953D-A9C5387C24E5}"/>
              </a:ext>
            </a:extLst>
          </p:cNvPr>
          <p:cNvGrpSpPr>
            <a:grpSpLocks/>
          </p:cNvGrpSpPr>
          <p:nvPr/>
        </p:nvGrpSpPr>
        <p:grpSpPr bwMode="auto">
          <a:xfrm>
            <a:off x="8885238" y="2996523"/>
            <a:ext cx="912812" cy="276225"/>
            <a:chOff x="4550" y="1257"/>
            <a:chExt cx="575" cy="174"/>
          </a:xfrm>
        </p:grpSpPr>
        <p:sp>
          <p:nvSpPr>
            <p:cNvPr id="94" name="Rectangle 58">
              <a:extLst>
                <a:ext uri="{FF2B5EF4-FFF2-40B4-BE49-F238E27FC236}">
                  <a16:creationId xmlns:a16="http://schemas.microsoft.com/office/drawing/2014/main" id="{670C8D72-BBFA-B140-9080-38230AA13996}"/>
                </a:ext>
              </a:extLst>
            </p:cNvPr>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Text Box 59">
              <a:extLst>
                <a:ext uri="{FF2B5EF4-FFF2-40B4-BE49-F238E27FC236}">
                  <a16:creationId xmlns:a16="http://schemas.microsoft.com/office/drawing/2014/main" id="{5713FF42-7904-ED48-91F6-585EA4E69AF8}"/>
                </a:ext>
              </a:extLst>
            </p:cNvPr>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cxnSp>
        <p:nvCxnSpPr>
          <p:cNvPr id="139" name="Straight Connector 138">
            <a:extLst>
              <a:ext uri="{FF2B5EF4-FFF2-40B4-BE49-F238E27FC236}">
                <a16:creationId xmlns:a16="http://schemas.microsoft.com/office/drawing/2014/main" id="{DA0C9123-AD87-A346-AF7E-6DF9A3D0A7D6}"/>
              </a:ext>
            </a:extLst>
          </p:cNvPr>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647B10D1-844A-3F47-AF5F-3612AD0EAC49}"/>
              </a:ext>
            </a:extLst>
          </p:cNvPr>
          <p:cNvCxnSpPr/>
          <p:nvPr/>
        </p:nvCxnSpPr>
        <p:spPr>
          <a:xfrm>
            <a:off x="7698824"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BE275ECC-2545-5C4F-BE9E-6DF07FE50305}"/>
              </a:ext>
            </a:extLst>
          </p:cNvPr>
          <p:cNvCxnSpPr/>
          <p:nvPr/>
        </p:nvCxnSpPr>
        <p:spPr>
          <a:xfrm>
            <a:off x="7705979"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8B16B123-90E4-CC49-BAA4-2F46F7790CF4}"/>
              </a:ext>
            </a:extLst>
          </p:cNvPr>
          <p:cNvCxnSpPr>
            <a:cxnSpLocks/>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CC116D14-B7A4-EB44-8E72-9EBE9B2F2631}"/>
              </a:ext>
            </a:extLst>
          </p:cNvPr>
          <p:cNvCxnSpPr>
            <a:cxnSpLocks/>
          </p:cNvCxnSpPr>
          <p:nvPr/>
        </p:nvCxnSpPr>
        <p:spPr>
          <a:xfrm>
            <a:off x="10631261" y="3221529"/>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9F4374DB-EDB7-BF47-BEE7-13F23178471B}"/>
              </a:ext>
            </a:extLst>
          </p:cNvPr>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CE831BA1-71F0-6F41-9CC0-1AD07FE637CF}"/>
              </a:ext>
            </a:extLst>
          </p:cNvPr>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910964" y="1504585"/>
            <a:ext cx="5504825" cy="498615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1" u="none" strike="noStrike" kern="1200" cap="none" spc="0" normalizeH="0" baseline="0" noProof="0" dirty="0">
                <a:ln>
                  <a:noFill/>
                </a:ln>
                <a:solidFill>
                  <a:srgbClr val="CC0000"/>
                </a:solidFill>
                <a:effectLst/>
                <a:uLnTx/>
                <a:uFillTx/>
                <a:latin typeface="Calibri" panose="020F0502020204030204"/>
                <a:ea typeface="+mn-ea"/>
                <a:cs typeface="+mn-cs"/>
              </a:rPr>
              <a:t>Recipe for defining subnets: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detach each interface from its host or router, creating “islands” of isolated networks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each isolated network is called a </a:t>
            </a:r>
            <a:r>
              <a:rPr kumimoji="0" lang="en-US" sz="3200" b="0" i="1" u="none" strike="noStrike" kern="1200" cap="none" spc="0" normalizeH="0" baseline="0" noProof="0" dirty="0">
                <a:ln>
                  <a:noFill/>
                </a:ln>
                <a:solidFill>
                  <a:srgbClr val="CC0000"/>
                </a:solidFill>
                <a:effectLst/>
                <a:uLnTx/>
                <a:uFillTx/>
                <a:latin typeface="Calibri" panose="020F0502020204030204"/>
                <a:ea typeface="+mn-ea"/>
                <a:cs typeface="+mn-cs"/>
              </a:rPr>
              <a:t>subnet</a:t>
            </a:r>
          </a:p>
          <a:p>
            <a:pPr marL="582613" marR="0" lvl="1" indent="-23336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cxnSp>
        <p:nvCxnSpPr>
          <p:cNvPr id="165" name="Straight Connector 164">
            <a:extLst>
              <a:ext uri="{FF2B5EF4-FFF2-40B4-BE49-F238E27FC236}">
                <a16:creationId xmlns:a16="http://schemas.microsoft.com/office/drawing/2014/main" id="{8BF6DCAC-843D-3745-A7E3-15A8AB8BE438}"/>
              </a:ext>
            </a:extLst>
          </p:cNvPr>
          <p:cNvCxnSpPr>
            <a:cxnSpLocks/>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CFED2BF4-CE70-1348-8E9F-782B4E45CDA9}"/>
              </a:ext>
            </a:extLst>
          </p:cNvPr>
          <p:cNvCxnSpPr>
            <a:cxnSpLocks/>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C83105E2-3EAE-884F-AE2D-429232EDEC1E}"/>
              </a:ext>
            </a:extLst>
          </p:cNvPr>
          <p:cNvGrpSpPr/>
          <p:nvPr/>
        </p:nvGrpSpPr>
        <p:grpSpPr>
          <a:xfrm>
            <a:off x="7112000" y="1378861"/>
            <a:ext cx="4343400" cy="3560762"/>
            <a:chOff x="7112000" y="1378861"/>
            <a:chExt cx="4343400" cy="3560762"/>
          </a:xfrm>
        </p:grpSpPr>
        <p:grpSp>
          <p:nvGrpSpPr>
            <p:cNvPr id="105" name="Group 73">
              <a:extLst>
                <a:ext uri="{FF2B5EF4-FFF2-40B4-BE49-F238E27FC236}">
                  <a16:creationId xmlns:a16="http://schemas.microsoft.com/office/drawing/2014/main" id="{BEA334FB-481B-E049-A8E8-9D0AC1C04FEA}"/>
                </a:ext>
              </a:extLst>
            </p:cNvPr>
            <p:cNvGrpSpPr>
              <a:grpSpLocks/>
            </p:cNvGrpSpPr>
            <p:nvPr/>
          </p:nvGrpSpPr>
          <p:grpSpPr bwMode="auto">
            <a:xfrm>
              <a:off x="7116763" y="1378861"/>
              <a:ext cx="641350" cy="558800"/>
              <a:chOff x="-44" y="1473"/>
              <a:chExt cx="981" cy="1105"/>
            </a:xfrm>
          </p:grpSpPr>
          <p:pic>
            <p:nvPicPr>
              <p:cNvPr id="106" name="Picture 74" descr="desktop_computer_stylized_medium">
                <a:extLst>
                  <a:ext uri="{FF2B5EF4-FFF2-40B4-BE49-F238E27FC236}">
                    <a16:creationId xmlns:a16="http://schemas.microsoft.com/office/drawing/2014/main" id="{0FB216A8-4F98-AA46-B532-32518B83E6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a:extLst>
                  <a:ext uri="{FF2B5EF4-FFF2-40B4-BE49-F238E27FC236}">
                    <a16:creationId xmlns:a16="http://schemas.microsoft.com/office/drawing/2014/main" id="{871AC4D7-8642-7D44-9317-417B5F8F8597}"/>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08" name="Group 80">
              <a:extLst>
                <a:ext uri="{FF2B5EF4-FFF2-40B4-BE49-F238E27FC236}">
                  <a16:creationId xmlns:a16="http://schemas.microsoft.com/office/drawing/2014/main" id="{0EF95EC3-C2D4-9E4C-9521-F92B5B88AB29}"/>
                </a:ext>
              </a:extLst>
            </p:cNvPr>
            <p:cNvGrpSpPr>
              <a:grpSpLocks/>
            </p:cNvGrpSpPr>
            <p:nvPr/>
          </p:nvGrpSpPr>
          <p:grpSpPr bwMode="auto">
            <a:xfrm>
              <a:off x="7112000" y="1977348"/>
              <a:ext cx="641350" cy="558800"/>
              <a:chOff x="-44" y="1473"/>
              <a:chExt cx="981" cy="1105"/>
            </a:xfrm>
          </p:grpSpPr>
          <p:pic>
            <p:nvPicPr>
              <p:cNvPr id="109" name="Picture 81" descr="desktop_computer_stylized_medium">
                <a:extLst>
                  <a:ext uri="{FF2B5EF4-FFF2-40B4-BE49-F238E27FC236}">
                    <a16:creationId xmlns:a16="http://schemas.microsoft.com/office/drawing/2014/main" id="{BE8FC295-C7B7-C84A-9639-AAA684958A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a:extLst>
                  <a:ext uri="{FF2B5EF4-FFF2-40B4-BE49-F238E27FC236}">
                    <a16:creationId xmlns:a16="http://schemas.microsoft.com/office/drawing/2014/main" id="{31D155CD-E402-954B-8FA1-5955CB05859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1" name="Group 83">
              <a:extLst>
                <a:ext uri="{FF2B5EF4-FFF2-40B4-BE49-F238E27FC236}">
                  <a16:creationId xmlns:a16="http://schemas.microsoft.com/office/drawing/2014/main" id="{BF765BCF-419D-4F4C-A66F-45A7F9698141}"/>
                </a:ext>
              </a:extLst>
            </p:cNvPr>
            <p:cNvGrpSpPr>
              <a:grpSpLocks/>
            </p:cNvGrpSpPr>
            <p:nvPr/>
          </p:nvGrpSpPr>
          <p:grpSpPr bwMode="auto">
            <a:xfrm>
              <a:off x="7140575" y="2586948"/>
              <a:ext cx="641350" cy="558800"/>
              <a:chOff x="-44" y="1473"/>
              <a:chExt cx="981" cy="1105"/>
            </a:xfrm>
          </p:grpSpPr>
          <p:pic>
            <p:nvPicPr>
              <p:cNvPr id="112" name="Picture 84" descr="desktop_computer_stylized_medium">
                <a:extLst>
                  <a:ext uri="{FF2B5EF4-FFF2-40B4-BE49-F238E27FC236}">
                    <a16:creationId xmlns:a16="http://schemas.microsoft.com/office/drawing/2014/main" id="{84119354-B347-3240-8A47-9B56540D78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a:extLst>
                  <a:ext uri="{FF2B5EF4-FFF2-40B4-BE49-F238E27FC236}">
                    <a16:creationId xmlns:a16="http://schemas.microsoft.com/office/drawing/2014/main" id="{8CC47AE7-EF7A-D54F-96D6-26C222D4F8DE}"/>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4" name="Group 87">
              <a:extLst>
                <a:ext uri="{FF2B5EF4-FFF2-40B4-BE49-F238E27FC236}">
                  <a16:creationId xmlns:a16="http://schemas.microsoft.com/office/drawing/2014/main" id="{9C4422EF-C252-1145-92D8-74A11BEA28DA}"/>
                </a:ext>
              </a:extLst>
            </p:cNvPr>
            <p:cNvGrpSpPr>
              <a:grpSpLocks/>
            </p:cNvGrpSpPr>
            <p:nvPr/>
          </p:nvGrpSpPr>
          <p:grpSpPr bwMode="auto">
            <a:xfrm flipH="1">
              <a:off x="10799763" y="1536023"/>
              <a:ext cx="641350" cy="558800"/>
              <a:chOff x="-44" y="1473"/>
              <a:chExt cx="981" cy="1105"/>
            </a:xfrm>
          </p:grpSpPr>
          <p:pic>
            <p:nvPicPr>
              <p:cNvPr id="115" name="Picture 88" descr="desktop_computer_stylized_medium">
                <a:extLst>
                  <a:ext uri="{FF2B5EF4-FFF2-40B4-BE49-F238E27FC236}">
                    <a16:creationId xmlns:a16="http://schemas.microsoft.com/office/drawing/2014/main" id="{3A21162C-4ABF-5B4D-B741-3AA5F44ADB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a:extLst>
                  <a:ext uri="{FF2B5EF4-FFF2-40B4-BE49-F238E27FC236}">
                    <a16:creationId xmlns:a16="http://schemas.microsoft.com/office/drawing/2014/main" id="{8790702D-4218-6844-AB6C-19506FCB0364}"/>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7" name="Group 90">
              <a:extLst>
                <a:ext uri="{FF2B5EF4-FFF2-40B4-BE49-F238E27FC236}">
                  <a16:creationId xmlns:a16="http://schemas.microsoft.com/office/drawing/2014/main" id="{5150C92F-F48E-A84A-9BF4-E37FE6803536}"/>
                </a:ext>
              </a:extLst>
            </p:cNvPr>
            <p:cNvGrpSpPr>
              <a:grpSpLocks/>
            </p:cNvGrpSpPr>
            <p:nvPr/>
          </p:nvGrpSpPr>
          <p:grpSpPr bwMode="auto">
            <a:xfrm flipH="1">
              <a:off x="10814050" y="2815548"/>
              <a:ext cx="641350" cy="558800"/>
              <a:chOff x="-44" y="1473"/>
              <a:chExt cx="981" cy="1105"/>
            </a:xfrm>
          </p:grpSpPr>
          <p:pic>
            <p:nvPicPr>
              <p:cNvPr id="118" name="Picture 91" descr="desktop_computer_stylized_medium">
                <a:extLst>
                  <a:ext uri="{FF2B5EF4-FFF2-40B4-BE49-F238E27FC236}">
                    <a16:creationId xmlns:a16="http://schemas.microsoft.com/office/drawing/2014/main" id="{EFC7BB82-D0BA-FF48-BCED-67929C19E4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a:extLst>
                  <a:ext uri="{FF2B5EF4-FFF2-40B4-BE49-F238E27FC236}">
                    <a16:creationId xmlns:a16="http://schemas.microsoft.com/office/drawing/2014/main" id="{812216D8-CF55-8E49-93DB-7771EC121C72}"/>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0" name="Group 93">
              <a:extLst>
                <a:ext uri="{FF2B5EF4-FFF2-40B4-BE49-F238E27FC236}">
                  <a16:creationId xmlns:a16="http://schemas.microsoft.com/office/drawing/2014/main" id="{737C2567-35F0-FD42-AC57-E3D8F89E42E8}"/>
                </a:ext>
              </a:extLst>
            </p:cNvPr>
            <p:cNvGrpSpPr>
              <a:grpSpLocks/>
            </p:cNvGrpSpPr>
            <p:nvPr/>
          </p:nvGrpSpPr>
          <p:grpSpPr bwMode="auto">
            <a:xfrm flipH="1">
              <a:off x="9715500" y="4339548"/>
              <a:ext cx="641350" cy="558800"/>
              <a:chOff x="-44" y="1473"/>
              <a:chExt cx="981" cy="1105"/>
            </a:xfrm>
          </p:grpSpPr>
          <p:pic>
            <p:nvPicPr>
              <p:cNvPr id="121" name="Picture 94" descr="desktop_computer_stylized_medium">
                <a:extLst>
                  <a:ext uri="{FF2B5EF4-FFF2-40B4-BE49-F238E27FC236}">
                    <a16:creationId xmlns:a16="http://schemas.microsoft.com/office/drawing/2014/main" id="{1C8D42B4-68A5-5A41-9961-FA7E0721D1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a:extLst>
                  <a:ext uri="{FF2B5EF4-FFF2-40B4-BE49-F238E27FC236}">
                    <a16:creationId xmlns:a16="http://schemas.microsoft.com/office/drawing/2014/main" id="{F4363C98-80EE-9645-8C79-355EF0EF3BE9}"/>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3" name="Group 96">
              <a:extLst>
                <a:ext uri="{FF2B5EF4-FFF2-40B4-BE49-F238E27FC236}">
                  <a16:creationId xmlns:a16="http://schemas.microsoft.com/office/drawing/2014/main" id="{32AAD107-7119-2240-A3B7-72F4CCB7B2BB}"/>
                </a:ext>
              </a:extLst>
            </p:cNvPr>
            <p:cNvGrpSpPr>
              <a:grpSpLocks/>
            </p:cNvGrpSpPr>
            <p:nvPr/>
          </p:nvGrpSpPr>
          <p:grpSpPr bwMode="auto">
            <a:xfrm flipH="1">
              <a:off x="8551863" y="4380823"/>
              <a:ext cx="641350" cy="558800"/>
              <a:chOff x="-44" y="1473"/>
              <a:chExt cx="981" cy="1105"/>
            </a:xfrm>
          </p:grpSpPr>
          <p:pic>
            <p:nvPicPr>
              <p:cNvPr id="124" name="Picture 97" descr="desktop_computer_stylized_medium">
                <a:extLst>
                  <a:ext uri="{FF2B5EF4-FFF2-40B4-BE49-F238E27FC236}">
                    <a16:creationId xmlns:a16="http://schemas.microsoft.com/office/drawing/2014/main" id="{FCC6FBDB-2C4D-F445-9734-8B3341F221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a:extLst>
                  <a:ext uri="{FF2B5EF4-FFF2-40B4-BE49-F238E27FC236}">
                    <a16:creationId xmlns:a16="http://schemas.microsoft.com/office/drawing/2014/main" id="{1A19AAE9-A155-8743-989B-46EA585FAA51}"/>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45" name="Group 144">
              <a:extLst>
                <a:ext uri="{FF2B5EF4-FFF2-40B4-BE49-F238E27FC236}">
                  <a16:creationId xmlns:a16="http://schemas.microsoft.com/office/drawing/2014/main" id="{47621971-34E0-CC48-A19B-037E3093111E}"/>
                </a:ext>
              </a:extLst>
            </p:cNvPr>
            <p:cNvGrpSpPr/>
            <p:nvPr/>
          </p:nvGrpSpPr>
          <p:grpSpPr>
            <a:xfrm>
              <a:off x="9053641" y="2438501"/>
              <a:ext cx="632991" cy="300938"/>
              <a:chOff x="7493876" y="2774731"/>
              <a:chExt cx="1481958" cy="894622"/>
            </a:xfrm>
          </p:grpSpPr>
          <p:sp>
            <p:nvSpPr>
              <p:cNvPr id="146" name="Freeform 145">
                <a:extLst>
                  <a:ext uri="{FF2B5EF4-FFF2-40B4-BE49-F238E27FC236}">
                    <a16:creationId xmlns:a16="http://schemas.microsoft.com/office/drawing/2014/main" id="{6FB98C3C-BD15-1E4E-8161-5771358A56F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DCCEC270-4E3D-3340-AFF2-3620AE4874F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6728EBC2-F374-244F-8DF6-ECD78FFF853B}"/>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7FC2F874-C457-C14E-83DC-0F8852485FD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029F755-13C4-CD49-A357-AE486E655D3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3A5A8F28-09DA-664C-9D32-7EA01040A2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2ECA3380-F117-EF47-A645-2BCD02B473A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sp>
        <p:nvSpPr>
          <p:cNvPr id="62" name="Text Box 61">
            <a:extLst>
              <a:ext uri="{FF2B5EF4-FFF2-40B4-BE49-F238E27FC236}">
                <a16:creationId xmlns:a16="http://schemas.microsoft.com/office/drawing/2014/main" id="{7450CD71-0D9C-984C-A299-445FA3B3EAD1}"/>
              </a:ext>
            </a:extLst>
          </p:cNvPr>
          <p:cNvSpPr txBox="1">
            <a:spLocks noChangeArrowheads="1"/>
          </p:cNvSpPr>
          <p:nvPr/>
        </p:nvSpPr>
        <p:spPr bwMode="auto">
          <a:xfrm>
            <a:off x="6282921" y="5092127"/>
            <a:ext cx="586378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subnet mask: /24</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(high-order 24 bits: subnet part of IP address)</a:t>
            </a:r>
          </a:p>
        </p:txBody>
      </p:sp>
      <p:grpSp>
        <p:nvGrpSpPr>
          <p:cNvPr id="6" name="Group 5">
            <a:extLst>
              <a:ext uri="{FF2B5EF4-FFF2-40B4-BE49-F238E27FC236}">
                <a16:creationId xmlns:a16="http://schemas.microsoft.com/office/drawing/2014/main" id="{EA6CE07F-517D-D649-BF67-8C5DA464C516}"/>
              </a:ext>
            </a:extLst>
          </p:cNvPr>
          <p:cNvGrpSpPr/>
          <p:nvPr/>
        </p:nvGrpSpPr>
        <p:grpSpPr>
          <a:xfrm>
            <a:off x="6239437" y="3859589"/>
            <a:ext cx="2574780" cy="707886"/>
            <a:chOff x="6239437" y="3859589"/>
            <a:chExt cx="2574780" cy="707886"/>
          </a:xfrm>
        </p:grpSpPr>
        <p:sp>
          <p:nvSpPr>
            <p:cNvPr id="64" name="Text Box 193">
              <a:extLst>
                <a:ext uri="{FF2B5EF4-FFF2-40B4-BE49-F238E27FC236}">
                  <a16:creationId xmlns:a16="http://schemas.microsoft.com/office/drawing/2014/main" id="{B341E022-809C-9E40-A0E3-3806FF4B1223}"/>
                </a:ext>
              </a:extLst>
            </p:cNvPr>
            <p:cNvSpPr txBox="1">
              <a:spLocks noChangeArrowheads="1"/>
            </p:cNvSpPr>
            <p:nvPr/>
          </p:nvSpPr>
          <p:spPr bwMode="auto">
            <a:xfrm>
              <a:off x="6239437" y="3859589"/>
              <a:ext cx="160813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subnet</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223.1.3.0/24</a:t>
              </a:r>
            </a:p>
          </p:txBody>
        </p:sp>
        <p:cxnSp>
          <p:nvCxnSpPr>
            <p:cNvPr id="5" name="Straight Connector 4">
              <a:extLst>
                <a:ext uri="{FF2B5EF4-FFF2-40B4-BE49-F238E27FC236}">
                  <a16:creationId xmlns:a16="http://schemas.microsoft.com/office/drawing/2014/main" id="{B3EDDBC1-46EB-B24C-ABD2-2797AD0BA288}"/>
                </a:ext>
              </a:extLst>
            </p:cNvPr>
            <p:cNvCxnSpPr/>
            <p:nvPr/>
          </p:nvCxnSpPr>
          <p:spPr>
            <a:xfrm>
              <a:off x="7794885" y="4062334"/>
              <a:ext cx="1019332" cy="0"/>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224FCA67-63DE-A64A-89C3-5E342AE7599A}"/>
              </a:ext>
            </a:extLst>
          </p:cNvPr>
          <p:cNvGrpSpPr/>
          <p:nvPr/>
        </p:nvGrpSpPr>
        <p:grpSpPr>
          <a:xfrm>
            <a:off x="7255489" y="607842"/>
            <a:ext cx="2491388" cy="1475790"/>
            <a:chOff x="7255489" y="607842"/>
            <a:chExt cx="2491388" cy="1475790"/>
          </a:xfrm>
        </p:grpSpPr>
        <p:sp>
          <p:nvSpPr>
            <p:cNvPr id="68" name="Text Box 191">
              <a:extLst>
                <a:ext uri="{FF2B5EF4-FFF2-40B4-BE49-F238E27FC236}">
                  <a16:creationId xmlns:a16="http://schemas.microsoft.com/office/drawing/2014/main" id="{C380DA30-290E-7D46-8D2C-61FF9FCC9FE0}"/>
                </a:ext>
              </a:extLst>
            </p:cNvPr>
            <p:cNvSpPr txBox="1">
              <a:spLocks noChangeArrowheads="1"/>
            </p:cNvSpPr>
            <p:nvPr/>
          </p:nvSpPr>
          <p:spPr bwMode="auto">
            <a:xfrm>
              <a:off x="7255489" y="607842"/>
              <a:ext cx="24913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subnet 223.1.1.0/24</a:t>
              </a:r>
            </a:p>
          </p:txBody>
        </p:sp>
        <p:cxnSp>
          <p:nvCxnSpPr>
            <p:cNvPr id="8" name="Straight Connector 7">
              <a:extLst>
                <a:ext uri="{FF2B5EF4-FFF2-40B4-BE49-F238E27FC236}">
                  <a16:creationId xmlns:a16="http://schemas.microsoft.com/office/drawing/2014/main" id="{86E8DEE4-EB84-5C43-B29D-2451810BCA99}"/>
                </a:ext>
              </a:extLst>
            </p:cNvPr>
            <p:cNvCxnSpPr/>
            <p:nvPr/>
          </p:nvCxnSpPr>
          <p:spPr>
            <a:xfrm>
              <a:off x="8289561" y="944379"/>
              <a:ext cx="0" cy="1139253"/>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DEEDEA9F-4F4C-914B-B7D0-5AA93608D0D4}"/>
              </a:ext>
            </a:extLst>
          </p:cNvPr>
          <p:cNvGrpSpPr/>
          <p:nvPr/>
        </p:nvGrpSpPr>
        <p:grpSpPr>
          <a:xfrm>
            <a:off x="9531133" y="1000631"/>
            <a:ext cx="2491388" cy="1475243"/>
            <a:chOff x="9531133" y="1000631"/>
            <a:chExt cx="2491388" cy="1475243"/>
          </a:xfrm>
        </p:grpSpPr>
        <p:sp>
          <p:nvSpPr>
            <p:cNvPr id="63" name="Text Box 192">
              <a:extLst>
                <a:ext uri="{FF2B5EF4-FFF2-40B4-BE49-F238E27FC236}">
                  <a16:creationId xmlns:a16="http://schemas.microsoft.com/office/drawing/2014/main" id="{30FD6D85-B71D-B84A-94A4-AB27D89C2997}"/>
                </a:ext>
              </a:extLst>
            </p:cNvPr>
            <p:cNvSpPr txBox="1">
              <a:spLocks noChangeArrowheads="1"/>
            </p:cNvSpPr>
            <p:nvPr/>
          </p:nvSpPr>
          <p:spPr bwMode="auto">
            <a:xfrm>
              <a:off x="9531133" y="1000631"/>
              <a:ext cx="24913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subnet 223.1.2.0/24</a:t>
              </a:r>
            </a:p>
          </p:txBody>
        </p:sp>
        <p:cxnSp>
          <p:nvCxnSpPr>
            <p:cNvPr id="83" name="Straight Connector 82">
              <a:extLst>
                <a:ext uri="{FF2B5EF4-FFF2-40B4-BE49-F238E27FC236}">
                  <a16:creationId xmlns:a16="http://schemas.microsoft.com/office/drawing/2014/main" id="{1F2C7676-1B9E-6D42-9EC4-80E440D8B177}"/>
                </a:ext>
              </a:extLst>
            </p:cNvPr>
            <p:cNvCxnSpPr/>
            <p:nvPr/>
          </p:nvCxnSpPr>
          <p:spPr>
            <a:xfrm>
              <a:off x="10630525" y="1336621"/>
              <a:ext cx="0" cy="1139253"/>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71" name="Slide Number Placeholder 3">
            <a:extLst>
              <a:ext uri="{FF2B5EF4-FFF2-40B4-BE49-F238E27FC236}">
                <a16:creationId xmlns:a16="http://schemas.microsoft.com/office/drawing/2014/main" id="{FFB91F34-0D24-7E4B-BB9F-5412CC11412E}"/>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50</a:t>
            </a:fld>
            <a:endParaRPr lang="en-US" dirty="0"/>
          </a:p>
        </p:txBody>
      </p:sp>
    </p:spTree>
    <p:extLst>
      <p:ext uri="{BB962C8B-B14F-4D97-AF65-F5344CB8AC3E}">
        <p14:creationId xmlns:p14="http://schemas.microsoft.com/office/powerpoint/2010/main" val="3897310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1">
                                            <p:txEl>
                                              <p:pRg st="1" end="1"/>
                                            </p:txEl>
                                          </p:spTgt>
                                        </p:tgtEl>
                                        <p:attrNameLst>
                                          <p:attrName>style.visibility</p:attrName>
                                        </p:attrNameLst>
                                      </p:cBhvr>
                                      <p:to>
                                        <p:strVal val="visible"/>
                                      </p:to>
                                    </p:set>
                                    <p:animEffect transition="in" filter="dissolve">
                                      <p:cBhvr>
                                        <p:cTn id="7" dur="500"/>
                                        <p:tgtEl>
                                          <p:spTgt spid="8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1">
                                            <p:txEl>
                                              <p:pRg st="2" end="2"/>
                                            </p:txEl>
                                          </p:spTgt>
                                        </p:tgtEl>
                                        <p:attrNameLst>
                                          <p:attrName>style.visibility</p:attrName>
                                        </p:attrNameLst>
                                      </p:cBhvr>
                                      <p:to>
                                        <p:strVal val="visible"/>
                                      </p:to>
                                    </p:set>
                                    <p:animEffect transition="in" filter="dissolve">
                                      <p:cBhvr>
                                        <p:cTn id="17" dur="500"/>
                                        <p:tgtEl>
                                          <p:spTgt spid="8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dissolve">
                                      <p:cBhvr>
                                        <p:cTn id="22" dur="500"/>
                                        <p:tgtEl>
                                          <p:spTgt spid="6"/>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dissolve">
                                      <p:cBhvr>
                                        <p:cTn id="25" dur="500"/>
                                        <p:tgtEl>
                                          <p:spTgt spid="62"/>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dissolve">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dissolve">
                                      <p:cBhvr>
                                        <p:cTn id="3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3643859" cy="894622"/>
          </a:xfrm>
        </p:spPr>
        <p:txBody>
          <a:bodyPr/>
          <a:lstStyle/>
          <a:p>
            <a:r>
              <a:rPr lang="en-US" altLang="en-US" dirty="0">
                <a:ea typeface="ＭＳ Ｐゴシック" panose="020B0600070205080204" pitchFamily="34" charset="-128"/>
              </a:rPr>
              <a:t>Subnets</a:t>
            </a:r>
            <a:endParaRPr lang="en-US" dirty="0"/>
          </a:p>
        </p:txBody>
      </p:sp>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1015714" y="1485533"/>
            <a:ext cx="2992759" cy="282701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3075" marR="0" lvl="0" indent="-342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where are the subnets?</a:t>
            </a:r>
          </a:p>
          <a:p>
            <a:pPr marL="473075" marR="0" lvl="0" indent="-342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what are the /24 subnet addresses?</a:t>
            </a:r>
          </a:p>
          <a:p>
            <a:pPr marL="582613" marR="0" lvl="1" indent="-23336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71" name="Freeform 2">
            <a:extLst>
              <a:ext uri="{FF2B5EF4-FFF2-40B4-BE49-F238E27FC236}">
                <a16:creationId xmlns:a16="http://schemas.microsoft.com/office/drawing/2014/main" id="{AAAD98F7-32F1-BF4B-98CB-45DEB61CE5A7}"/>
              </a:ext>
            </a:extLst>
          </p:cNvPr>
          <p:cNvSpPr>
            <a:spLocks/>
          </p:cNvSpPr>
          <p:nvPr/>
        </p:nvSpPr>
        <p:spPr bwMode="auto">
          <a:xfrm>
            <a:off x="7898119" y="2985309"/>
            <a:ext cx="1268413" cy="1463675"/>
          </a:xfrm>
          <a:custGeom>
            <a:avLst/>
            <a:gdLst>
              <a:gd name="T0" fmla="*/ 2147483647 w 799"/>
              <a:gd name="T1" fmla="*/ 2147483647 h 922"/>
              <a:gd name="T2" fmla="*/ 2147483647 w 799"/>
              <a:gd name="T3" fmla="*/ 2147483647 h 922"/>
              <a:gd name="T4" fmla="*/ 2147483647 w 799"/>
              <a:gd name="T5" fmla="*/ 2147483647 h 922"/>
              <a:gd name="T6" fmla="*/ 2147483647 w 799"/>
              <a:gd name="T7" fmla="*/ 2147483647 h 922"/>
              <a:gd name="T8" fmla="*/ 2147483647 w 799"/>
              <a:gd name="T9" fmla="*/ 2147483647 h 922"/>
              <a:gd name="T10" fmla="*/ 2147483647 w 799"/>
              <a:gd name="T11" fmla="*/ 0 h 922"/>
              <a:gd name="T12" fmla="*/ 2147483647 w 799"/>
              <a:gd name="T13" fmla="*/ 2147483647 h 922"/>
              <a:gd name="T14" fmla="*/ 0 60000 65536"/>
              <a:gd name="T15" fmla="*/ 0 60000 65536"/>
              <a:gd name="T16" fmla="*/ 0 60000 65536"/>
              <a:gd name="T17" fmla="*/ 0 60000 65536"/>
              <a:gd name="T18" fmla="*/ 0 60000 65536"/>
              <a:gd name="T19" fmla="*/ 0 60000 65536"/>
              <a:gd name="T20" fmla="*/ 0 60000 65536"/>
              <a:gd name="T21" fmla="*/ 0 w 799"/>
              <a:gd name="T22" fmla="*/ 0 h 922"/>
              <a:gd name="T23" fmla="*/ 799 w 799"/>
              <a:gd name="T24" fmla="*/ 922 h 9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99" h="922">
                <a:moveTo>
                  <a:pt x="6" y="66"/>
                </a:moveTo>
                <a:cubicBezTo>
                  <a:pt x="13" y="117"/>
                  <a:pt x="234" y="314"/>
                  <a:pt x="341" y="446"/>
                </a:cubicBezTo>
                <a:cubicBezTo>
                  <a:pt x="448" y="578"/>
                  <a:pt x="577" y="794"/>
                  <a:pt x="648" y="858"/>
                </a:cubicBezTo>
                <a:cubicBezTo>
                  <a:pt x="719" y="922"/>
                  <a:pt x="799" y="912"/>
                  <a:pt x="768" y="828"/>
                </a:cubicBezTo>
                <a:cubicBezTo>
                  <a:pt x="737" y="744"/>
                  <a:pt x="581" y="492"/>
                  <a:pt x="463" y="354"/>
                </a:cubicBezTo>
                <a:cubicBezTo>
                  <a:pt x="345" y="216"/>
                  <a:pt x="136" y="48"/>
                  <a:pt x="60" y="0"/>
                </a:cubicBezTo>
                <a:cubicBezTo>
                  <a:pt x="25" y="47"/>
                  <a:pt x="0" y="15"/>
                  <a:pt x="6" y="66"/>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Freeform 3">
            <a:extLst>
              <a:ext uri="{FF2B5EF4-FFF2-40B4-BE49-F238E27FC236}">
                <a16:creationId xmlns:a16="http://schemas.microsoft.com/office/drawing/2014/main" id="{6488F527-6BB3-D24E-8C51-EEDC124AD307}"/>
              </a:ext>
            </a:extLst>
          </p:cNvPr>
          <p:cNvSpPr>
            <a:spLocks/>
          </p:cNvSpPr>
          <p:nvPr/>
        </p:nvSpPr>
        <p:spPr bwMode="auto">
          <a:xfrm>
            <a:off x="6699842" y="4496609"/>
            <a:ext cx="2098623" cy="361221"/>
          </a:xfrm>
          <a:custGeom>
            <a:avLst/>
            <a:gdLst>
              <a:gd name="T0" fmla="*/ 2147483647 w 1422"/>
              <a:gd name="T1" fmla="*/ 2147483647 h 206"/>
              <a:gd name="T2" fmla="*/ 2147483647 w 1422"/>
              <a:gd name="T3" fmla="*/ 2147483647 h 206"/>
              <a:gd name="T4" fmla="*/ 2147483647 w 1422"/>
              <a:gd name="T5" fmla="*/ 2147483647 h 206"/>
              <a:gd name="T6" fmla="*/ 2147483647 w 1422"/>
              <a:gd name="T7" fmla="*/ 2147483647 h 206"/>
              <a:gd name="T8" fmla="*/ 2147483647 w 1422"/>
              <a:gd name="T9" fmla="*/ 2147483647 h 206"/>
              <a:gd name="T10" fmla="*/ 2147483647 w 1422"/>
              <a:gd name="T11" fmla="*/ 2147483647 h 206"/>
              <a:gd name="T12" fmla="*/ 2147483647 w 1422"/>
              <a:gd name="T13" fmla="*/ 2147483647 h 206"/>
              <a:gd name="T14" fmla="*/ 0 60000 65536"/>
              <a:gd name="T15" fmla="*/ 0 60000 65536"/>
              <a:gd name="T16" fmla="*/ 0 60000 65536"/>
              <a:gd name="T17" fmla="*/ 0 60000 65536"/>
              <a:gd name="T18" fmla="*/ 0 60000 65536"/>
              <a:gd name="T19" fmla="*/ 0 60000 65536"/>
              <a:gd name="T20" fmla="*/ 0 60000 65536"/>
              <a:gd name="T21" fmla="*/ 0 w 1422"/>
              <a:gd name="T22" fmla="*/ 0 h 206"/>
              <a:gd name="T23" fmla="*/ 1422 w 1422"/>
              <a:gd name="T24" fmla="*/ 206 h 20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22" h="206">
                <a:moveTo>
                  <a:pt x="42" y="176"/>
                </a:moveTo>
                <a:cubicBezTo>
                  <a:pt x="84" y="206"/>
                  <a:pt x="437" y="167"/>
                  <a:pt x="641" y="166"/>
                </a:cubicBezTo>
                <a:cubicBezTo>
                  <a:pt x="845" y="165"/>
                  <a:pt x="1153" y="192"/>
                  <a:pt x="1266" y="170"/>
                </a:cubicBezTo>
                <a:cubicBezTo>
                  <a:pt x="1379" y="148"/>
                  <a:pt x="1422" y="58"/>
                  <a:pt x="1320" y="32"/>
                </a:cubicBezTo>
                <a:cubicBezTo>
                  <a:pt x="1218" y="6"/>
                  <a:pt x="869" y="15"/>
                  <a:pt x="657" y="14"/>
                </a:cubicBezTo>
                <a:cubicBezTo>
                  <a:pt x="445" y="13"/>
                  <a:pt x="147" y="0"/>
                  <a:pt x="45" y="27"/>
                </a:cubicBezTo>
                <a:cubicBezTo>
                  <a:pt x="56" y="84"/>
                  <a:pt x="0" y="146"/>
                  <a:pt x="42" y="176"/>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Freeform 4">
            <a:extLst>
              <a:ext uri="{FF2B5EF4-FFF2-40B4-BE49-F238E27FC236}">
                <a16:creationId xmlns:a16="http://schemas.microsoft.com/office/drawing/2014/main" id="{BB5B858F-E6BD-CD40-8B14-32C4CBF3D8BB}"/>
              </a:ext>
            </a:extLst>
          </p:cNvPr>
          <p:cNvSpPr>
            <a:spLocks/>
          </p:cNvSpPr>
          <p:nvPr/>
        </p:nvSpPr>
        <p:spPr bwMode="auto">
          <a:xfrm>
            <a:off x="6345544" y="2909109"/>
            <a:ext cx="1158875" cy="1547813"/>
          </a:xfrm>
          <a:custGeom>
            <a:avLst/>
            <a:gdLst>
              <a:gd name="T0" fmla="*/ 2147483647 w 730"/>
              <a:gd name="T1" fmla="*/ 2147483647 h 975"/>
              <a:gd name="T2" fmla="*/ 2147483647 w 730"/>
              <a:gd name="T3" fmla="*/ 2147483647 h 975"/>
              <a:gd name="T4" fmla="*/ 2147483647 w 730"/>
              <a:gd name="T5" fmla="*/ 2147483647 h 975"/>
              <a:gd name="T6" fmla="*/ 2147483647 w 730"/>
              <a:gd name="T7" fmla="*/ 2147483647 h 975"/>
              <a:gd name="T8" fmla="*/ 2147483647 w 730"/>
              <a:gd name="T9" fmla="*/ 2147483647 h 975"/>
              <a:gd name="T10" fmla="*/ 0 w 730"/>
              <a:gd name="T11" fmla="*/ 2147483647 h 975"/>
              <a:gd name="T12" fmla="*/ 2147483647 w 730"/>
              <a:gd name="T13" fmla="*/ 2147483647 h 975"/>
              <a:gd name="T14" fmla="*/ 0 60000 65536"/>
              <a:gd name="T15" fmla="*/ 0 60000 65536"/>
              <a:gd name="T16" fmla="*/ 0 60000 65536"/>
              <a:gd name="T17" fmla="*/ 0 60000 65536"/>
              <a:gd name="T18" fmla="*/ 0 60000 65536"/>
              <a:gd name="T19" fmla="*/ 0 60000 65536"/>
              <a:gd name="T20" fmla="*/ 0 60000 65536"/>
              <a:gd name="T21" fmla="*/ 0 w 730"/>
              <a:gd name="T22" fmla="*/ 0 h 975"/>
              <a:gd name="T23" fmla="*/ 730 w 730"/>
              <a:gd name="T24" fmla="*/ 975 h 97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0" h="975">
                <a:moveTo>
                  <a:pt x="157" y="952"/>
                </a:moveTo>
                <a:cubicBezTo>
                  <a:pt x="272" y="930"/>
                  <a:pt x="357" y="644"/>
                  <a:pt x="462" y="498"/>
                </a:cubicBezTo>
                <a:cubicBezTo>
                  <a:pt x="554" y="363"/>
                  <a:pt x="686" y="220"/>
                  <a:pt x="708" y="144"/>
                </a:cubicBezTo>
                <a:cubicBezTo>
                  <a:pt x="730" y="68"/>
                  <a:pt x="654" y="0"/>
                  <a:pt x="594" y="42"/>
                </a:cubicBezTo>
                <a:cubicBezTo>
                  <a:pt x="534" y="84"/>
                  <a:pt x="447" y="253"/>
                  <a:pt x="348" y="396"/>
                </a:cubicBezTo>
                <a:cubicBezTo>
                  <a:pt x="249" y="539"/>
                  <a:pt x="32" y="807"/>
                  <a:pt x="0" y="900"/>
                </a:cubicBezTo>
                <a:cubicBezTo>
                  <a:pt x="53" y="924"/>
                  <a:pt x="43" y="975"/>
                  <a:pt x="157" y="952"/>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Freeform 5">
            <a:extLst>
              <a:ext uri="{FF2B5EF4-FFF2-40B4-BE49-F238E27FC236}">
                <a16:creationId xmlns:a16="http://schemas.microsoft.com/office/drawing/2014/main" id="{75589C7B-69B2-8940-9517-2C5A1E5A6E79}"/>
              </a:ext>
            </a:extLst>
          </p:cNvPr>
          <p:cNvSpPr>
            <a:spLocks/>
          </p:cNvSpPr>
          <p:nvPr/>
        </p:nvSpPr>
        <p:spPr bwMode="auto">
          <a:xfrm rot="5265760">
            <a:off x="7334817" y="866004"/>
            <a:ext cx="1078238" cy="216217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7" name="Line 14">
            <a:extLst>
              <a:ext uri="{FF2B5EF4-FFF2-40B4-BE49-F238E27FC236}">
                <a16:creationId xmlns:a16="http://schemas.microsoft.com/office/drawing/2014/main" id="{A27AACF9-29AB-1F42-A979-89DBCB8DCBAB}"/>
              </a:ext>
            </a:extLst>
          </p:cNvPr>
          <p:cNvSpPr>
            <a:spLocks noChangeShapeType="1"/>
          </p:cNvSpPr>
          <p:nvPr/>
        </p:nvSpPr>
        <p:spPr bwMode="auto">
          <a:xfrm flipH="1">
            <a:off x="7639357" y="1956609"/>
            <a:ext cx="3175" cy="592138"/>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8" name="Text Box 15">
            <a:extLst>
              <a:ext uri="{FF2B5EF4-FFF2-40B4-BE49-F238E27FC236}">
                <a16:creationId xmlns:a16="http://schemas.microsoft.com/office/drawing/2014/main" id="{86ABE5DC-F743-3B4F-90D0-2B2BE524A3D1}"/>
              </a:ext>
            </a:extLst>
          </p:cNvPr>
          <p:cNvSpPr txBox="1">
            <a:spLocks noChangeArrowheads="1"/>
          </p:cNvSpPr>
          <p:nvPr/>
        </p:nvSpPr>
        <p:spPr bwMode="auto">
          <a:xfrm>
            <a:off x="6099456" y="1403897"/>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223.1.1.1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9" name="Rectangle 16">
            <a:extLst>
              <a:ext uri="{FF2B5EF4-FFF2-40B4-BE49-F238E27FC236}">
                <a16:creationId xmlns:a16="http://schemas.microsoft.com/office/drawing/2014/main" id="{8DA80CA3-4BFA-544E-B250-26C540FFA16B}"/>
              </a:ext>
            </a:extLst>
          </p:cNvPr>
          <p:cNvSpPr>
            <a:spLocks noChangeArrowheads="1"/>
          </p:cNvSpPr>
          <p:nvPr/>
        </p:nvSpPr>
        <p:spPr bwMode="auto">
          <a:xfrm>
            <a:off x="7474572" y="2218547"/>
            <a:ext cx="309562" cy="180975"/>
          </a:xfrm>
          <a:prstGeom prst="rect">
            <a:avLst/>
          </a:prstGeom>
          <a:solidFill>
            <a:srgbClr val="9CE0FA"/>
          </a:solidFill>
          <a:ln>
            <a:noFill/>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00" name="Text Box 17">
            <a:extLst>
              <a:ext uri="{FF2B5EF4-FFF2-40B4-BE49-F238E27FC236}">
                <a16:creationId xmlns:a16="http://schemas.microsoft.com/office/drawing/2014/main" id="{BE68A712-57FB-6F4C-A3FB-152525A06D14}"/>
              </a:ext>
            </a:extLst>
          </p:cNvPr>
          <p:cNvSpPr txBox="1">
            <a:spLocks noChangeArrowheads="1"/>
          </p:cNvSpPr>
          <p:nvPr/>
        </p:nvSpPr>
        <p:spPr bwMode="auto">
          <a:xfrm>
            <a:off x="7211846" y="2127679"/>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223.1.1.3</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01" name="Text Box 18">
            <a:extLst>
              <a:ext uri="{FF2B5EF4-FFF2-40B4-BE49-F238E27FC236}">
                <a16:creationId xmlns:a16="http://schemas.microsoft.com/office/drawing/2014/main" id="{9676552A-43A0-714A-AEA1-0C4E2D4CA023}"/>
              </a:ext>
            </a:extLst>
          </p:cNvPr>
          <p:cNvSpPr txBox="1">
            <a:spLocks noChangeArrowheads="1"/>
          </p:cNvSpPr>
          <p:nvPr/>
        </p:nvSpPr>
        <p:spPr bwMode="auto">
          <a:xfrm>
            <a:off x="8486925" y="1514459"/>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223.1.1.4</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02" name="Freeform 19">
            <a:extLst>
              <a:ext uri="{FF2B5EF4-FFF2-40B4-BE49-F238E27FC236}">
                <a16:creationId xmlns:a16="http://schemas.microsoft.com/office/drawing/2014/main" id="{CCFF2B55-E38D-3247-9770-7C4658805194}"/>
              </a:ext>
            </a:extLst>
          </p:cNvPr>
          <p:cNvSpPr>
            <a:spLocks/>
          </p:cNvSpPr>
          <p:nvPr/>
        </p:nvSpPr>
        <p:spPr bwMode="auto">
          <a:xfrm>
            <a:off x="5405744" y="4847609"/>
            <a:ext cx="1539875" cy="1070265"/>
          </a:xfrm>
          <a:custGeom>
            <a:avLst/>
            <a:gdLst>
              <a:gd name="T0" fmla="*/ 2147483647 w 970"/>
              <a:gd name="T1" fmla="*/ 2147483647 h 939"/>
              <a:gd name="T2" fmla="*/ 2147483647 w 970"/>
              <a:gd name="T3" fmla="*/ 2147483647 h 939"/>
              <a:gd name="T4" fmla="*/ 2147483647 w 970"/>
              <a:gd name="T5" fmla="*/ 2147483647 h 939"/>
              <a:gd name="T6" fmla="*/ 2147483647 w 970"/>
              <a:gd name="T7" fmla="*/ 2147483647 h 939"/>
              <a:gd name="T8" fmla="*/ 2147483647 w 970"/>
              <a:gd name="T9" fmla="*/ 2147483647 h 939"/>
              <a:gd name="T10" fmla="*/ 2147483647 w 970"/>
              <a:gd name="T11" fmla="*/ 2147483647 h 939"/>
              <a:gd name="T12" fmla="*/ 2147483647 w 970"/>
              <a:gd name="T13" fmla="*/ 2147483647 h 939"/>
              <a:gd name="T14" fmla="*/ 2147483647 w 970"/>
              <a:gd name="T15" fmla="*/ 2147483647 h 939"/>
              <a:gd name="T16" fmla="*/ 2147483647 w 970"/>
              <a:gd name="T17" fmla="*/ 2147483647 h 939"/>
              <a:gd name="T18" fmla="*/ 2147483647 w 970"/>
              <a:gd name="T19" fmla="*/ 2147483647 h 939"/>
              <a:gd name="T20" fmla="*/ 2147483647 w 970"/>
              <a:gd name="T21" fmla="*/ 2147483647 h 939"/>
              <a:gd name="T22" fmla="*/ 2147483647 w 970"/>
              <a:gd name="T23" fmla="*/ 2147483647 h 939"/>
              <a:gd name="T24" fmla="*/ 2147483647 w 970"/>
              <a:gd name="T25" fmla="*/ 2147483647 h 93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70"/>
              <a:gd name="T40" fmla="*/ 0 h 939"/>
              <a:gd name="T41" fmla="*/ 970 w 970"/>
              <a:gd name="T42" fmla="*/ 939 h 93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70" h="939">
                <a:moveTo>
                  <a:pt x="451" y="41"/>
                </a:moveTo>
                <a:cubicBezTo>
                  <a:pt x="415" y="47"/>
                  <a:pt x="452" y="358"/>
                  <a:pt x="388" y="431"/>
                </a:cubicBezTo>
                <a:cubicBezTo>
                  <a:pt x="324" y="504"/>
                  <a:pt x="128" y="419"/>
                  <a:pt x="64" y="479"/>
                </a:cubicBezTo>
                <a:cubicBezTo>
                  <a:pt x="0" y="539"/>
                  <a:pt x="1" y="718"/>
                  <a:pt x="7" y="791"/>
                </a:cubicBezTo>
                <a:cubicBezTo>
                  <a:pt x="13" y="864"/>
                  <a:pt x="31" y="901"/>
                  <a:pt x="100" y="920"/>
                </a:cubicBezTo>
                <a:cubicBezTo>
                  <a:pt x="169" y="939"/>
                  <a:pt x="329" y="908"/>
                  <a:pt x="421" y="905"/>
                </a:cubicBezTo>
                <a:cubicBezTo>
                  <a:pt x="513" y="902"/>
                  <a:pt x="572" y="913"/>
                  <a:pt x="652" y="905"/>
                </a:cubicBezTo>
                <a:cubicBezTo>
                  <a:pt x="732" y="897"/>
                  <a:pt x="860" y="929"/>
                  <a:pt x="904" y="857"/>
                </a:cubicBezTo>
                <a:cubicBezTo>
                  <a:pt x="948" y="785"/>
                  <a:pt x="970" y="542"/>
                  <a:pt x="916" y="473"/>
                </a:cubicBezTo>
                <a:cubicBezTo>
                  <a:pt x="862" y="404"/>
                  <a:pt x="645" y="511"/>
                  <a:pt x="580" y="443"/>
                </a:cubicBezTo>
                <a:cubicBezTo>
                  <a:pt x="515" y="375"/>
                  <a:pt x="534" y="130"/>
                  <a:pt x="526" y="65"/>
                </a:cubicBezTo>
                <a:cubicBezTo>
                  <a:pt x="518" y="0"/>
                  <a:pt x="542" y="57"/>
                  <a:pt x="529" y="53"/>
                </a:cubicBezTo>
                <a:cubicBezTo>
                  <a:pt x="520" y="26"/>
                  <a:pt x="487" y="35"/>
                  <a:pt x="451" y="41"/>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 name="Line 34">
            <a:extLst>
              <a:ext uri="{FF2B5EF4-FFF2-40B4-BE49-F238E27FC236}">
                <a16:creationId xmlns:a16="http://schemas.microsoft.com/office/drawing/2014/main" id="{5BEBE0C0-602D-CA47-91CB-81EACE7498F7}"/>
              </a:ext>
            </a:extLst>
          </p:cNvPr>
          <p:cNvSpPr>
            <a:spLocks noChangeShapeType="1"/>
          </p:cNvSpPr>
          <p:nvPr/>
        </p:nvSpPr>
        <p:spPr bwMode="auto">
          <a:xfrm>
            <a:off x="6161394" y="4833159"/>
            <a:ext cx="7938" cy="5619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7" name="Text Box 40">
            <a:extLst>
              <a:ext uri="{FF2B5EF4-FFF2-40B4-BE49-F238E27FC236}">
                <a16:creationId xmlns:a16="http://schemas.microsoft.com/office/drawing/2014/main" id="{EFBEBACC-6C23-394B-9616-85081FAC0AC6}"/>
              </a:ext>
            </a:extLst>
          </p:cNvPr>
          <p:cNvSpPr txBox="1">
            <a:spLocks noChangeArrowheads="1"/>
          </p:cNvSpPr>
          <p:nvPr/>
        </p:nvSpPr>
        <p:spPr bwMode="auto">
          <a:xfrm>
            <a:off x="6523633" y="5561966"/>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223.1.2.2</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28" name="Rectangle 42">
            <a:extLst>
              <a:ext uri="{FF2B5EF4-FFF2-40B4-BE49-F238E27FC236}">
                <a16:creationId xmlns:a16="http://schemas.microsoft.com/office/drawing/2014/main" id="{4463C3B6-3442-A848-96F8-45BDEAD65EC7}"/>
              </a:ext>
            </a:extLst>
          </p:cNvPr>
          <p:cNvSpPr>
            <a:spLocks noChangeArrowheads="1"/>
          </p:cNvSpPr>
          <p:nvPr/>
        </p:nvSpPr>
        <p:spPr bwMode="auto">
          <a:xfrm>
            <a:off x="6109914" y="4958572"/>
            <a:ext cx="128587" cy="180975"/>
          </a:xfrm>
          <a:prstGeom prst="rect">
            <a:avLst/>
          </a:prstGeom>
          <a:solidFill>
            <a:srgbClr val="9CE0FA"/>
          </a:solidFill>
          <a:ln>
            <a:noFill/>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29" name="Text Box 43">
            <a:extLst>
              <a:ext uri="{FF2B5EF4-FFF2-40B4-BE49-F238E27FC236}">
                <a16:creationId xmlns:a16="http://schemas.microsoft.com/office/drawing/2014/main" id="{0DD50976-05F4-7849-BC93-4C4F6CC58AA1}"/>
              </a:ext>
            </a:extLst>
          </p:cNvPr>
          <p:cNvSpPr txBox="1">
            <a:spLocks noChangeArrowheads="1"/>
          </p:cNvSpPr>
          <p:nvPr/>
        </p:nvSpPr>
        <p:spPr bwMode="auto">
          <a:xfrm>
            <a:off x="5577277" y="4875981"/>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223.1.2.6</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30" name="Freeform 45">
            <a:extLst>
              <a:ext uri="{FF2B5EF4-FFF2-40B4-BE49-F238E27FC236}">
                <a16:creationId xmlns:a16="http://schemas.microsoft.com/office/drawing/2014/main" id="{2242FC36-42F5-C242-B9D7-9C37B5FAD3AB}"/>
              </a:ext>
            </a:extLst>
          </p:cNvPr>
          <p:cNvSpPr>
            <a:spLocks/>
          </p:cNvSpPr>
          <p:nvPr/>
        </p:nvSpPr>
        <p:spPr bwMode="auto">
          <a:xfrm>
            <a:off x="8423582" y="4858944"/>
            <a:ext cx="1539875" cy="1129777"/>
          </a:xfrm>
          <a:custGeom>
            <a:avLst/>
            <a:gdLst>
              <a:gd name="T0" fmla="*/ 2147483647 w 970"/>
              <a:gd name="T1" fmla="*/ 2147483647 h 939"/>
              <a:gd name="T2" fmla="*/ 2147483647 w 970"/>
              <a:gd name="T3" fmla="*/ 2147483647 h 939"/>
              <a:gd name="T4" fmla="*/ 2147483647 w 970"/>
              <a:gd name="T5" fmla="*/ 2147483647 h 939"/>
              <a:gd name="T6" fmla="*/ 2147483647 w 970"/>
              <a:gd name="T7" fmla="*/ 2147483647 h 939"/>
              <a:gd name="T8" fmla="*/ 2147483647 w 970"/>
              <a:gd name="T9" fmla="*/ 2147483647 h 939"/>
              <a:gd name="T10" fmla="*/ 2147483647 w 970"/>
              <a:gd name="T11" fmla="*/ 2147483647 h 939"/>
              <a:gd name="T12" fmla="*/ 2147483647 w 970"/>
              <a:gd name="T13" fmla="*/ 2147483647 h 939"/>
              <a:gd name="T14" fmla="*/ 2147483647 w 970"/>
              <a:gd name="T15" fmla="*/ 2147483647 h 939"/>
              <a:gd name="T16" fmla="*/ 2147483647 w 970"/>
              <a:gd name="T17" fmla="*/ 2147483647 h 939"/>
              <a:gd name="T18" fmla="*/ 2147483647 w 970"/>
              <a:gd name="T19" fmla="*/ 2147483647 h 939"/>
              <a:gd name="T20" fmla="*/ 2147483647 w 970"/>
              <a:gd name="T21" fmla="*/ 2147483647 h 939"/>
              <a:gd name="T22" fmla="*/ 2147483647 w 970"/>
              <a:gd name="T23" fmla="*/ 2147483647 h 939"/>
              <a:gd name="T24" fmla="*/ 2147483647 w 970"/>
              <a:gd name="T25" fmla="*/ 2147483647 h 93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70"/>
              <a:gd name="T40" fmla="*/ 0 h 939"/>
              <a:gd name="T41" fmla="*/ 970 w 970"/>
              <a:gd name="T42" fmla="*/ 939 h 93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70" h="939">
                <a:moveTo>
                  <a:pt x="451" y="41"/>
                </a:moveTo>
                <a:cubicBezTo>
                  <a:pt x="415" y="47"/>
                  <a:pt x="452" y="358"/>
                  <a:pt x="388" y="431"/>
                </a:cubicBezTo>
                <a:cubicBezTo>
                  <a:pt x="324" y="504"/>
                  <a:pt x="128" y="419"/>
                  <a:pt x="64" y="479"/>
                </a:cubicBezTo>
                <a:cubicBezTo>
                  <a:pt x="0" y="539"/>
                  <a:pt x="1" y="718"/>
                  <a:pt x="7" y="791"/>
                </a:cubicBezTo>
                <a:cubicBezTo>
                  <a:pt x="13" y="864"/>
                  <a:pt x="31" y="901"/>
                  <a:pt x="100" y="920"/>
                </a:cubicBezTo>
                <a:cubicBezTo>
                  <a:pt x="169" y="939"/>
                  <a:pt x="329" y="908"/>
                  <a:pt x="421" y="905"/>
                </a:cubicBezTo>
                <a:cubicBezTo>
                  <a:pt x="513" y="902"/>
                  <a:pt x="572" y="913"/>
                  <a:pt x="652" y="905"/>
                </a:cubicBezTo>
                <a:cubicBezTo>
                  <a:pt x="732" y="897"/>
                  <a:pt x="860" y="929"/>
                  <a:pt x="904" y="857"/>
                </a:cubicBezTo>
                <a:cubicBezTo>
                  <a:pt x="948" y="785"/>
                  <a:pt x="970" y="542"/>
                  <a:pt x="916" y="473"/>
                </a:cubicBezTo>
                <a:cubicBezTo>
                  <a:pt x="862" y="404"/>
                  <a:pt x="645" y="511"/>
                  <a:pt x="580" y="443"/>
                </a:cubicBezTo>
                <a:cubicBezTo>
                  <a:pt x="515" y="375"/>
                  <a:pt x="534" y="130"/>
                  <a:pt x="526" y="65"/>
                </a:cubicBezTo>
                <a:cubicBezTo>
                  <a:pt x="518" y="0"/>
                  <a:pt x="542" y="57"/>
                  <a:pt x="529" y="53"/>
                </a:cubicBezTo>
                <a:cubicBezTo>
                  <a:pt x="520" y="26"/>
                  <a:pt x="487" y="35"/>
                  <a:pt x="451" y="41"/>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1" name="Line 60">
            <a:extLst>
              <a:ext uri="{FF2B5EF4-FFF2-40B4-BE49-F238E27FC236}">
                <a16:creationId xmlns:a16="http://schemas.microsoft.com/office/drawing/2014/main" id="{6B24106E-72F9-F24A-B2D8-8555ACB90C47}"/>
              </a:ext>
            </a:extLst>
          </p:cNvPr>
          <p:cNvSpPr>
            <a:spLocks noChangeShapeType="1"/>
          </p:cNvSpPr>
          <p:nvPr/>
        </p:nvSpPr>
        <p:spPr bwMode="auto">
          <a:xfrm>
            <a:off x="9190344" y="4852209"/>
            <a:ext cx="1588" cy="52070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4" name="Text Box 66">
            <a:extLst>
              <a:ext uri="{FF2B5EF4-FFF2-40B4-BE49-F238E27FC236}">
                <a16:creationId xmlns:a16="http://schemas.microsoft.com/office/drawing/2014/main" id="{23AF778F-58D8-8A4E-9DBF-1A23C3456324}"/>
              </a:ext>
            </a:extLst>
          </p:cNvPr>
          <p:cNvSpPr txBox="1">
            <a:spLocks noChangeArrowheads="1"/>
          </p:cNvSpPr>
          <p:nvPr/>
        </p:nvSpPr>
        <p:spPr bwMode="auto">
          <a:xfrm>
            <a:off x="9708446" y="5757661"/>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223.1.3.2</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35" name="Text Box 67">
            <a:extLst>
              <a:ext uri="{FF2B5EF4-FFF2-40B4-BE49-F238E27FC236}">
                <a16:creationId xmlns:a16="http://schemas.microsoft.com/office/drawing/2014/main" id="{C3593735-4F8F-8145-8D53-54EE001CC0EA}"/>
              </a:ext>
            </a:extLst>
          </p:cNvPr>
          <p:cNvSpPr txBox="1">
            <a:spLocks noChangeArrowheads="1"/>
          </p:cNvSpPr>
          <p:nvPr/>
        </p:nvSpPr>
        <p:spPr bwMode="auto">
          <a:xfrm>
            <a:off x="7937662" y="5659381"/>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223.1.3.1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36" name="Rectangle 68">
            <a:extLst>
              <a:ext uri="{FF2B5EF4-FFF2-40B4-BE49-F238E27FC236}">
                <a16:creationId xmlns:a16="http://schemas.microsoft.com/office/drawing/2014/main" id="{307F4518-61FD-6F49-B353-C72065084030}"/>
              </a:ext>
            </a:extLst>
          </p:cNvPr>
          <p:cNvSpPr>
            <a:spLocks noChangeArrowheads="1"/>
          </p:cNvSpPr>
          <p:nvPr/>
        </p:nvSpPr>
        <p:spPr bwMode="auto">
          <a:xfrm>
            <a:off x="9131607" y="4952222"/>
            <a:ext cx="128587" cy="180975"/>
          </a:xfrm>
          <a:prstGeom prst="rect">
            <a:avLst/>
          </a:prstGeom>
          <a:solidFill>
            <a:srgbClr val="9CE0FA"/>
          </a:solidFill>
          <a:ln>
            <a:noFill/>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37" name="Text Box 69">
            <a:extLst>
              <a:ext uri="{FF2B5EF4-FFF2-40B4-BE49-F238E27FC236}">
                <a16:creationId xmlns:a16="http://schemas.microsoft.com/office/drawing/2014/main" id="{886AD721-E620-3744-9A4F-14D911065EF9}"/>
              </a:ext>
            </a:extLst>
          </p:cNvPr>
          <p:cNvSpPr txBox="1">
            <a:spLocks noChangeArrowheads="1"/>
          </p:cNvSpPr>
          <p:nvPr/>
        </p:nvSpPr>
        <p:spPr bwMode="auto">
          <a:xfrm>
            <a:off x="8621888" y="4864398"/>
            <a:ext cx="106792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223.1.3.27</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42" name="Text Box 86">
            <a:extLst>
              <a:ext uri="{FF2B5EF4-FFF2-40B4-BE49-F238E27FC236}">
                <a16:creationId xmlns:a16="http://schemas.microsoft.com/office/drawing/2014/main" id="{3F0DAD26-C5A6-A649-906B-10FDCAFAA6CE}"/>
              </a:ext>
            </a:extLst>
          </p:cNvPr>
          <p:cNvSpPr txBox="1">
            <a:spLocks noChangeArrowheads="1"/>
          </p:cNvSpPr>
          <p:nvPr/>
        </p:nvSpPr>
        <p:spPr bwMode="auto">
          <a:xfrm>
            <a:off x="7401232" y="558232"/>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223.1.1.2</a:t>
            </a:r>
          </a:p>
        </p:txBody>
      </p:sp>
      <p:sp>
        <p:nvSpPr>
          <p:cNvPr id="143" name="Line 87">
            <a:extLst>
              <a:ext uri="{FF2B5EF4-FFF2-40B4-BE49-F238E27FC236}">
                <a16:creationId xmlns:a16="http://schemas.microsoft.com/office/drawing/2014/main" id="{F47550F3-7907-044F-86DE-F56147AC606E}"/>
              </a:ext>
            </a:extLst>
          </p:cNvPr>
          <p:cNvSpPr>
            <a:spLocks noChangeShapeType="1"/>
          </p:cNvSpPr>
          <p:nvPr/>
        </p:nvSpPr>
        <p:spPr bwMode="auto">
          <a:xfrm flipV="1">
            <a:off x="6374119" y="2928159"/>
            <a:ext cx="1114425" cy="15430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4" name="Line 88">
            <a:extLst>
              <a:ext uri="{FF2B5EF4-FFF2-40B4-BE49-F238E27FC236}">
                <a16:creationId xmlns:a16="http://schemas.microsoft.com/office/drawing/2014/main" id="{EE6A5D44-6552-2043-ACBE-3134891144FA}"/>
              </a:ext>
            </a:extLst>
          </p:cNvPr>
          <p:cNvSpPr>
            <a:spLocks noChangeShapeType="1"/>
          </p:cNvSpPr>
          <p:nvPr/>
        </p:nvSpPr>
        <p:spPr bwMode="auto">
          <a:xfrm flipH="1" flipV="1">
            <a:off x="7888594" y="2909109"/>
            <a:ext cx="1276350" cy="15430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4" name="Line 89">
            <a:extLst>
              <a:ext uri="{FF2B5EF4-FFF2-40B4-BE49-F238E27FC236}">
                <a16:creationId xmlns:a16="http://schemas.microsoft.com/office/drawing/2014/main" id="{CBC592C5-3F61-4843-8C7F-5AE59C480813}"/>
              </a:ext>
            </a:extLst>
          </p:cNvPr>
          <p:cNvSpPr>
            <a:spLocks noChangeShapeType="1"/>
          </p:cNvSpPr>
          <p:nvPr/>
        </p:nvSpPr>
        <p:spPr bwMode="auto">
          <a:xfrm flipH="1" flipV="1">
            <a:off x="6564619" y="4671234"/>
            <a:ext cx="2305050" cy="95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6" name="Text Box 90">
            <a:extLst>
              <a:ext uri="{FF2B5EF4-FFF2-40B4-BE49-F238E27FC236}">
                <a16:creationId xmlns:a16="http://schemas.microsoft.com/office/drawing/2014/main" id="{CFD1C51D-A458-6443-B0F5-946E54EC123E}"/>
              </a:ext>
            </a:extLst>
          </p:cNvPr>
          <p:cNvSpPr txBox="1">
            <a:spLocks noChangeArrowheads="1"/>
          </p:cNvSpPr>
          <p:nvPr/>
        </p:nvSpPr>
        <p:spPr bwMode="auto">
          <a:xfrm>
            <a:off x="7967969" y="2821797"/>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223.1.7.0</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59" name="Text Box 91">
            <a:extLst>
              <a:ext uri="{FF2B5EF4-FFF2-40B4-BE49-F238E27FC236}">
                <a16:creationId xmlns:a16="http://schemas.microsoft.com/office/drawing/2014/main" id="{F8EF7741-B8E7-0B4C-A5A4-FDEF5DDBCF42}"/>
              </a:ext>
            </a:extLst>
          </p:cNvPr>
          <p:cNvSpPr txBox="1">
            <a:spLocks noChangeArrowheads="1"/>
          </p:cNvSpPr>
          <p:nvPr/>
        </p:nvSpPr>
        <p:spPr bwMode="auto">
          <a:xfrm>
            <a:off x="9044294" y="4107672"/>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223.1.7.1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60" name="Text Box 92">
            <a:extLst>
              <a:ext uri="{FF2B5EF4-FFF2-40B4-BE49-F238E27FC236}">
                <a16:creationId xmlns:a16="http://schemas.microsoft.com/office/drawing/2014/main" id="{F359ED7A-71A8-044C-9CEA-745EBF3D29A7}"/>
              </a:ext>
            </a:extLst>
          </p:cNvPr>
          <p:cNvSpPr txBox="1">
            <a:spLocks noChangeArrowheads="1"/>
          </p:cNvSpPr>
          <p:nvPr/>
        </p:nvSpPr>
        <p:spPr bwMode="auto">
          <a:xfrm>
            <a:off x="7806044" y="4364847"/>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223.1.8.0</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61" name="Text Box 93">
            <a:extLst>
              <a:ext uri="{FF2B5EF4-FFF2-40B4-BE49-F238E27FC236}">
                <a16:creationId xmlns:a16="http://schemas.microsoft.com/office/drawing/2014/main" id="{DF8BBCE7-EB2F-F445-91D0-25BC1FEF2755}"/>
              </a:ext>
            </a:extLst>
          </p:cNvPr>
          <p:cNvSpPr txBox="1">
            <a:spLocks noChangeArrowheads="1"/>
          </p:cNvSpPr>
          <p:nvPr/>
        </p:nvSpPr>
        <p:spPr bwMode="auto">
          <a:xfrm>
            <a:off x="6558269" y="4364847"/>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223.1.8.1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62" name="Text Box 94">
            <a:extLst>
              <a:ext uri="{FF2B5EF4-FFF2-40B4-BE49-F238E27FC236}">
                <a16:creationId xmlns:a16="http://schemas.microsoft.com/office/drawing/2014/main" id="{BB95AD39-A2CC-3846-8811-C2F30E9624FC}"/>
              </a:ext>
            </a:extLst>
          </p:cNvPr>
          <p:cNvSpPr txBox="1">
            <a:spLocks noChangeArrowheads="1"/>
          </p:cNvSpPr>
          <p:nvPr/>
        </p:nvSpPr>
        <p:spPr bwMode="auto">
          <a:xfrm>
            <a:off x="5481944" y="4069572"/>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223.1.9.1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63" name="Text Box 95">
            <a:extLst>
              <a:ext uri="{FF2B5EF4-FFF2-40B4-BE49-F238E27FC236}">
                <a16:creationId xmlns:a16="http://schemas.microsoft.com/office/drawing/2014/main" id="{B3DB2C6D-56D0-A34E-9FEE-77AC692B732D}"/>
              </a:ext>
            </a:extLst>
          </p:cNvPr>
          <p:cNvSpPr txBox="1">
            <a:spLocks noChangeArrowheads="1"/>
          </p:cNvSpPr>
          <p:nvPr/>
        </p:nvSpPr>
        <p:spPr bwMode="auto">
          <a:xfrm>
            <a:off x="6348719" y="2831322"/>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223.1.9.2</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7" name="Straight Connector 6">
            <a:extLst>
              <a:ext uri="{FF2B5EF4-FFF2-40B4-BE49-F238E27FC236}">
                <a16:creationId xmlns:a16="http://schemas.microsoft.com/office/drawing/2014/main" id="{522A0FD3-CBB5-2343-99A4-E0BB72F75639}"/>
              </a:ext>
            </a:extLst>
          </p:cNvPr>
          <p:cNvCxnSpPr>
            <a:cxnSpLocks/>
          </p:cNvCxnSpPr>
          <p:nvPr/>
        </p:nvCxnSpPr>
        <p:spPr>
          <a:xfrm>
            <a:off x="7907727" y="1333593"/>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3DAEE092-30DA-494C-AE90-7728B58690D0}"/>
              </a:ext>
            </a:extLst>
          </p:cNvPr>
          <p:cNvCxnSpPr>
            <a:cxnSpLocks/>
          </p:cNvCxnSpPr>
          <p:nvPr/>
        </p:nvCxnSpPr>
        <p:spPr>
          <a:xfrm>
            <a:off x="7077714" y="1391530"/>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D086C16F-8606-3B4A-BB18-E0F253FB3149}"/>
              </a:ext>
            </a:extLst>
          </p:cNvPr>
          <p:cNvCxnSpPr>
            <a:cxnSpLocks/>
          </p:cNvCxnSpPr>
          <p:nvPr/>
        </p:nvCxnSpPr>
        <p:spPr>
          <a:xfrm>
            <a:off x="8747817" y="1349966"/>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60106E0D-D297-8345-A153-BA8DF38B54B6}"/>
              </a:ext>
            </a:extLst>
          </p:cNvPr>
          <p:cNvCxnSpPr>
            <a:cxnSpLocks/>
          </p:cNvCxnSpPr>
          <p:nvPr/>
        </p:nvCxnSpPr>
        <p:spPr>
          <a:xfrm>
            <a:off x="9721099" y="5845766"/>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DBA2B390-640A-BF4F-B0C4-F7EEFDFF4607}"/>
              </a:ext>
            </a:extLst>
          </p:cNvPr>
          <p:cNvCxnSpPr>
            <a:cxnSpLocks/>
          </p:cNvCxnSpPr>
          <p:nvPr/>
        </p:nvCxnSpPr>
        <p:spPr>
          <a:xfrm>
            <a:off x="8855191" y="5831911"/>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52E8D2E3-F3B0-7C43-AED8-9F54D363C86C}"/>
              </a:ext>
            </a:extLst>
          </p:cNvPr>
          <p:cNvCxnSpPr>
            <a:cxnSpLocks/>
          </p:cNvCxnSpPr>
          <p:nvPr/>
        </p:nvCxnSpPr>
        <p:spPr>
          <a:xfrm>
            <a:off x="6527626" y="5717611"/>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291D6F8F-07FB-A848-ACDB-E5F5A82CB4D5}"/>
              </a:ext>
            </a:extLst>
          </p:cNvPr>
          <p:cNvCxnSpPr>
            <a:cxnSpLocks/>
          </p:cNvCxnSpPr>
          <p:nvPr/>
        </p:nvCxnSpPr>
        <p:spPr>
          <a:xfrm>
            <a:off x="5734453" y="5755711"/>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064022FF-D8F0-934B-89EC-002E67A42DFB}"/>
              </a:ext>
            </a:extLst>
          </p:cNvPr>
          <p:cNvGrpSpPr/>
          <p:nvPr/>
        </p:nvGrpSpPr>
        <p:grpSpPr>
          <a:xfrm>
            <a:off x="5269942" y="831439"/>
            <a:ext cx="4571749" cy="5747039"/>
            <a:chOff x="3921589" y="800442"/>
            <a:chExt cx="4571749" cy="5747039"/>
          </a:xfrm>
        </p:grpSpPr>
        <p:grpSp>
          <p:nvGrpSpPr>
            <p:cNvPr id="193" name="Group 127">
              <a:extLst>
                <a:ext uri="{FF2B5EF4-FFF2-40B4-BE49-F238E27FC236}">
                  <a16:creationId xmlns:a16="http://schemas.microsoft.com/office/drawing/2014/main" id="{3F21DB98-90D0-2949-9B59-D897E6BF5357}"/>
                </a:ext>
              </a:extLst>
            </p:cNvPr>
            <p:cNvGrpSpPr>
              <a:grpSpLocks/>
            </p:cNvGrpSpPr>
            <p:nvPr/>
          </p:nvGrpSpPr>
          <p:grpSpPr bwMode="auto">
            <a:xfrm>
              <a:off x="6912267" y="813299"/>
              <a:ext cx="641350" cy="558800"/>
              <a:chOff x="-44" y="1473"/>
              <a:chExt cx="981" cy="1105"/>
            </a:xfrm>
          </p:grpSpPr>
          <p:pic>
            <p:nvPicPr>
              <p:cNvPr id="194" name="Picture 128" descr="desktop_computer_stylized_medium">
                <a:extLst>
                  <a:ext uri="{FF2B5EF4-FFF2-40B4-BE49-F238E27FC236}">
                    <a16:creationId xmlns:a16="http://schemas.microsoft.com/office/drawing/2014/main" id="{5FC686D7-8C0E-E148-B8A9-29C753654C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5" name="Freeform 129">
                <a:extLst>
                  <a:ext uri="{FF2B5EF4-FFF2-40B4-BE49-F238E27FC236}">
                    <a16:creationId xmlns:a16="http://schemas.microsoft.com/office/drawing/2014/main" id="{8C375592-43C5-A94A-A657-F109708E2BB5}"/>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6" name="Group 130">
              <a:extLst>
                <a:ext uri="{FF2B5EF4-FFF2-40B4-BE49-F238E27FC236}">
                  <a16:creationId xmlns:a16="http://schemas.microsoft.com/office/drawing/2014/main" id="{8531BDB7-6357-AB47-9D9A-95D2848E84D4}"/>
                </a:ext>
              </a:extLst>
            </p:cNvPr>
            <p:cNvGrpSpPr>
              <a:grpSpLocks/>
            </p:cNvGrpSpPr>
            <p:nvPr/>
          </p:nvGrpSpPr>
          <p:grpSpPr bwMode="auto">
            <a:xfrm>
              <a:off x="5243214" y="845876"/>
              <a:ext cx="641350" cy="558800"/>
              <a:chOff x="-44" y="1473"/>
              <a:chExt cx="981" cy="1105"/>
            </a:xfrm>
          </p:grpSpPr>
          <p:pic>
            <p:nvPicPr>
              <p:cNvPr id="197" name="Picture 131" descr="desktop_computer_stylized_medium">
                <a:extLst>
                  <a:ext uri="{FF2B5EF4-FFF2-40B4-BE49-F238E27FC236}">
                    <a16:creationId xmlns:a16="http://schemas.microsoft.com/office/drawing/2014/main" id="{9B95FBC6-FBA8-4B49-811F-87393B875A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8" name="Freeform 132">
                <a:extLst>
                  <a:ext uri="{FF2B5EF4-FFF2-40B4-BE49-F238E27FC236}">
                    <a16:creationId xmlns:a16="http://schemas.microsoft.com/office/drawing/2014/main" id="{76B731D4-AA0B-D349-9CC0-BDB7D625F4C2}"/>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9" name="Group 133">
              <a:extLst>
                <a:ext uri="{FF2B5EF4-FFF2-40B4-BE49-F238E27FC236}">
                  <a16:creationId xmlns:a16="http://schemas.microsoft.com/office/drawing/2014/main" id="{F1B2FB1F-1C2C-044F-AA04-C080F7D6B0EA}"/>
                </a:ext>
              </a:extLst>
            </p:cNvPr>
            <p:cNvGrpSpPr>
              <a:grpSpLocks/>
            </p:cNvGrpSpPr>
            <p:nvPr/>
          </p:nvGrpSpPr>
          <p:grpSpPr bwMode="auto">
            <a:xfrm>
              <a:off x="6075064" y="800442"/>
              <a:ext cx="641350" cy="558800"/>
              <a:chOff x="-44" y="1473"/>
              <a:chExt cx="981" cy="1105"/>
            </a:xfrm>
          </p:grpSpPr>
          <p:pic>
            <p:nvPicPr>
              <p:cNvPr id="200" name="Picture 134" descr="desktop_computer_stylized_medium">
                <a:extLst>
                  <a:ext uri="{FF2B5EF4-FFF2-40B4-BE49-F238E27FC236}">
                    <a16:creationId xmlns:a16="http://schemas.microsoft.com/office/drawing/2014/main" id="{02F3D829-91D0-0E4F-B7E3-C0BC51D9C0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1" name="Freeform 135">
                <a:extLst>
                  <a:ext uri="{FF2B5EF4-FFF2-40B4-BE49-F238E27FC236}">
                    <a16:creationId xmlns:a16="http://schemas.microsoft.com/office/drawing/2014/main" id="{6B0B3BAE-D159-F84A-8165-7BFC85DC5F78}"/>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14" name="Group 213">
              <a:extLst>
                <a:ext uri="{FF2B5EF4-FFF2-40B4-BE49-F238E27FC236}">
                  <a16:creationId xmlns:a16="http://schemas.microsoft.com/office/drawing/2014/main" id="{86EF1E37-3B49-0D40-87DC-F9FA89AFA2EF}"/>
                </a:ext>
              </a:extLst>
            </p:cNvPr>
            <p:cNvGrpSpPr/>
            <p:nvPr/>
          </p:nvGrpSpPr>
          <p:grpSpPr>
            <a:xfrm>
              <a:off x="5951096" y="2488367"/>
              <a:ext cx="764498" cy="449705"/>
              <a:chOff x="7493876" y="2774731"/>
              <a:chExt cx="1481958" cy="894622"/>
            </a:xfrm>
          </p:grpSpPr>
          <p:sp>
            <p:nvSpPr>
              <p:cNvPr id="215" name="Freeform 214">
                <a:extLst>
                  <a:ext uri="{FF2B5EF4-FFF2-40B4-BE49-F238E27FC236}">
                    <a16:creationId xmlns:a16="http://schemas.microsoft.com/office/drawing/2014/main" id="{40376F28-4749-CC48-A0CB-8B2AD034925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6" name="Oval 215">
                <a:extLst>
                  <a:ext uri="{FF2B5EF4-FFF2-40B4-BE49-F238E27FC236}">
                    <a16:creationId xmlns:a16="http://schemas.microsoft.com/office/drawing/2014/main" id="{256D0A85-CDF4-AC42-AF4B-37B50E409C6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17" name="Group 216">
                <a:extLst>
                  <a:ext uri="{FF2B5EF4-FFF2-40B4-BE49-F238E27FC236}">
                    <a16:creationId xmlns:a16="http://schemas.microsoft.com/office/drawing/2014/main" id="{683CD1C1-F412-7448-A299-0E99E8221D1A}"/>
                  </a:ext>
                </a:extLst>
              </p:cNvPr>
              <p:cNvGrpSpPr/>
              <p:nvPr/>
            </p:nvGrpSpPr>
            <p:grpSpPr>
              <a:xfrm>
                <a:off x="7713663" y="2848339"/>
                <a:ext cx="1042107" cy="425543"/>
                <a:chOff x="7786941" y="2884917"/>
                <a:chExt cx="897649" cy="353919"/>
              </a:xfrm>
            </p:grpSpPr>
            <p:sp>
              <p:nvSpPr>
                <p:cNvPr id="218" name="Freeform 217">
                  <a:extLst>
                    <a:ext uri="{FF2B5EF4-FFF2-40B4-BE49-F238E27FC236}">
                      <a16:creationId xmlns:a16="http://schemas.microsoft.com/office/drawing/2014/main" id="{80DC24D7-3D47-1D41-B777-C81C9EB9FCE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9" name="Freeform 218">
                  <a:extLst>
                    <a:ext uri="{FF2B5EF4-FFF2-40B4-BE49-F238E27FC236}">
                      <a16:creationId xmlns:a16="http://schemas.microsoft.com/office/drawing/2014/main" id="{B43B84E6-BB86-984B-B3B6-D9EB953A85B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0" name="Freeform 219">
                  <a:extLst>
                    <a:ext uri="{FF2B5EF4-FFF2-40B4-BE49-F238E27FC236}">
                      <a16:creationId xmlns:a16="http://schemas.microsoft.com/office/drawing/2014/main" id="{9C11C97D-F662-DC4F-BD97-5429CFC9C89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1" name="Freeform 220">
                  <a:extLst>
                    <a:ext uri="{FF2B5EF4-FFF2-40B4-BE49-F238E27FC236}">
                      <a16:creationId xmlns:a16="http://schemas.microsoft.com/office/drawing/2014/main" id="{0311A4A8-E188-654A-8B89-EAB3405BA60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22" name="Group 221">
              <a:extLst>
                <a:ext uri="{FF2B5EF4-FFF2-40B4-BE49-F238E27FC236}">
                  <a16:creationId xmlns:a16="http://schemas.microsoft.com/office/drawing/2014/main" id="{81584F37-BE6C-EA4B-971E-1912AA12BB25}"/>
                </a:ext>
              </a:extLst>
            </p:cNvPr>
            <p:cNvGrpSpPr/>
            <p:nvPr/>
          </p:nvGrpSpPr>
          <p:grpSpPr>
            <a:xfrm>
              <a:off x="7452610" y="4364636"/>
              <a:ext cx="764498" cy="449705"/>
              <a:chOff x="7493876" y="2774731"/>
              <a:chExt cx="1481958" cy="894622"/>
            </a:xfrm>
          </p:grpSpPr>
          <p:sp>
            <p:nvSpPr>
              <p:cNvPr id="223" name="Freeform 222">
                <a:extLst>
                  <a:ext uri="{FF2B5EF4-FFF2-40B4-BE49-F238E27FC236}">
                    <a16:creationId xmlns:a16="http://schemas.microsoft.com/office/drawing/2014/main" id="{31012971-DEA3-6845-AC13-A255CEA0240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4" name="Oval 223">
                <a:extLst>
                  <a:ext uri="{FF2B5EF4-FFF2-40B4-BE49-F238E27FC236}">
                    <a16:creationId xmlns:a16="http://schemas.microsoft.com/office/drawing/2014/main" id="{32543A2D-22B6-0649-AEEC-F06F4021DD3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5" name="Group 224">
                <a:extLst>
                  <a:ext uri="{FF2B5EF4-FFF2-40B4-BE49-F238E27FC236}">
                    <a16:creationId xmlns:a16="http://schemas.microsoft.com/office/drawing/2014/main" id="{7BEFF53D-0E6A-8646-ACAC-71283F133B87}"/>
                  </a:ext>
                </a:extLst>
              </p:cNvPr>
              <p:cNvGrpSpPr/>
              <p:nvPr/>
            </p:nvGrpSpPr>
            <p:grpSpPr>
              <a:xfrm>
                <a:off x="7713663" y="2848339"/>
                <a:ext cx="1042107" cy="425543"/>
                <a:chOff x="7786941" y="2884917"/>
                <a:chExt cx="897649" cy="353919"/>
              </a:xfrm>
            </p:grpSpPr>
            <p:sp>
              <p:nvSpPr>
                <p:cNvPr id="226" name="Freeform 225">
                  <a:extLst>
                    <a:ext uri="{FF2B5EF4-FFF2-40B4-BE49-F238E27FC236}">
                      <a16:creationId xmlns:a16="http://schemas.microsoft.com/office/drawing/2014/main" id="{04DABA4E-DEC2-D946-A0D0-F5C45FA6DC9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7" name="Freeform 226">
                  <a:extLst>
                    <a:ext uri="{FF2B5EF4-FFF2-40B4-BE49-F238E27FC236}">
                      <a16:creationId xmlns:a16="http://schemas.microsoft.com/office/drawing/2014/main" id="{47344229-14F7-4C43-8414-5F5AF377468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8" name="Freeform 227">
                  <a:extLst>
                    <a:ext uri="{FF2B5EF4-FFF2-40B4-BE49-F238E27FC236}">
                      <a16:creationId xmlns:a16="http://schemas.microsoft.com/office/drawing/2014/main" id="{87FA5A08-7A6B-CF46-930C-602D8BDBC5C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9" name="Freeform 228">
                  <a:extLst>
                    <a:ext uri="{FF2B5EF4-FFF2-40B4-BE49-F238E27FC236}">
                      <a16:creationId xmlns:a16="http://schemas.microsoft.com/office/drawing/2014/main" id="{E499445B-0DB0-3142-B183-CA66C970877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30" name="Group 229">
              <a:extLst>
                <a:ext uri="{FF2B5EF4-FFF2-40B4-BE49-F238E27FC236}">
                  <a16:creationId xmlns:a16="http://schemas.microsoft.com/office/drawing/2014/main" id="{F91C53FA-ABA6-6D43-BB65-60DBBCFEC5C7}"/>
                </a:ext>
              </a:extLst>
            </p:cNvPr>
            <p:cNvGrpSpPr/>
            <p:nvPr/>
          </p:nvGrpSpPr>
          <p:grpSpPr>
            <a:xfrm>
              <a:off x="4517036" y="4382125"/>
              <a:ext cx="764498" cy="449705"/>
              <a:chOff x="7493876" y="2774731"/>
              <a:chExt cx="1481958" cy="894622"/>
            </a:xfrm>
          </p:grpSpPr>
          <p:sp>
            <p:nvSpPr>
              <p:cNvPr id="231" name="Freeform 230">
                <a:extLst>
                  <a:ext uri="{FF2B5EF4-FFF2-40B4-BE49-F238E27FC236}">
                    <a16:creationId xmlns:a16="http://schemas.microsoft.com/office/drawing/2014/main" id="{3294910F-4CB9-CF45-8646-26DE97A22ED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2" name="Oval 231">
                <a:extLst>
                  <a:ext uri="{FF2B5EF4-FFF2-40B4-BE49-F238E27FC236}">
                    <a16:creationId xmlns:a16="http://schemas.microsoft.com/office/drawing/2014/main" id="{1316DC44-6A92-9B4B-9028-475050085E4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3" name="Group 232">
                <a:extLst>
                  <a:ext uri="{FF2B5EF4-FFF2-40B4-BE49-F238E27FC236}">
                    <a16:creationId xmlns:a16="http://schemas.microsoft.com/office/drawing/2014/main" id="{E4E7CEA9-1D4F-E545-90CA-F59A8B96693D}"/>
                  </a:ext>
                </a:extLst>
              </p:cNvPr>
              <p:cNvGrpSpPr/>
              <p:nvPr/>
            </p:nvGrpSpPr>
            <p:grpSpPr>
              <a:xfrm>
                <a:off x="7713663" y="2848339"/>
                <a:ext cx="1042107" cy="425543"/>
                <a:chOff x="7786941" y="2884917"/>
                <a:chExt cx="897649" cy="353919"/>
              </a:xfrm>
            </p:grpSpPr>
            <p:sp>
              <p:nvSpPr>
                <p:cNvPr id="234" name="Freeform 233">
                  <a:extLst>
                    <a:ext uri="{FF2B5EF4-FFF2-40B4-BE49-F238E27FC236}">
                      <a16:creationId xmlns:a16="http://schemas.microsoft.com/office/drawing/2014/main" id="{2B22DAA2-94E0-8D40-9ACC-D24ABE49BB2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5" name="Freeform 234">
                  <a:extLst>
                    <a:ext uri="{FF2B5EF4-FFF2-40B4-BE49-F238E27FC236}">
                      <a16:creationId xmlns:a16="http://schemas.microsoft.com/office/drawing/2014/main" id="{5BC674BD-4F28-8848-B1EE-7DEA5110F99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6" name="Freeform 235">
                  <a:extLst>
                    <a:ext uri="{FF2B5EF4-FFF2-40B4-BE49-F238E27FC236}">
                      <a16:creationId xmlns:a16="http://schemas.microsoft.com/office/drawing/2014/main" id="{D4EE57CB-32BD-2B45-8492-05F066B59A9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7" name="Freeform 236">
                  <a:extLst>
                    <a:ext uri="{FF2B5EF4-FFF2-40B4-BE49-F238E27FC236}">
                      <a16:creationId xmlns:a16="http://schemas.microsoft.com/office/drawing/2014/main" id="{A0F9C46B-BB97-4648-AFE1-934417BB3F9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02" name="Group 136">
              <a:extLst>
                <a:ext uri="{FF2B5EF4-FFF2-40B4-BE49-F238E27FC236}">
                  <a16:creationId xmlns:a16="http://schemas.microsoft.com/office/drawing/2014/main" id="{A46FE443-1481-3F46-AEC2-DE1A89401879}"/>
                </a:ext>
              </a:extLst>
            </p:cNvPr>
            <p:cNvGrpSpPr>
              <a:grpSpLocks/>
            </p:cNvGrpSpPr>
            <p:nvPr/>
          </p:nvGrpSpPr>
          <p:grpSpPr bwMode="auto">
            <a:xfrm>
              <a:off x="7851988" y="5988681"/>
              <a:ext cx="641350" cy="558800"/>
              <a:chOff x="-44" y="1473"/>
              <a:chExt cx="981" cy="1105"/>
            </a:xfrm>
          </p:grpSpPr>
          <p:pic>
            <p:nvPicPr>
              <p:cNvPr id="203" name="Picture 137" descr="desktop_computer_stylized_medium">
                <a:extLst>
                  <a:ext uri="{FF2B5EF4-FFF2-40B4-BE49-F238E27FC236}">
                    <a16:creationId xmlns:a16="http://schemas.microsoft.com/office/drawing/2014/main" id="{552CE2C0-13B7-9545-9F73-E88A13A25D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 name="Freeform 138">
                <a:extLst>
                  <a:ext uri="{FF2B5EF4-FFF2-40B4-BE49-F238E27FC236}">
                    <a16:creationId xmlns:a16="http://schemas.microsoft.com/office/drawing/2014/main" id="{EBDCE7D2-BE4A-B14C-92D1-68B5D3FE3971}"/>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05" name="Group 139">
              <a:extLst>
                <a:ext uri="{FF2B5EF4-FFF2-40B4-BE49-F238E27FC236}">
                  <a16:creationId xmlns:a16="http://schemas.microsoft.com/office/drawing/2014/main" id="{AAAA10F5-D477-E34B-B7B6-A846542864AE}"/>
                </a:ext>
              </a:extLst>
            </p:cNvPr>
            <p:cNvGrpSpPr>
              <a:grpSpLocks/>
            </p:cNvGrpSpPr>
            <p:nvPr/>
          </p:nvGrpSpPr>
          <p:grpSpPr bwMode="auto">
            <a:xfrm>
              <a:off x="6916190" y="5955947"/>
              <a:ext cx="641350" cy="558800"/>
              <a:chOff x="-44" y="1473"/>
              <a:chExt cx="981" cy="1105"/>
            </a:xfrm>
          </p:grpSpPr>
          <p:pic>
            <p:nvPicPr>
              <p:cNvPr id="206" name="Picture 140" descr="desktop_computer_stylized_medium">
                <a:extLst>
                  <a:ext uri="{FF2B5EF4-FFF2-40B4-BE49-F238E27FC236}">
                    <a16:creationId xmlns:a16="http://schemas.microsoft.com/office/drawing/2014/main" id="{ADD02C07-8622-9147-8C7E-716D0CC059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 name="Freeform 141">
                <a:extLst>
                  <a:ext uri="{FF2B5EF4-FFF2-40B4-BE49-F238E27FC236}">
                    <a16:creationId xmlns:a16="http://schemas.microsoft.com/office/drawing/2014/main" id="{0A2F9078-621E-234E-A8BD-CBD1C8FFD972}"/>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08" name="Group 142">
              <a:extLst>
                <a:ext uri="{FF2B5EF4-FFF2-40B4-BE49-F238E27FC236}">
                  <a16:creationId xmlns:a16="http://schemas.microsoft.com/office/drawing/2014/main" id="{0790C796-AECD-6C43-9AC1-A6A320775222}"/>
                </a:ext>
              </a:extLst>
            </p:cNvPr>
            <p:cNvGrpSpPr>
              <a:grpSpLocks/>
            </p:cNvGrpSpPr>
            <p:nvPr/>
          </p:nvGrpSpPr>
          <p:grpSpPr bwMode="auto">
            <a:xfrm>
              <a:off x="3921589" y="5865644"/>
              <a:ext cx="641350" cy="558800"/>
              <a:chOff x="-44" y="1473"/>
              <a:chExt cx="981" cy="1105"/>
            </a:xfrm>
          </p:grpSpPr>
          <p:pic>
            <p:nvPicPr>
              <p:cNvPr id="209" name="Picture 143" descr="desktop_computer_stylized_medium">
                <a:extLst>
                  <a:ext uri="{FF2B5EF4-FFF2-40B4-BE49-F238E27FC236}">
                    <a16:creationId xmlns:a16="http://schemas.microsoft.com/office/drawing/2014/main" id="{EC7F2E78-D630-0742-B3E6-A2B2A451C7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0" name="Freeform 144">
                <a:extLst>
                  <a:ext uri="{FF2B5EF4-FFF2-40B4-BE49-F238E27FC236}">
                    <a16:creationId xmlns:a16="http://schemas.microsoft.com/office/drawing/2014/main" id="{137BFC0D-B6D7-614D-8B13-BEC91ACB8C4F}"/>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11" name="Group 145">
              <a:extLst>
                <a:ext uri="{FF2B5EF4-FFF2-40B4-BE49-F238E27FC236}">
                  <a16:creationId xmlns:a16="http://schemas.microsoft.com/office/drawing/2014/main" id="{B7E1F2F7-7CD4-4E49-A5F4-F3F7ABB05BBC}"/>
                </a:ext>
              </a:extLst>
            </p:cNvPr>
            <p:cNvGrpSpPr>
              <a:grpSpLocks/>
            </p:cNvGrpSpPr>
            <p:nvPr/>
          </p:nvGrpSpPr>
          <p:grpSpPr bwMode="auto">
            <a:xfrm>
              <a:off x="4833534" y="5813400"/>
              <a:ext cx="641350" cy="558800"/>
              <a:chOff x="-44" y="1473"/>
              <a:chExt cx="981" cy="1105"/>
            </a:xfrm>
          </p:grpSpPr>
          <p:pic>
            <p:nvPicPr>
              <p:cNvPr id="212" name="Picture 146" descr="desktop_computer_stylized_medium">
                <a:extLst>
                  <a:ext uri="{FF2B5EF4-FFF2-40B4-BE49-F238E27FC236}">
                    <a16:creationId xmlns:a16="http://schemas.microsoft.com/office/drawing/2014/main" id="{33328068-9D28-A94E-854E-AA55BDA92A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3" name="Freeform 147">
                <a:extLst>
                  <a:ext uri="{FF2B5EF4-FFF2-40B4-BE49-F238E27FC236}">
                    <a16:creationId xmlns:a16="http://schemas.microsoft.com/office/drawing/2014/main" id="{E60C7BD3-8A82-504B-B81D-2FDDD4220B28}"/>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sp>
        <p:nvSpPr>
          <p:cNvPr id="244" name="Text Box 41">
            <a:extLst>
              <a:ext uri="{FF2B5EF4-FFF2-40B4-BE49-F238E27FC236}">
                <a16:creationId xmlns:a16="http://schemas.microsoft.com/office/drawing/2014/main" id="{5DBB1AC4-8014-5E49-A935-8490AAA2EF64}"/>
              </a:ext>
            </a:extLst>
          </p:cNvPr>
          <p:cNvSpPr txBox="1">
            <a:spLocks noChangeArrowheads="1"/>
          </p:cNvSpPr>
          <p:nvPr/>
        </p:nvSpPr>
        <p:spPr bwMode="auto">
          <a:xfrm>
            <a:off x="4790324" y="5542214"/>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223.1.2.1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6" name="Group 15">
            <a:extLst>
              <a:ext uri="{FF2B5EF4-FFF2-40B4-BE49-F238E27FC236}">
                <a16:creationId xmlns:a16="http://schemas.microsoft.com/office/drawing/2014/main" id="{658D420B-2797-1F49-A046-DBAA7356C19E}"/>
              </a:ext>
            </a:extLst>
          </p:cNvPr>
          <p:cNvGrpSpPr/>
          <p:nvPr/>
        </p:nvGrpSpPr>
        <p:grpSpPr>
          <a:xfrm>
            <a:off x="2970204" y="933306"/>
            <a:ext cx="9056493" cy="4702911"/>
            <a:chOff x="2970204" y="933306"/>
            <a:chExt cx="9056493" cy="4702911"/>
          </a:xfrm>
        </p:grpSpPr>
        <p:grpSp>
          <p:nvGrpSpPr>
            <p:cNvPr id="90" name="Group 89">
              <a:extLst>
                <a:ext uri="{FF2B5EF4-FFF2-40B4-BE49-F238E27FC236}">
                  <a16:creationId xmlns:a16="http://schemas.microsoft.com/office/drawing/2014/main" id="{480E4E41-341B-D44C-A65D-69A7E0B7DF8F}"/>
                </a:ext>
              </a:extLst>
            </p:cNvPr>
            <p:cNvGrpSpPr/>
            <p:nvPr/>
          </p:nvGrpSpPr>
          <p:grpSpPr>
            <a:xfrm>
              <a:off x="8152109" y="933306"/>
              <a:ext cx="3244327" cy="864497"/>
              <a:chOff x="6090834" y="607842"/>
              <a:chExt cx="3244327" cy="864497"/>
            </a:xfrm>
          </p:grpSpPr>
          <p:sp>
            <p:nvSpPr>
              <p:cNvPr id="91" name="Text Box 191">
                <a:extLst>
                  <a:ext uri="{FF2B5EF4-FFF2-40B4-BE49-F238E27FC236}">
                    <a16:creationId xmlns:a16="http://schemas.microsoft.com/office/drawing/2014/main" id="{D376C8BF-4E91-414E-99B4-9EDBBFFB07B7}"/>
                  </a:ext>
                </a:extLst>
              </p:cNvPr>
              <p:cNvSpPr txBox="1">
                <a:spLocks noChangeArrowheads="1"/>
              </p:cNvSpPr>
              <p:nvPr/>
            </p:nvSpPr>
            <p:spPr bwMode="auto">
              <a:xfrm>
                <a:off x="7255489" y="607842"/>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subnet 223.1.1/24</a:t>
                </a:r>
              </a:p>
            </p:txBody>
          </p:sp>
          <p:cxnSp>
            <p:nvCxnSpPr>
              <p:cNvPr id="92" name="Straight Connector 91">
                <a:extLst>
                  <a:ext uri="{FF2B5EF4-FFF2-40B4-BE49-F238E27FC236}">
                    <a16:creationId xmlns:a16="http://schemas.microsoft.com/office/drawing/2014/main" id="{A7F1EA1B-3CBF-2647-8FEC-4A2697C6D18C}"/>
                  </a:ext>
                </a:extLst>
              </p:cNvPr>
              <p:cNvCxnSpPr>
                <a:cxnSpLocks/>
              </p:cNvCxnSpPr>
              <p:nvPr/>
            </p:nvCxnSpPr>
            <p:spPr>
              <a:xfrm flipH="1">
                <a:off x="6090834" y="866887"/>
                <a:ext cx="1222333" cy="60545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95" name="Group 94">
              <a:extLst>
                <a:ext uri="{FF2B5EF4-FFF2-40B4-BE49-F238E27FC236}">
                  <a16:creationId xmlns:a16="http://schemas.microsoft.com/office/drawing/2014/main" id="{9318547F-F742-104D-9A1E-83C75E127CFF}"/>
                </a:ext>
              </a:extLst>
            </p:cNvPr>
            <p:cNvGrpSpPr/>
            <p:nvPr/>
          </p:nvGrpSpPr>
          <p:grpSpPr>
            <a:xfrm>
              <a:off x="8567981" y="2945502"/>
              <a:ext cx="2717381" cy="632023"/>
              <a:chOff x="6090835" y="840316"/>
              <a:chExt cx="2717381" cy="632023"/>
            </a:xfrm>
          </p:grpSpPr>
          <p:sp>
            <p:nvSpPr>
              <p:cNvPr id="96" name="Text Box 191">
                <a:extLst>
                  <a:ext uri="{FF2B5EF4-FFF2-40B4-BE49-F238E27FC236}">
                    <a16:creationId xmlns:a16="http://schemas.microsoft.com/office/drawing/2014/main" id="{BE0B33C0-E823-DF4A-9CD8-63EAD005BCBB}"/>
                  </a:ext>
                </a:extLst>
              </p:cNvPr>
              <p:cNvSpPr txBox="1">
                <a:spLocks noChangeArrowheads="1"/>
              </p:cNvSpPr>
              <p:nvPr/>
            </p:nvSpPr>
            <p:spPr bwMode="auto">
              <a:xfrm>
                <a:off x="6728544" y="840316"/>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subnet 223.1.7/24</a:t>
                </a:r>
              </a:p>
            </p:txBody>
          </p:sp>
          <p:cxnSp>
            <p:nvCxnSpPr>
              <p:cNvPr id="104" name="Straight Connector 103">
                <a:extLst>
                  <a:ext uri="{FF2B5EF4-FFF2-40B4-BE49-F238E27FC236}">
                    <a16:creationId xmlns:a16="http://schemas.microsoft.com/office/drawing/2014/main" id="{02A0B626-F390-4D4A-AF51-431DE14568C2}"/>
                  </a:ext>
                </a:extLst>
              </p:cNvPr>
              <p:cNvCxnSpPr>
                <a:cxnSpLocks/>
              </p:cNvCxnSpPr>
              <p:nvPr/>
            </p:nvCxnSpPr>
            <p:spPr>
              <a:xfrm flipH="1">
                <a:off x="6090835" y="1102963"/>
                <a:ext cx="700005" cy="36937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05" name="Group 104">
              <a:extLst>
                <a:ext uri="{FF2B5EF4-FFF2-40B4-BE49-F238E27FC236}">
                  <a16:creationId xmlns:a16="http://schemas.microsoft.com/office/drawing/2014/main" id="{18F4AFDD-E3C5-ED41-B6AB-FAA4C0538DA6}"/>
                </a:ext>
              </a:extLst>
            </p:cNvPr>
            <p:cNvGrpSpPr/>
            <p:nvPr/>
          </p:nvGrpSpPr>
          <p:grpSpPr>
            <a:xfrm>
              <a:off x="9262822" y="5019691"/>
              <a:ext cx="2763875" cy="616526"/>
              <a:chOff x="6090835" y="855813"/>
              <a:chExt cx="2763875" cy="616526"/>
            </a:xfrm>
          </p:grpSpPr>
          <p:sp>
            <p:nvSpPr>
              <p:cNvPr id="106" name="Text Box 191">
                <a:extLst>
                  <a:ext uri="{FF2B5EF4-FFF2-40B4-BE49-F238E27FC236}">
                    <a16:creationId xmlns:a16="http://schemas.microsoft.com/office/drawing/2014/main" id="{01FD5240-2EA2-0547-9E5A-DDECB3B6EBFE}"/>
                  </a:ext>
                </a:extLst>
              </p:cNvPr>
              <p:cNvSpPr txBox="1">
                <a:spLocks noChangeArrowheads="1"/>
              </p:cNvSpPr>
              <p:nvPr/>
            </p:nvSpPr>
            <p:spPr bwMode="auto">
              <a:xfrm>
                <a:off x="6775038" y="855813"/>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subnet 223.1.3/24</a:t>
                </a:r>
              </a:p>
            </p:txBody>
          </p:sp>
          <p:cxnSp>
            <p:nvCxnSpPr>
              <p:cNvPr id="107" name="Straight Connector 106">
                <a:extLst>
                  <a:ext uri="{FF2B5EF4-FFF2-40B4-BE49-F238E27FC236}">
                    <a16:creationId xmlns:a16="http://schemas.microsoft.com/office/drawing/2014/main" id="{E21AC0BF-50DA-6045-8CEE-DC950BF4CDD8}"/>
                  </a:ext>
                </a:extLst>
              </p:cNvPr>
              <p:cNvCxnSpPr>
                <a:cxnSpLocks/>
              </p:cNvCxnSpPr>
              <p:nvPr/>
            </p:nvCxnSpPr>
            <p:spPr>
              <a:xfrm flipH="1">
                <a:off x="6090835" y="1102963"/>
                <a:ext cx="700005" cy="36937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2C88727E-DE4C-2149-A9CB-D0081F154D0D}"/>
                </a:ext>
              </a:extLst>
            </p:cNvPr>
            <p:cNvGrpSpPr/>
            <p:nvPr/>
          </p:nvGrpSpPr>
          <p:grpSpPr>
            <a:xfrm>
              <a:off x="2970204" y="4924121"/>
              <a:ext cx="2681511" cy="616523"/>
              <a:chOff x="2350272" y="4955118"/>
              <a:chExt cx="2681511" cy="616523"/>
            </a:xfrm>
          </p:grpSpPr>
          <p:sp>
            <p:nvSpPr>
              <p:cNvPr id="109" name="Text Box 191">
                <a:extLst>
                  <a:ext uri="{FF2B5EF4-FFF2-40B4-BE49-F238E27FC236}">
                    <a16:creationId xmlns:a16="http://schemas.microsoft.com/office/drawing/2014/main" id="{A4D454C9-2377-2144-9568-DFFF47AB5F0B}"/>
                  </a:ext>
                </a:extLst>
              </p:cNvPr>
              <p:cNvSpPr txBox="1">
                <a:spLocks noChangeArrowheads="1"/>
              </p:cNvSpPr>
              <p:nvPr/>
            </p:nvSpPr>
            <p:spPr bwMode="auto">
              <a:xfrm>
                <a:off x="2350272" y="4955118"/>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subnet 223.1.2/24</a:t>
                </a:r>
              </a:p>
            </p:txBody>
          </p:sp>
          <p:cxnSp>
            <p:nvCxnSpPr>
              <p:cNvPr id="110" name="Straight Connector 109">
                <a:extLst>
                  <a:ext uri="{FF2B5EF4-FFF2-40B4-BE49-F238E27FC236}">
                    <a16:creationId xmlns:a16="http://schemas.microsoft.com/office/drawing/2014/main" id="{F83AE024-1D73-064A-BCF8-30317353EDD5}"/>
                  </a:ext>
                </a:extLst>
              </p:cNvPr>
              <p:cNvCxnSpPr>
                <a:cxnSpLocks/>
              </p:cNvCxnSpPr>
              <p:nvPr/>
            </p:nvCxnSpPr>
            <p:spPr>
              <a:xfrm>
                <a:off x="4331778" y="5202265"/>
                <a:ext cx="700005" cy="36937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11" name="Group 110">
              <a:extLst>
                <a:ext uri="{FF2B5EF4-FFF2-40B4-BE49-F238E27FC236}">
                  <a16:creationId xmlns:a16="http://schemas.microsoft.com/office/drawing/2014/main" id="{48E4C11D-BAC1-9542-9E0F-838420ECC0F9}"/>
                </a:ext>
              </a:extLst>
            </p:cNvPr>
            <p:cNvGrpSpPr/>
            <p:nvPr/>
          </p:nvGrpSpPr>
          <p:grpSpPr>
            <a:xfrm>
              <a:off x="4362467" y="3185728"/>
              <a:ext cx="2495532" cy="492537"/>
              <a:chOff x="2536251" y="5079104"/>
              <a:chExt cx="2495532" cy="492537"/>
            </a:xfrm>
          </p:grpSpPr>
          <p:sp>
            <p:nvSpPr>
              <p:cNvPr id="112" name="Text Box 191">
                <a:extLst>
                  <a:ext uri="{FF2B5EF4-FFF2-40B4-BE49-F238E27FC236}">
                    <a16:creationId xmlns:a16="http://schemas.microsoft.com/office/drawing/2014/main" id="{C1545E2A-91DA-6941-824C-18B5505C170C}"/>
                  </a:ext>
                </a:extLst>
              </p:cNvPr>
              <p:cNvSpPr txBox="1">
                <a:spLocks noChangeArrowheads="1"/>
              </p:cNvSpPr>
              <p:nvPr/>
            </p:nvSpPr>
            <p:spPr bwMode="auto">
              <a:xfrm>
                <a:off x="2536251" y="5079104"/>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subnet 223.1.9/24</a:t>
                </a:r>
              </a:p>
            </p:txBody>
          </p:sp>
          <p:cxnSp>
            <p:nvCxnSpPr>
              <p:cNvPr id="113" name="Straight Connector 112">
                <a:extLst>
                  <a:ext uri="{FF2B5EF4-FFF2-40B4-BE49-F238E27FC236}">
                    <a16:creationId xmlns:a16="http://schemas.microsoft.com/office/drawing/2014/main" id="{BDF0C53D-5034-4441-862A-8627EC8860A8}"/>
                  </a:ext>
                </a:extLst>
              </p:cNvPr>
              <p:cNvCxnSpPr>
                <a:cxnSpLocks/>
              </p:cNvCxnSpPr>
              <p:nvPr/>
            </p:nvCxnSpPr>
            <p:spPr>
              <a:xfrm>
                <a:off x="4559085" y="5349499"/>
                <a:ext cx="472698" cy="22214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2CB2CAF3-1397-8349-831B-5AFEFB9A7D54}"/>
                </a:ext>
              </a:extLst>
            </p:cNvPr>
            <p:cNvGrpSpPr/>
            <p:nvPr/>
          </p:nvGrpSpPr>
          <p:grpSpPr>
            <a:xfrm>
              <a:off x="6605504" y="4602997"/>
              <a:ext cx="2079672" cy="648084"/>
              <a:chOff x="1320582" y="5594888"/>
              <a:chExt cx="2079672" cy="648084"/>
            </a:xfrm>
          </p:grpSpPr>
          <p:sp>
            <p:nvSpPr>
              <p:cNvPr id="115" name="Text Box 191">
                <a:extLst>
                  <a:ext uri="{FF2B5EF4-FFF2-40B4-BE49-F238E27FC236}">
                    <a16:creationId xmlns:a16="http://schemas.microsoft.com/office/drawing/2014/main" id="{2DC2D22A-1CD2-634F-8976-C28F4B96CDB7}"/>
                  </a:ext>
                </a:extLst>
              </p:cNvPr>
              <p:cNvSpPr txBox="1">
                <a:spLocks noChangeArrowheads="1"/>
              </p:cNvSpPr>
              <p:nvPr/>
            </p:nvSpPr>
            <p:spPr bwMode="auto">
              <a:xfrm>
                <a:off x="1320582" y="5842862"/>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subnet 223.1.8/24</a:t>
                </a:r>
              </a:p>
            </p:txBody>
          </p:sp>
          <p:cxnSp>
            <p:nvCxnSpPr>
              <p:cNvPr id="14" name="Straight Connector 13">
                <a:extLst>
                  <a:ext uri="{FF2B5EF4-FFF2-40B4-BE49-F238E27FC236}">
                    <a16:creationId xmlns:a16="http://schemas.microsoft.com/office/drawing/2014/main" id="{33911C1C-F5CA-8741-A35F-BE8EE6DB2AE9}"/>
                  </a:ext>
                </a:extLst>
              </p:cNvPr>
              <p:cNvCxnSpPr/>
              <p:nvPr/>
            </p:nvCxnSpPr>
            <p:spPr>
              <a:xfrm flipV="1">
                <a:off x="2355742" y="5594888"/>
                <a:ext cx="0" cy="340963"/>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sp>
        <p:nvSpPr>
          <p:cNvPr id="108" name="Slide Number Placeholder 3">
            <a:extLst>
              <a:ext uri="{FF2B5EF4-FFF2-40B4-BE49-F238E27FC236}">
                <a16:creationId xmlns:a16="http://schemas.microsoft.com/office/drawing/2014/main" id="{4B49317B-9855-3844-A22F-AD77FDB60BD9}"/>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51</a:t>
            </a:fld>
            <a:endParaRPr lang="en-US" dirty="0"/>
          </a:p>
        </p:txBody>
      </p:sp>
    </p:spTree>
    <p:extLst>
      <p:ext uri="{BB962C8B-B14F-4D97-AF65-F5344CB8AC3E}">
        <p14:creationId xmlns:p14="http://schemas.microsoft.com/office/powerpoint/2010/main" val="943649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IP addressing: CIDR</a:t>
            </a:r>
          </a:p>
        </p:txBody>
      </p:sp>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910964" y="1504586"/>
            <a:ext cx="11096157" cy="207806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CIDR:</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C</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lassless </a:t>
            </a: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I</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nter</a:t>
            </a: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D</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omain </a:t>
            </a: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R</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outing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(pronounced “cider”)</a:t>
            </a: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subnet portion of address of arbitrary length</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address format: </a:t>
            </a:r>
            <a:r>
              <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rPr>
              <a:t>a.b.c.d/x</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where x is # bits in subnet portion of address</a:t>
            </a:r>
          </a:p>
          <a:p>
            <a:pPr marL="582613" marR="0" lvl="1" indent="-23336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grpSp>
        <p:nvGrpSpPr>
          <p:cNvPr id="2" name="Group 1">
            <a:extLst>
              <a:ext uri="{FF2B5EF4-FFF2-40B4-BE49-F238E27FC236}">
                <a16:creationId xmlns:a16="http://schemas.microsoft.com/office/drawing/2014/main" id="{24BFDBCB-D833-424E-B896-ECF456E857A6}"/>
              </a:ext>
            </a:extLst>
          </p:cNvPr>
          <p:cNvGrpSpPr/>
          <p:nvPr/>
        </p:nvGrpSpPr>
        <p:grpSpPr>
          <a:xfrm>
            <a:off x="3242716" y="3863272"/>
            <a:ext cx="6124575" cy="1624012"/>
            <a:chOff x="3242716" y="3863272"/>
            <a:chExt cx="6124575" cy="1624012"/>
          </a:xfrm>
        </p:grpSpPr>
        <p:sp>
          <p:nvSpPr>
            <p:cNvPr id="71" name="Text Box 5">
              <a:extLst>
                <a:ext uri="{FF2B5EF4-FFF2-40B4-BE49-F238E27FC236}">
                  <a16:creationId xmlns:a16="http://schemas.microsoft.com/office/drawing/2014/main" id="{DF99B885-3705-9D49-B24E-90392B9185F9}"/>
                </a:ext>
              </a:extLst>
            </p:cNvPr>
            <p:cNvSpPr txBox="1">
              <a:spLocks noChangeArrowheads="1"/>
            </p:cNvSpPr>
            <p:nvPr/>
          </p:nvSpPr>
          <p:spPr bwMode="auto">
            <a:xfrm>
              <a:off x="3242716" y="4444297"/>
              <a:ext cx="61245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11001000  00010111  0001000</a:t>
              </a:r>
              <a:r>
                <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0  00000000</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4" name="Text Box 6">
              <a:extLst>
                <a:ext uri="{FF2B5EF4-FFF2-40B4-BE49-F238E27FC236}">
                  <a16:creationId xmlns:a16="http://schemas.microsoft.com/office/drawing/2014/main" id="{53AC14AD-B9EE-554E-9932-48BD3C8AF40F}"/>
                </a:ext>
              </a:extLst>
            </p:cNvPr>
            <p:cNvSpPr txBox="1">
              <a:spLocks noChangeArrowheads="1"/>
            </p:cNvSpPr>
            <p:nvPr/>
          </p:nvSpPr>
          <p:spPr bwMode="auto">
            <a:xfrm>
              <a:off x="4904829" y="3899784"/>
              <a:ext cx="8699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subnet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part</a:t>
              </a:r>
            </a:p>
          </p:txBody>
        </p:sp>
        <p:sp>
          <p:nvSpPr>
            <p:cNvPr id="85" name="Text Box 7">
              <a:extLst>
                <a:ext uri="{FF2B5EF4-FFF2-40B4-BE49-F238E27FC236}">
                  <a16:creationId xmlns:a16="http://schemas.microsoft.com/office/drawing/2014/main" id="{A9661791-FEB7-4F4F-86F8-6CFB4289ACA7}"/>
                </a:ext>
              </a:extLst>
            </p:cNvPr>
            <p:cNvSpPr txBox="1">
              <a:spLocks noChangeArrowheads="1"/>
            </p:cNvSpPr>
            <p:nvPr/>
          </p:nvSpPr>
          <p:spPr bwMode="auto">
            <a:xfrm>
              <a:off x="8184604" y="3863272"/>
              <a:ext cx="6159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host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part</a:t>
              </a:r>
            </a:p>
          </p:txBody>
        </p:sp>
        <p:sp>
          <p:nvSpPr>
            <p:cNvPr id="89" name="Line 8">
              <a:extLst>
                <a:ext uri="{FF2B5EF4-FFF2-40B4-BE49-F238E27FC236}">
                  <a16:creationId xmlns:a16="http://schemas.microsoft.com/office/drawing/2014/main" id="{3951CC4F-1C7E-7149-9A31-48715C63D9A3}"/>
                </a:ext>
              </a:extLst>
            </p:cNvPr>
            <p:cNvSpPr>
              <a:spLocks noChangeShapeType="1"/>
            </p:cNvSpPr>
            <p:nvPr/>
          </p:nvSpPr>
          <p:spPr bwMode="auto">
            <a:xfrm>
              <a:off x="5911304" y="4209347"/>
              <a:ext cx="1620837" cy="0"/>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0" name="Line 11">
              <a:extLst>
                <a:ext uri="{FF2B5EF4-FFF2-40B4-BE49-F238E27FC236}">
                  <a16:creationId xmlns:a16="http://schemas.microsoft.com/office/drawing/2014/main" id="{CD44A653-71EC-9D4E-A7F3-98231B2666D0}"/>
                </a:ext>
              </a:extLst>
            </p:cNvPr>
            <p:cNvSpPr>
              <a:spLocks noChangeShapeType="1"/>
            </p:cNvSpPr>
            <p:nvPr/>
          </p:nvSpPr>
          <p:spPr bwMode="auto">
            <a:xfrm flipV="1">
              <a:off x="8702129" y="4198234"/>
              <a:ext cx="595312"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6" name="Text Box 12">
              <a:extLst>
                <a:ext uri="{FF2B5EF4-FFF2-40B4-BE49-F238E27FC236}">
                  <a16:creationId xmlns:a16="http://schemas.microsoft.com/office/drawing/2014/main" id="{D9A9A07F-569F-3443-AEE2-00A164A4D8F4}"/>
                </a:ext>
              </a:extLst>
            </p:cNvPr>
            <p:cNvSpPr txBox="1">
              <a:spLocks noChangeArrowheads="1"/>
            </p:cNvSpPr>
            <p:nvPr/>
          </p:nvSpPr>
          <p:spPr bwMode="auto">
            <a:xfrm>
              <a:off x="5179466" y="5030084"/>
              <a:ext cx="22193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200.23.16.0/23</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97" name="Line 14">
              <a:extLst>
                <a:ext uri="{FF2B5EF4-FFF2-40B4-BE49-F238E27FC236}">
                  <a16:creationId xmlns:a16="http://schemas.microsoft.com/office/drawing/2014/main" id="{2DDD0515-22AD-7341-9655-745249D5C35B}"/>
                </a:ext>
              </a:extLst>
            </p:cNvPr>
            <p:cNvSpPr>
              <a:spLocks noChangeShapeType="1"/>
            </p:cNvSpPr>
            <p:nvPr/>
          </p:nvSpPr>
          <p:spPr bwMode="auto">
            <a:xfrm flipH="1">
              <a:off x="3312566" y="4199822"/>
              <a:ext cx="1438275" cy="0"/>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8" name="Line 15">
              <a:extLst>
                <a:ext uri="{FF2B5EF4-FFF2-40B4-BE49-F238E27FC236}">
                  <a16:creationId xmlns:a16="http://schemas.microsoft.com/office/drawing/2014/main" id="{EE979EFA-8152-E542-864B-818BC9C3940D}"/>
                </a:ext>
              </a:extLst>
            </p:cNvPr>
            <p:cNvSpPr>
              <a:spLocks noChangeShapeType="1"/>
            </p:cNvSpPr>
            <p:nvPr/>
          </p:nvSpPr>
          <p:spPr bwMode="auto">
            <a:xfrm flipH="1">
              <a:off x="7571829" y="4210934"/>
              <a:ext cx="647700"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3" name="Slide Number Placeholder 3">
            <a:extLst>
              <a:ext uri="{FF2B5EF4-FFF2-40B4-BE49-F238E27FC236}">
                <a16:creationId xmlns:a16="http://schemas.microsoft.com/office/drawing/2014/main" id="{BC68F452-8EED-AA47-AB8D-3B3E453FED13}"/>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52</a:t>
            </a:fld>
            <a:endParaRPr lang="en-US" dirty="0"/>
          </a:p>
        </p:txBody>
      </p:sp>
    </p:spTree>
    <p:extLst>
      <p:ext uri="{BB962C8B-B14F-4D97-AF65-F5344CB8AC3E}">
        <p14:creationId xmlns:p14="http://schemas.microsoft.com/office/powerpoint/2010/main" val="15737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IP addresses: how to get one?</a:t>
            </a:r>
            <a:endParaRPr lang="en-US" dirty="0"/>
          </a:p>
        </p:txBody>
      </p:sp>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910964" y="1504585"/>
            <a:ext cx="11096157" cy="2677671"/>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That’s actually </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ＭＳ Ｐゴシック" panose="020B0600070205080204" pitchFamily="34" charset="-128"/>
              </a:rPr>
              <a:t>two</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questions:</a:t>
            </a:r>
          </a:p>
          <a:p>
            <a:pPr marL="644525" marR="0" lvl="0" indent="-346075" algn="l" defTabSz="914400" rtl="0" eaLnBrk="1" fontAlgn="auto" latinLnBrk="0" hangingPunct="1">
              <a:lnSpc>
                <a:spcPct val="90000"/>
              </a:lnSpc>
              <a:spcBef>
                <a:spcPts val="1000"/>
              </a:spcBef>
              <a:spcAft>
                <a:spcPts val="0"/>
              </a:spcAft>
              <a:buClr>
                <a:srgbClr val="0000A3"/>
              </a:buClr>
              <a:buSzTx/>
              <a:buFont typeface="+mj-lt"/>
              <a:buAutoNum type="arabicPeriod"/>
              <a:tabLst/>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Q: How does a </a:t>
            </a: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host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get IP address within its network (host part of address)?</a:t>
            </a:r>
          </a:p>
          <a:p>
            <a:pPr marL="644525" marR="0" lvl="0" indent="-346075" algn="l" defTabSz="914400" rtl="0" eaLnBrk="1" fontAlgn="auto" latinLnBrk="0" hangingPunct="1">
              <a:lnSpc>
                <a:spcPct val="90000"/>
              </a:lnSpc>
              <a:spcBef>
                <a:spcPts val="1000"/>
              </a:spcBef>
              <a:spcAft>
                <a:spcPts val="0"/>
              </a:spcAft>
              <a:buClr>
                <a:srgbClr val="0000A3"/>
              </a:buClr>
              <a:buSzTx/>
              <a:buFont typeface="+mj-lt"/>
              <a:buAutoNum type="arabicPeriod"/>
              <a:tabLst/>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Q: How does a </a:t>
            </a: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network</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get IP address for itself (network part of address)</a:t>
            </a: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2" name="Rectangle 1">
            <a:extLst>
              <a:ext uri="{FF2B5EF4-FFF2-40B4-BE49-F238E27FC236}">
                <a16:creationId xmlns:a16="http://schemas.microsoft.com/office/drawing/2014/main" id="{30BA2288-FC78-F84B-AA24-40801EC93568}"/>
              </a:ext>
            </a:extLst>
          </p:cNvPr>
          <p:cNvSpPr/>
          <p:nvPr/>
        </p:nvSpPr>
        <p:spPr>
          <a:xfrm>
            <a:off x="1104900" y="4234164"/>
            <a:ext cx="10533088" cy="22467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How does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host</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get IP address?</a:t>
            </a:r>
          </a:p>
          <a:p>
            <a:pPr marL="342900" marR="0" lvl="0" indent="-342900" algn="l" defTabSz="914400" rtl="0" eaLnBrk="1" fontAlgn="auto" latinLnBrk="0" hangingPunct="1">
              <a:lnSpc>
                <a:spcPct val="100000"/>
              </a:lnSpc>
              <a:spcBef>
                <a:spcPts val="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hard-coded by sysadmin in config file (e.g.,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/etc/rc.config in UNIX)</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endParaRPr>
          </a:p>
          <a:p>
            <a:pPr marL="342900" marR="0" lvl="0" indent="-342900" algn="l" defTabSz="914400" rtl="0" eaLnBrk="1" fontAlgn="auto" latinLnBrk="0" hangingPunct="1">
              <a:lnSpc>
                <a:spcPct val="100000"/>
              </a:lnSpc>
              <a:spcBef>
                <a:spcPts val="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DHCP:</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ynamic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H</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ost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C</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onfiguration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P</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rotocol: dynamically get address from as server</a:t>
            </a:r>
          </a:p>
          <a:p>
            <a:pPr marL="8001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“plug-and-play”</a:t>
            </a:r>
          </a:p>
        </p:txBody>
      </p:sp>
      <p:sp>
        <p:nvSpPr>
          <p:cNvPr id="5" name="Slide Number Placeholder 3">
            <a:extLst>
              <a:ext uri="{FF2B5EF4-FFF2-40B4-BE49-F238E27FC236}">
                <a16:creationId xmlns:a16="http://schemas.microsoft.com/office/drawing/2014/main" id="{9084C300-711D-1C4E-A81B-733D1F5A7E6A}"/>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53</a:t>
            </a:fld>
            <a:endParaRPr lang="en-US" dirty="0"/>
          </a:p>
        </p:txBody>
      </p:sp>
    </p:spTree>
    <p:extLst>
      <p:ext uri="{BB962C8B-B14F-4D97-AF65-F5344CB8AC3E}">
        <p14:creationId xmlns:p14="http://schemas.microsoft.com/office/powerpoint/2010/main" val="2363231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DHCP: Dynamic Host Configuration Protocol</a:t>
            </a:r>
          </a:p>
        </p:txBody>
      </p:sp>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895974" y="1369673"/>
            <a:ext cx="11096157" cy="231790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goal:</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host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dynamically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obtains IP address from network server when it “joins” network</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can renew its lease on address in use</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allows reuse of addresses (only hold address while connected/</a:t>
            </a:r>
            <a:r>
              <a:rPr kumimoji="0" lang="en-US" altLang="ja-JP"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on)</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support for mobile users who join/leave network </a:t>
            </a: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5" name="Rectangle 3">
            <a:extLst>
              <a:ext uri="{FF2B5EF4-FFF2-40B4-BE49-F238E27FC236}">
                <a16:creationId xmlns:a16="http://schemas.microsoft.com/office/drawing/2014/main" id="{A1A4878C-1BFB-0D4A-B7ED-0141B1F98B2A}"/>
              </a:ext>
            </a:extLst>
          </p:cNvPr>
          <p:cNvSpPr txBox="1">
            <a:spLocks noChangeArrowheads="1"/>
          </p:cNvSpPr>
          <p:nvPr/>
        </p:nvSpPr>
        <p:spPr>
          <a:xfrm>
            <a:off x="869430" y="3920499"/>
            <a:ext cx="11096157" cy="234538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065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ＭＳ Ｐゴシック" panose="020B0600070205080204" pitchFamily="34" charset="-128"/>
              </a:rPr>
              <a:t>DHCP overview:</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 broadcasts </a:t>
            </a:r>
            <a:r>
              <a:rPr kumimoji="0" lang="en-US" altLang="ja-JP"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DHCP discover</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msg [optional]</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DHCP server responds with </a:t>
            </a:r>
            <a:r>
              <a:rPr kumimoji="0" lang="en-US" altLang="ja-JP"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DHCP offer</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msg [optional]</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 requests IP address: </a:t>
            </a:r>
            <a:r>
              <a:rPr kumimoji="0" lang="en-US" altLang="ja-JP"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DHCP request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msg</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DHCP server sends address: </a:t>
            </a:r>
            <a:r>
              <a:rPr kumimoji="0" lang="en-US" altLang="ja-JP"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DHCP ack</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msg </a:t>
            </a: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6" name="Slide Number Placeholder 3">
            <a:extLst>
              <a:ext uri="{FF2B5EF4-FFF2-40B4-BE49-F238E27FC236}">
                <a16:creationId xmlns:a16="http://schemas.microsoft.com/office/drawing/2014/main" id="{656901C4-5463-CC4D-A8BA-E1B660D5615D}"/>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54</a:t>
            </a:fld>
            <a:endParaRPr lang="en-US" dirty="0"/>
          </a:p>
        </p:txBody>
      </p:sp>
    </p:spTree>
    <p:extLst>
      <p:ext uri="{BB962C8B-B14F-4D97-AF65-F5344CB8AC3E}">
        <p14:creationId xmlns:p14="http://schemas.microsoft.com/office/powerpoint/2010/main" val="812812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DHCP client-server scenario</a:t>
            </a:r>
          </a:p>
        </p:txBody>
      </p:sp>
      <p:sp>
        <p:nvSpPr>
          <p:cNvPr id="6" name="Freeform 140">
            <a:extLst>
              <a:ext uri="{FF2B5EF4-FFF2-40B4-BE49-F238E27FC236}">
                <a16:creationId xmlns:a16="http://schemas.microsoft.com/office/drawing/2014/main" id="{31DAAA25-5A53-F648-BB18-AC788729F193}"/>
              </a:ext>
            </a:extLst>
          </p:cNvPr>
          <p:cNvSpPr>
            <a:spLocks/>
          </p:cNvSpPr>
          <p:nvPr/>
        </p:nvSpPr>
        <p:spPr bwMode="auto">
          <a:xfrm rot="16200000">
            <a:off x="3939641" y="4185782"/>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 name="Freeform 140">
            <a:extLst>
              <a:ext uri="{FF2B5EF4-FFF2-40B4-BE49-F238E27FC236}">
                <a16:creationId xmlns:a16="http://schemas.microsoft.com/office/drawing/2014/main" id="{69E13419-1E45-0F46-879F-C381AD412BFC}"/>
              </a:ext>
            </a:extLst>
          </p:cNvPr>
          <p:cNvSpPr>
            <a:spLocks/>
          </p:cNvSpPr>
          <p:nvPr/>
        </p:nvSpPr>
        <p:spPr bwMode="auto">
          <a:xfrm rot="10800000">
            <a:off x="4937385" y="2859425"/>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 name="Freeform 140">
            <a:extLst>
              <a:ext uri="{FF2B5EF4-FFF2-40B4-BE49-F238E27FC236}">
                <a16:creationId xmlns:a16="http://schemas.microsoft.com/office/drawing/2014/main" id="{3EAEF544-5AF2-EB4B-803E-855EBA054CB2}"/>
              </a:ext>
            </a:extLst>
          </p:cNvPr>
          <p:cNvSpPr>
            <a:spLocks/>
          </p:cNvSpPr>
          <p:nvPr/>
        </p:nvSpPr>
        <p:spPr bwMode="auto">
          <a:xfrm>
            <a:off x="2902210" y="2441913"/>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 name="Text Box 26">
            <a:extLst>
              <a:ext uri="{FF2B5EF4-FFF2-40B4-BE49-F238E27FC236}">
                <a16:creationId xmlns:a16="http://schemas.microsoft.com/office/drawing/2014/main" id="{D36DACCB-29DB-4E4F-ABF1-53C696E50312}"/>
              </a:ext>
            </a:extLst>
          </p:cNvPr>
          <p:cNvSpPr txBox="1">
            <a:spLocks noChangeArrowheads="1"/>
          </p:cNvSpPr>
          <p:nvPr/>
        </p:nvSpPr>
        <p:spPr bwMode="auto">
          <a:xfrm>
            <a:off x="2284673" y="2272050"/>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223.1.1.1</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10" name="Group 27">
            <a:extLst>
              <a:ext uri="{FF2B5EF4-FFF2-40B4-BE49-F238E27FC236}">
                <a16:creationId xmlns:a16="http://schemas.microsoft.com/office/drawing/2014/main" id="{5D1A4459-0744-6248-B463-A419CA5BCEDA}"/>
              </a:ext>
            </a:extLst>
          </p:cNvPr>
          <p:cNvGrpSpPr>
            <a:grpSpLocks/>
          </p:cNvGrpSpPr>
          <p:nvPr/>
        </p:nvGrpSpPr>
        <p:grpSpPr bwMode="auto">
          <a:xfrm>
            <a:off x="1460763" y="3097551"/>
            <a:ext cx="1011238" cy="393700"/>
            <a:chOff x="3194" y="523"/>
            <a:chExt cx="637" cy="248"/>
          </a:xfrm>
        </p:grpSpPr>
        <p:sp>
          <p:nvSpPr>
            <p:cNvPr id="11" name="Rectangle 28">
              <a:extLst>
                <a:ext uri="{FF2B5EF4-FFF2-40B4-BE49-F238E27FC236}">
                  <a16:creationId xmlns:a16="http://schemas.microsoft.com/office/drawing/2014/main" id="{7BCFF031-6D67-D540-B6AC-0305463820C6}"/>
                </a:ext>
              </a:extLst>
            </p:cNvPr>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 name="Text Box 29">
              <a:extLst>
                <a:ext uri="{FF2B5EF4-FFF2-40B4-BE49-F238E27FC236}">
                  <a16:creationId xmlns:a16="http://schemas.microsoft.com/office/drawing/2014/main" id="{535E211A-A4D0-EB48-8374-6DF2345B95B5}"/>
                </a:ext>
              </a:extLst>
            </p:cNvPr>
            <p:cNvSpPr txBox="1">
              <a:spLocks noChangeArrowheads="1"/>
            </p:cNvSpPr>
            <p:nvPr/>
          </p:nvSpPr>
          <p:spPr bwMode="auto">
            <a:xfrm>
              <a:off x="3194" y="523"/>
              <a:ext cx="586"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223.1.1.2</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sp>
        <p:nvSpPr>
          <p:cNvPr id="13" name="Text Box 30">
            <a:extLst>
              <a:ext uri="{FF2B5EF4-FFF2-40B4-BE49-F238E27FC236}">
                <a16:creationId xmlns:a16="http://schemas.microsoft.com/office/drawing/2014/main" id="{C69E9848-9E5D-8D4C-97D2-4B27341DD8DA}"/>
              </a:ext>
            </a:extLst>
          </p:cNvPr>
          <p:cNvSpPr txBox="1">
            <a:spLocks noChangeArrowheads="1"/>
          </p:cNvSpPr>
          <p:nvPr/>
        </p:nvSpPr>
        <p:spPr bwMode="auto">
          <a:xfrm>
            <a:off x="2389448" y="4227850"/>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223.1.1.3</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4" name="Text Box 31">
            <a:extLst>
              <a:ext uri="{FF2B5EF4-FFF2-40B4-BE49-F238E27FC236}">
                <a16:creationId xmlns:a16="http://schemas.microsoft.com/office/drawing/2014/main" id="{DF8FBE0F-CE5D-3F4C-8724-A2B65CD63802}"/>
              </a:ext>
            </a:extLst>
          </p:cNvPr>
          <p:cNvSpPr txBox="1">
            <a:spLocks noChangeArrowheads="1"/>
          </p:cNvSpPr>
          <p:nvPr/>
        </p:nvSpPr>
        <p:spPr bwMode="auto">
          <a:xfrm>
            <a:off x="3209055" y="3445031"/>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223.1.1.4</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5" name="Text Box 33">
            <a:extLst>
              <a:ext uri="{FF2B5EF4-FFF2-40B4-BE49-F238E27FC236}">
                <a16:creationId xmlns:a16="http://schemas.microsoft.com/office/drawing/2014/main" id="{E1BAC4A0-E14C-B347-93DA-120559030826}"/>
              </a:ext>
            </a:extLst>
          </p:cNvPr>
          <p:cNvSpPr txBox="1">
            <a:spLocks noChangeArrowheads="1"/>
          </p:cNvSpPr>
          <p:nvPr/>
        </p:nvSpPr>
        <p:spPr bwMode="auto">
          <a:xfrm>
            <a:off x="4572034" y="3416409"/>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223.1.2.9</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6" name="Text Box 41">
            <a:extLst>
              <a:ext uri="{FF2B5EF4-FFF2-40B4-BE49-F238E27FC236}">
                <a16:creationId xmlns:a16="http://schemas.microsoft.com/office/drawing/2014/main" id="{39006EDA-7902-FA40-B143-CA8341816B19}"/>
              </a:ext>
            </a:extLst>
          </p:cNvPr>
          <p:cNvSpPr txBox="1">
            <a:spLocks noChangeArrowheads="1"/>
          </p:cNvSpPr>
          <p:nvPr/>
        </p:nvSpPr>
        <p:spPr bwMode="auto">
          <a:xfrm>
            <a:off x="5576206" y="4449327"/>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223.1.2.2</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7" name="Text Box 44">
            <a:extLst>
              <a:ext uri="{FF2B5EF4-FFF2-40B4-BE49-F238E27FC236}">
                <a16:creationId xmlns:a16="http://schemas.microsoft.com/office/drawing/2014/main" id="{BE89C22D-CB46-8549-82D3-9E9741AFCA6B}"/>
              </a:ext>
            </a:extLst>
          </p:cNvPr>
          <p:cNvSpPr txBox="1">
            <a:spLocks noChangeArrowheads="1"/>
          </p:cNvSpPr>
          <p:nvPr/>
        </p:nvSpPr>
        <p:spPr bwMode="auto">
          <a:xfrm>
            <a:off x="5700504" y="2407928"/>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223.1.2.1</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18" name="Line 45">
            <a:extLst>
              <a:ext uri="{FF2B5EF4-FFF2-40B4-BE49-F238E27FC236}">
                <a16:creationId xmlns:a16="http://schemas.microsoft.com/office/drawing/2014/main" id="{3C0F2103-31E3-1E4B-8C1F-C448C2CA4488}"/>
              </a:ext>
            </a:extLst>
          </p:cNvPr>
          <p:cNvSpPr>
            <a:spLocks noChangeShapeType="1"/>
          </p:cNvSpPr>
          <p:nvPr/>
        </p:nvSpPr>
        <p:spPr bwMode="auto">
          <a:xfrm>
            <a:off x="4353185" y="3874288"/>
            <a:ext cx="0" cy="87902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 name="Text Box 53">
            <a:extLst>
              <a:ext uri="{FF2B5EF4-FFF2-40B4-BE49-F238E27FC236}">
                <a16:creationId xmlns:a16="http://schemas.microsoft.com/office/drawing/2014/main" id="{DC27773B-AE4D-7B44-82B4-8EF0DEDE0A3C}"/>
              </a:ext>
            </a:extLst>
          </p:cNvPr>
          <p:cNvSpPr txBox="1">
            <a:spLocks noChangeArrowheads="1"/>
          </p:cNvSpPr>
          <p:nvPr/>
        </p:nvSpPr>
        <p:spPr bwMode="auto">
          <a:xfrm>
            <a:off x="4965677" y="5374255"/>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20" name="Text Box 56">
            <a:extLst>
              <a:ext uri="{FF2B5EF4-FFF2-40B4-BE49-F238E27FC236}">
                <a16:creationId xmlns:a16="http://schemas.microsoft.com/office/drawing/2014/main" id="{21E62D77-73B8-9647-9335-F6704548295D}"/>
              </a:ext>
            </a:extLst>
          </p:cNvPr>
          <p:cNvSpPr txBox="1">
            <a:spLocks noChangeArrowheads="1"/>
          </p:cNvSpPr>
          <p:nvPr/>
        </p:nvSpPr>
        <p:spPr bwMode="auto">
          <a:xfrm>
            <a:off x="3900694" y="5359648"/>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223.1.3.1</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nvGrpSpPr>
          <p:cNvPr id="21" name="Group 57">
            <a:extLst>
              <a:ext uri="{FF2B5EF4-FFF2-40B4-BE49-F238E27FC236}">
                <a16:creationId xmlns:a16="http://schemas.microsoft.com/office/drawing/2014/main" id="{E4FF3E6C-0BB8-1442-B3E6-762239BB9684}"/>
              </a:ext>
            </a:extLst>
          </p:cNvPr>
          <p:cNvGrpSpPr>
            <a:grpSpLocks/>
          </p:cNvGrpSpPr>
          <p:nvPr/>
        </p:nvGrpSpPr>
        <p:grpSpPr bwMode="auto">
          <a:xfrm>
            <a:off x="3878520" y="4135775"/>
            <a:ext cx="1028699" cy="307975"/>
            <a:chOff x="4550" y="1257"/>
            <a:chExt cx="648" cy="194"/>
          </a:xfrm>
        </p:grpSpPr>
        <p:sp>
          <p:nvSpPr>
            <p:cNvPr id="22" name="Rectangle 58">
              <a:extLst>
                <a:ext uri="{FF2B5EF4-FFF2-40B4-BE49-F238E27FC236}">
                  <a16:creationId xmlns:a16="http://schemas.microsoft.com/office/drawing/2014/main" id="{AFEEB12C-DC96-6E46-B1D6-71F1FEEFD1BD}"/>
                </a:ext>
              </a:extLst>
            </p:cNvPr>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 name="Text Box 59">
              <a:extLst>
                <a:ext uri="{FF2B5EF4-FFF2-40B4-BE49-F238E27FC236}">
                  <a16:creationId xmlns:a16="http://schemas.microsoft.com/office/drawing/2014/main" id="{7B5F402D-07D3-1A44-B12D-5A96C1DBFC6F}"/>
                </a:ext>
              </a:extLst>
            </p:cNvPr>
            <p:cNvSpPr txBox="1">
              <a:spLocks noChangeArrowheads="1"/>
            </p:cNvSpPr>
            <p:nvPr/>
          </p:nvSpPr>
          <p:spPr bwMode="auto">
            <a:xfrm>
              <a:off x="4550" y="1257"/>
              <a:ext cx="648"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223.1.3.27</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nvGrpSpPr>
          <p:cNvPr id="24" name="Group 73">
            <a:extLst>
              <a:ext uri="{FF2B5EF4-FFF2-40B4-BE49-F238E27FC236}">
                <a16:creationId xmlns:a16="http://schemas.microsoft.com/office/drawing/2014/main" id="{935720AA-DFA8-6C4D-A9DF-F1AEC40955CA}"/>
              </a:ext>
            </a:extLst>
          </p:cNvPr>
          <p:cNvGrpSpPr>
            <a:grpSpLocks/>
          </p:cNvGrpSpPr>
          <p:nvPr/>
        </p:nvGrpSpPr>
        <p:grpSpPr bwMode="auto">
          <a:xfrm>
            <a:off x="2110048" y="2518113"/>
            <a:ext cx="641350" cy="558800"/>
            <a:chOff x="-44" y="1473"/>
            <a:chExt cx="981" cy="1105"/>
          </a:xfrm>
        </p:grpSpPr>
        <p:pic>
          <p:nvPicPr>
            <p:cNvPr id="25" name="Picture 74" descr="desktop_computer_stylized_medium">
              <a:extLst>
                <a:ext uri="{FF2B5EF4-FFF2-40B4-BE49-F238E27FC236}">
                  <a16:creationId xmlns:a16="http://schemas.microsoft.com/office/drawing/2014/main" id="{35E83BBA-8877-014F-A226-CC9A3A908C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Freeform 75">
              <a:extLst>
                <a:ext uri="{FF2B5EF4-FFF2-40B4-BE49-F238E27FC236}">
                  <a16:creationId xmlns:a16="http://schemas.microsoft.com/office/drawing/2014/main" id="{EEB02E84-9186-3B42-AAC9-859A194F99D8}"/>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7" name="Group 80">
            <a:extLst>
              <a:ext uri="{FF2B5EF4-FFF2-40B4-BE49-F238E27FC236}">
                <a16:creationId xmlns:a16="http://schemas.microsoft.com/office/drawing/2014/main" id="{61E37396-6C3D-BF43-B8E2-EC2B8A5E6147}"/>
              </a:ext>
            </a:extLst>
          </p:cNvPr>
          <p:cNvGrpSpPr>
            <a:grpSpLocks/>
          </p:cNvGrpSpPr>
          <p:nvPr/>
        </p:nvGrpSpPr>
        <p:grpSpPr bwMode="auto">
          <a:xfrm>
            <a:off x="2105285" y="3116600"/>
            <a:ext cx="641350" cy="558800"/>
            <a:chOff x="-44" y="1473"/>
            <a:chExt cx="981" cy="1105"/>
          </a:xfrm>
        </p:grpSpPr>
        <p:pic>
          <p:nvPicPr>
            <p:cNvPr id="28" name="Picture 81" descr="desktop_computer_stylized_medium">
              <a:extLst>
                <a:ext uri="{FF2B5EF4-FFF2-40B4-BE49-F238E27FC236}">
                  <a16:creationId xmlns:a16="http://schemas.microsoft.com/office/drawing/2014/main" id="{94B1919C-737D-9843-A32B-4611678EE9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Freeform 82">
              <a:extLst>
                <a:ext uri="{FF2B5EF4-FFF2-40B4-BE49-F238E27FC236}">
                  <a16:creationId xmlns:a16="http://schemas.microsoft.com/office/drawing/2014/main" id="{831A54DA-BC03-904F-9EC5-5B377957BD98}"/>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0" name="Group 83">
            <a:extLst>
              <a:ext uri="{FF2B5EF4-FFF2-40B4-BE49-F238E27FC236}">
                <a16:creationId xmlns:a16="http://schemas.microsoft.com/office/drawing/2014/main" id="{E0C94097-9317-BE45-A584-4C61CB5C706E}"/>
              </a:ext>
            </a:extLst>
          </p:cNvPr>
          <p:cNvGrpSpPr>
            <a:grpSpLocks/>
          </p:cNvGrpSpPr>
          <p:nvPr/>
        </p:nvGrpSpPr>
        <p:grpSpPr bwMode="auto">
          <a:xfrm>
            <a:off x="2133860" y="3726200"/>
            <a:ext cx="641350" cy="558800"/>
            <a:chOff x="-44" y="1473"/>
            <a:chExt cx="981" cy="1105"/>
          </a:xfrm>
        </p:grpSpPr>
        <p:pic>
          <p:nvPicPr>
            <p:cNvPr id="31" name="Picture 84" descr="desktop_computer_stylized_medium">
              <a:extLst>
                <a:ext uri="{FF2B5EF4-FFF2-40B4-BE49-F238E27FC236}">
                  <a16:creationId xmlns:a16="http://schemas.microsoft.com/office/drawing/2014/main" id="{95635DB0-2F79-F74E-8399-E2F3FC747C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Freeform 85">
              <a:extLst>
                <a:ext uri="{FF2B5EF4-FFF2-40B4-BE49-F238E27FC236}">
                  <a16:creationId xmlns:a16="http://schemas.microsoft.com/office/drawing/2014/main" id="{0D36091B-285B-5148-ABB5-689E65169CBC}"/>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3" name="Group 87">
            <a:extLst>
              <a:ext uri="{FF2B5EF4-FFF2-40B4-BE49-F238E27FC236}">
                <a16:creationId xmlns:a16="http://schemas.microsoft.com/office/drawing/2014/main" id="{B04BEE98-0C49-EF4A-A93C-CEEDF2563E9E}"/>
              </a:ext>
            </a:extLst>
          </p:cNvPr>
          <p:cNvGrpSpPr>
            <a:grpSpLocks/>
          </p:cNvGrpSpPr>
          <p:nvPr/>
        </p:nvGrpSpPr>
        <p:grpSpPr bwMode="auto">
          <a:xfrm flipH="1">
            <a:off x="5793048" y="2675275"/>
            <a:ext cx="641350" cy="558800"/>
            <a:chOff x="-44" y="1473"/>
            <a:chExt cx="981" cy="1105"/>
          </a:xfrm>
        </p:grpSpPr>
        <p:pic>
          <p:nvPicPr>
            <p:cNvPr id="34" name="Picture 88" descr="desktop_computer_stylized_medium">
              <a:extLst>
                <a:ext uri="{FF2B5EF4-FFF2-40B4-BE49-F238E27FC236}">
                  <a16:creationId xmlns:a16="http://schemas.microsoft.com/office/drawing/2014/main" id="{E696DA5C-EBB6-DD4E-B7A6-B2101BC8DD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Freeform 89">
              <a:extLst>
                <a:ext uri="{FF2B5EF4-FFF2-40B4-BE49-F238E27FC236}">
                  <a16:creationId xmlns:a16="http://schemas.microsoft.com/office/drawing/2014/main" id="{DCA1EB25-A45A-7F41-8718-77AAFFAC28A5}"/>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6" name="Group 90">
            <a:extLst>
              <a:ext uri="{FF2B5EF4-FFF2-40B4-BE49-F238E27FC236}">
                <a16:creationId xmlns:a16="http://schemas.microsoft.com/office/drawing/2014/main" id="{0654A4CA-EB3A-F04B-B0EC-F3BAB4EC9996}"/>
              </a:ext>
            </a:extLst>
          </p:cNvPr>
          <p:cNvGrpSpPr>
            <a:grpSpLocks/>
          </p:cNvGrpSpPr>
          <p:nvPr/>
        </p:nvGrpSpPr>
        <p:grpSpPr bwMode="auto">
          <a:xfrm flipH="1">
            <a:off x="5807335" y="3954800"/>
            <a:ext cx="641350" cy="558800"/>
            <a:chOff x="-44" y="1473"/>
            <a:chExt cx="981" cy="1105"/>
          </a:xfrm>
        </p:grpSpPr>
        <p:pic>
          <p:nvPicPr>
            <p:cNvPr id="37" name="Picture 91" descr="desktop_computer_stylized_medium">
              <a:extLst>
                <a:ext uri="{FF2B5EF4-FFF2-40B4-BE49-F238E27FC236}">
                  <a16:creationId xmlns:a16="http://schemas.microsoft.com/office/drawing/2014/main" id="{1FE2F863-2385-884E-80D8-6DBCCB97C6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Freeform 92">
              <a:extLst>
                <a:ext uri="{FF2B5EF4-FFF2-40B4-BE49-F238E27FC236}">
                  <a16:creationId xmlns:a16="http://schemas.microsoft.com/office/drawing/2014/main" id="{45C0E3E0-B4B3-D440-989F-58666FD89A81}"/>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9" name="Group 93">
            <a:extLst>
              <a:ext uri="{FF2B5EF4-FFF2-40B4-BE49-F238E27FC236}">
                <a16:creationId xmlns:a16="http://schemas.microsoft.com/office/drawing/2014/main" id="{BDAC79F7-89A0-314F-9731-BEF20F5C4E78}"/>
              </a:ext>
            </a:extLst>
          </p:cNvPr>
          <p:cNvGrpSpPr>
            <a:grpSpLocks/>
          </p:cNvGrpSpPr>
          <p:nvPr/>
        </p:nvGrpSpPr>
        <p:grpSpPr bwMode="auto">
          <a:xfrm flipH="1">
            <a:off x="5193019" y="4884750"/>
            <a:ext cx="641350" cy="558800"/>
            <a:chOff x="-44" y="1473"/>
            <a:chExt cx="981" cy="1105"/>
          </a:xfrm>
        </p:grpSpPr>
        <p:pic>
          <p:nvPicPr>
            <p:cNvPr id="40" name="Picture 94" descr="desktop_computer_stylized_medium">
              <a:extLst>
                <a:ext uri="{FF2B5EF4-FFF2-40B4-BE49-F238E27FC236}">
                  <a16:creationId xmlns:a16="http://schemas.microsoft.com/office/drawing/2014/main" id="{ED726F1D-6554-FA43-BFFB-A644B1257B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Freeform 95">
              <a:extLst>
                <a:ext uri="{FF2B5EF4-FFF2-40B4-BE49-F238E27FC236}">
                  <a16:creationId xmlns:a16="http://schemas.microsoft.com/office/drawing/2014/main" id="{72833A31-BB7C-C546-B481-EF3FD82946BD}"/>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2" name="Group 96">
            <a:extLst>
              <a:ext uri="{FF2B5EF4-FFF2-40B4-BE49-F238E27FC236}">
                <a16:creationId xmlns:a16="http://schemas.microsoft.com/office/drawing/2014/main" id="{DC7645FE-448B-A341-B973-11CC7F695077}"/>
              </a:ext>
            </a:extLst>
          </p:cNvPr>
          <p:cNvGrpSpPr>
            <a:grpSpLocks/>
          </p:cNvGrpSpPr>
          <p:nvPr/>
        </p:nvGrpSpPr>
        <p:grpSpPr bwMode="auto">
          <a:xfrm flipH="1">
            <a:off x="3683849" y="5545761"/>
            <a:ext cx="641350" cy="558800"/>
            <a:chOff x="-44" y="1473"/>
            <a:chExt cx="981" cy="1105"/>
          </a:xfrm>
        </p:grpSpPr>
        <p:pic>
          <p:nvPicPr>
            <p:cNvPr id="43" name="Picture 97" descr="desktop_computer_stylized_medium">
              <a:extLst>
                <a:ext uri="{FF2B5EF4-FFF2-40B4-BE49-F238E27FC236}">
                  <a16:creationId xmlns:a16="http://schemas.microsoft.com/office/drawing/2014/main" id="{6F5B829D-406E-7D40-A729-595FDA08C1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Freeform 98">
              <a:extLst>
                <a:ext uri="{FF2B5EF4-FFF2-40B4-BE49-F238E27FC236}">
                  <a16:creationId xmlns:a16="http://schemas.microsoft.com/office/drawing/2014/main" id="{DBFC272D-F29F-7045-8DB1-3AADCA25B996}"/>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cxnSp>
        <p:nvCxnSpPr>
          <p:cNvPr id="45" name="Straight Connector 44">
            <a:extLst>
              <a:ext uri="{FF2B5EF4-FFF2-40B4-BE49-F238E27FC236}">
                <a16:creationId xmlns:a16="http://schemas.microsoft.com/office/drawing/2014/main" id="{9F0B14AF-BE14-BA42-B837-EF27889EE38D}"/>
              </a:ext>
            </a:extLst>
          </p:cNvPr>
          <p:cNvCxnSpPr/>
          <p:nvPr/>
        </p:nvCxnSpPr>
        <p:spPr>
          <a:xfrm>
            <a:off x="2690676" y="2925190"/>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0E58F0A-DE3C-5547-8D0D-A1907B822F60}"/>
              </a:ext>
            </a:extLst>
          </p:cNvPr>
          <p:cNvCxnSpPr/>
          <p:nvPr/>
        </p:nvCxnSpPr>
        <p:spPr>
          <a:xfrm>
            <a:off x="2692109" y="352407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2C980BD-EF83-9F4E-B244-C6C6F3D90313}"/>
              </a:ext>
            </a:extLst>
          </p:cNvPr>
          <p:cNvCxnSpPr/>
          <p:nvPr/>
        </p:nvCxnSpPr>
        <p:spPr>
          <a:xfrm>
            <a:off x="2699264" y="4137247"/>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D56681D6-2EB2-B04A-8D8B-A6A1CB731912}"/>
              </a:ext>
            </a:extLst>
          </p:cNvPr>
          <p:cNvCxnSpPr>
            <a:cxnSpLocks/>
          </p:cNvCxnSpPr>
          <p:nvPr/>
        </p:nvCxnSpPr>
        <p:spPr>
          <a:xfrm>
            <a:off x="5623185" y="3081673"/>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E859720-97E8-5B48-99CA-305481B5731F}"/>
              </a:ext>
            </a:extLst>
          </p:cNvPr>
          <p:cNvCxnSpPr>
            <a:cxnSpLocks/>
          </p:cNvCxnSpPr>
          <p:nvPr/>
        </p:nvCxnSpPr>
        <p:spPr>
          <a:xfrm>
            <a:off x="5624546" y="436078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65B0BC6-6E2C-8948-899C-C852708C6A20}"/>
              </a:ext>
            </a:extLst>
          </p:cNvPr>
          <p:cNvCxnSpPr/>
          <p:nvPr/>
        </p:nvCxnSpPr>
        <p:spPr>
          <a:xfrm>
            <a:off x="3883139" y="5341789"/>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C1CBF63-9CC3-0E4B-9CBB-7AE038D0DD0C}"/>
              </a:ext>
            </a:extLst>
          </p:cNvPr>
          <p:cNvCxnSpPr>
            <a:cxnSpLocks/>
          </p:cNvCxnSpPr>
          <p:nvPr/>
        </p:nvCxnSpPr>
        <p:spPr>
          <a:xfrm>
            <a:off x="4911047" y="5304616"/>
            <a:ext cx="3801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06BCE1BA-2CCC-5641-AE63-0BC42C1DD252}"/>
              </a:ext>
            </a:extLst>
          </p:cNvPr>
          <p:cNvCxnSpPr>
            <a:cxnSpLocks/>
          </p:cNvCxnSpPr>
          <p:nvPr/>
        </p:nvCxnSpPr>
        <p:spPr>
          <a:xfrm>
            <a:off x="3357797" y="3717874"/>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B0B61164-CB17-DE4D-B24C-361019C04182}"/>
              </a:ext>
            </a:extLst>
          </p:cNvPr>
          <p:cNvCxnSpPr>
            <a:cxnSpLocks/>
          </p:cNvCxnSpPr>
          <p:nvPr/>
        </p:nvCxnSpPr>
        <p:spPr>
          <a:xfrm>
            <a:off x="4540907" y="3723826"/>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4" name="Group 53">
            <a:extLst>
              <a:ext uri="{FF2B5EF4-FFF2-40B4-BE49-F238E27FC236}">
                <a16:creationId xmlns:a16="http://schemas.microsoft.com/office/drawing/2014/main" id="{6918EF7F-B4FA-FA43-9A8F-43852A652D77}"/>
              </a:ext>
            </a:extLst>
          </p:cNvPr>
          <p:cNvGrpSpPr/>
          <p:nvPr/>
        </p:nvGrpSpPr>
        <p:grpSpPr>
          <a:xfrm>
            <a:off x="4046926" y="3577753"/>
            <a:ext cx="632991" cy="300938"/>
            <a:chOff x="7493876" y="2774731"/>
            <a:chExt cx="1481958" cy="894622"/>
          </a:xfrm>
        </p:grpSpPr>
        <p:sp>
          <p:nvSpPr>
            <p:cNvPr id="55" name="Freeform 54">
              <a:extLst>
                <a:ext uri="{FF2B5EF4-FFF2-40B4-BE49-F238E27FC236}">
                  <a16:creationId xmlns:a16="http://schemas.microsoft.com/office/drawing/2014/main" id="{027EFDF7-79C3-D749-83A5-52EBF8D8C9D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6" name="Oval 55">
              <a:extLst>
                <a:ext uri="{FF2B5EF4-FFF2-40B4-BE49-F238E27FC236}">
                  <a16:creationId xmlns:a16="http://schemas.microsoft.com/office/drawing/2014/main" id="{29726ED5-7E21-F742-9225-0765716E39E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7" name="Group 56">
              <a:extLst>
                <a:ext uri="{FF2B5EF4-FFF2-40B4-BE49-F238E27FC236}">
                  <a16:creationId xmlns:a16="http://schemas.microsoft.com/office/drawing/2014/main" id="{1385899F-863F-C248-A7F6-A0044E4CC6E9}"/>
                </a:ext>
              </a:extLst>
            </p:cNvPr>
            <p:cNvGrpSpPr/>
            <p:nvPr/>
          </p:nvGrpSpPr>
          <p:grpSpPr>
            <a:xfrm>
              <a:off x="7713663" y="2848339"/>
              <a:ext cx="1042107" cy="425543"/>
              <a:chOff x="7786941" y="2884917"/>
              <a:chExt cx="897649" cy="353919"/>
            </a:xfrm>
          </p:grpSpPr>
          <p:sp>
            <p:nvSpPr>
              <p:cNvPr id="58" name="Freeform 57">
                <a:extLst>
                  <a:ext uri="{FF2B5EF4-FFF2-40B4-BE49-F238E27FC236}">
                    <a16:creationId xmlns:a16="http://schemas.microsoft.com/office/drawing/2014/main" id="{0116806E-754B-3442-BBDE-7771700E934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091B82BB-768A-DC4E-A911-FFB5B8C8412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64DECB39-792F-8B4A-866B-2654CAC3A8E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324B35FF-A729-F647-AEC0-72562E4EDDA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62" name="Group 61">
            <a:extLst>
              <a:ext uri="{FF2B5EF4-FFF2-40B4-BE49-F238E27FC236}">
                <a16:creationId xmlns:a16="http://schemas.microsoft.com/office/drawing/2014/main" id="{B09F7B2E-D5B8-BB4E-8759-AB827AE6F160}"/>
              </a:ext>
            </a:extLst>
          </p:cNvPr>
          <p:cNvGrpSpPr/>
          <p:nvPr/>
        </p:nvGrpSpPr>
        <p:grpSpPr>
          <a:xfrm>
            <a:off x="4199467" y="1861963"/>
            <a:ext cx="1778000" cy="1399961"/>
            <a:chOff x="4199467" y="1861963"/>
            <a:chExt cx="1778000" cy="1399961"/>
          </a:xfrm>
        </p:grpSpPr>
        <p:sp>
          <p:nvSpPr>
            <p:cNvPr id="82" name="Text Box 168">
              <a:extLst>
                <a:ext uri="{FF2B5EF4-FFF2-40B4-BE49-F238E27FC236}">
                  <a16:creationId xmlns:a16="http://schemas.microsoft.com/office/drawing/2014/main" id="{749D76C1-253F-7E4C-99D3-C389D0FFFB97}"/>
                </a:ext>
              </a:extLst>
            </p:cNvPr>
            <p:cNvSpPr txBox="1">
              <a:spLocks noChangeArrowheads="1"/>
            </p:cNvSpPr>
            <p:nvPr/>
          </p:nvSpPr>
          <p:spPr bwMode="auto">
            <a:xfrm>
              <a:off x="4199467" y="1861963"/>
              <a:ext cx="1778000" cy="409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DHCP server</a:t>
              </a:r>
            </a:p>
          </p:txBody>
        </p:sp>
        <p:grpSp>
          <p:nvGrpSpPr>
            <p:cNvPr id="2" name="Group 1">
              <a:extLst>
                <a:ext uri="{FF2B5EF4-FFF2-40B4-BE49-F238E27FC236}">
                  <a16:creationId xmlns:a16="http://schemas.microsoft.com/office/drawing/2014/main" id="{49F111B8-3FCA-FC4C-BF5D-F65380BA1918}"/>
                </a:ext>
              </a:extLst>
            </p:cNvPr>
            <p:cNvGrpSpPr/>
            <p:nvPr/>
          </p:nvGrpSpPr>
          <p:grpSpPr>
            <a:xfrm>
              <a:off x="4496295" y="2275617"/>
              <a:ext cx="1061308" cy="986307"/>
              <a:chOff x="4496295" y="2275617"/>
              <a:chExt cx="1061308" cy="986307"/>
            </a:xfrm>
          </p:grpSpPr>
          <p:grpSp>
            <p:nvGrpSpPr>
              <p:cNvPr id="83" name="Group 195">
                <a:extLst>
                  <a:ext uri="{FF2B5EF4-FFF2-40B4-BE49-F238E27FC236}">
                    <a16:creationId xmlns:a16="http://schemas.microsoft.com/office/drawing/2014/main" id="{92C401A3-F193-CA42-B665-D7D45D1E2842}"/>
                  </a:ext>
                </a:extLst>
              </p:cNvPr>
              <p:cNvGrpSpPr>
                <a:grpSpLocks/>
              </p:cNvGrpSpPr>
              <p:nvPr/>
            </p:nvGrpSpPr>
            <p:grpSpPr bwMode="auto">
              <a:xfrm>
                <a:off x="4733925" y="2275617"/>
                <a:ext cx="365672" cy="681037"/>
                <a:chOff x="4140" y="429"/>
                <a:chExt cx="1425" cy="2396"/>
              </a:xfrm>
            </p:grpSpPr>
            <p:sp>
              <p:nvSpPr>
                <p:cNvPr id="84" name="Freeform 196">
                  <a:extLst>
                    <a:ext uri="{FF2B5EF4-FFF2-40B4-BE49-F238E27FC236}">
                      <a16:creationId xmlns:a16="http://schemas.microsoft.com/office/drawing/2014/main" id="{F996EE8E-AAFF-DC43-A262-7E2D6797D513}"/>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Rectangle 197">
                  <a:extLst>
                    <a:ext uri="{FF2B5EF4-FFF2-40B4-BE49-F238E27FC236}">
                      <a16:creationId xmlns:a16="http://schemas.microsoft.com/office/drawing/2014/main" id="{D97D7B28-0756-2245-817F-8856E2707529}"/>
                    </a:ext>
                  </a:extLst>
                </p:cNvPr>
                <p:cNvSpPr>
                  <a:spLocks noChangeArrowheads="1"/>
                </p:cNvSpPr>
                <p:nvPr/>
              </p:nvSpPr>
              <p:spPr bwMode="auto">
                <a:xfrm>
                  <a:off x="4208"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86" name="Freeform 198">
                  <a:extLst>
                    <a:ext uri="{FF2B5EF4-FFF2-40B4-BE49-F238E27FC236}">
                      <a16:creationId xmlns:a16="http://schemas.microsoft.com/office/drawing/2014/main" id="{4C04780A-1D8C-3848-920B-640B79B0C86D}"/>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7" name="Freeform 199">
                  <a:extLst>
                    <a:ext uri="{FF2B5EF4-FFF2-40B4-BE49-F238E27FC236}">
                      <a16:creationId xmlns:a16="http://schemas.microsoft.com/office/drawing/2014/main" id="{D5EF4AD6-5273-B04C-A408-1EE9352D51A7}"/>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8" name="Rectangle 200">
                  <a:extLst>
                    <a:ext uri="{FF2B5EF4-FFF2-40B4-BE49-F238E27FC236}">
                      <a16:creationId xmlns:a16="http://schemas.microsoft.com/office/drawing/2014/main" id="{8EF7317E-B5CF-944B-B3A0-73BD27602234}"/>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nvGrpSpPr>
                <p:cNvPr id="89" name="Group 201">
                  <a:extLst>
                    <a:ext uri="{FF2B5EF4-FFF2-40B4-BE49-F238E27FC236}">
                      <a16:creationId xmlns:a16="http://schemas.microsoft.com/office/drawing/2014/main" id="{BB7E36FC-FE93-9145-8F58-AC065CA43A93}"/>
                    </a:ext>
                  </a:extLst>
                </p:cNvPr>
                <p:cNvGrpSpPr>
                  <a:grpSpLocks/>
                </p:cNvGrpSpPr>
                <p:nvPr/>
              </p:nvGrpSpPr>
              <p:grpSpPr bwMode="auto">
                <a:xfrm>
                  <a:off x="4749" y="668"/>
                  <a:ext cx="581" cy="145"/>
                  <a:chOff x="614" y="2568"/>
                  <a:chExt cx="725" cy="139"/>
                </a:xfrm>
              </p:grpSpPr>
              <p:sp>
                <p:nvSpPr>
                  <p:cNvPr id="114" name="AutoShape 202">
                    <a:extLst>
                      <a:ext uri="{FF2B5EF4-FFF2-40B4-BE49-F238E27FC236}">
                        <a16:creationId xmlns:a16="http://schemas.microsoft.com/office/drawing/2014/main" id="{C6A2DDA6-6A3E-CA42-A8E9-9548184E4340}"/>
                      </a:ext>
                    </a:extLst>
                  </p:cNvPr>
                  <p:cNvSpPr>
                    <a:spLocks noChangeArrowheads="1"/>
                  </p:cNvSpPr>
                  <p:nvPr/>
                </p:nvSpPr>
                <p:spPr bwMode="auto">
                  <a:xfrm>
                    <a:off x="613" y="2569"/>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15" name="AutoShape 203">
                    <a:extLst>
                      <a:ext uri="{FF2B5EF4-FFF2-40B4-BE49-F238E27FC236}">
                        <a16:creationId xmlns:a16="http://schemas.microsoft.com/office/drawing/2014/main" id="{9D9CC773-4E5B-4A41-9674-9AC4E8DE3AE6}"/>
                      </a:ext>
                    </a:extLst>
                  </p:cNvPr>
                  <p:cNvSpPr>
                    <a:spLocks noChangeArrowheads="1"/>
                  </p:cNvSpPr>
                  <p:nvPr/>
                </p:nvSpPr>
                <p:spPr bwMode="auto">
                  <a:xfrm>
                    <a:off x="627" y="2585"/>
                    <a:ext cx="689"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90" name="Rectangle 204">
                  <a:extLst>
                    <a:ext uri="{FF2B5EF4-FFF2-40B4-BE49-F238E27FC236}">
                      <a16:creationId xmlns:a16="http://schemas.microsoft.com/office/drawing/2014/main" id="{3F22A4C9-56F2-DE48-B8D9-3895E3ACE2D4}"/>
                    </a:ext>
                  </a:extLst>
                </p:cNvPr>
                <p:cNvSpPr>
                  <a:spLocks noChangeArrowheads="1"/>
                </p:cNvSpPr>
                <p:nvPr/>
              </p:nvSpPr>
              <p:spPr bwMode="auto">
                <a:xfrm>
                  <a:off x="4224" y="1021"/>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nvGrpSpPr>
                <p:cNvPr id="91" name="Group 205">
                  <a:extLst>
                    <a:ext uri="{FF2B5EF4-FFF2-40B4-BE49-F238E27FC236}">
                      <a16:creationId xmlns:a16="http://schemas.microsoft.com/office/drawing/2014/main" id="{75863D69-5E86-6246-B7FE-8384C4BFE60C}"/>
                    </a:ext>
                  </a:extLst>
                </p:cNvPr>
                <p:cNvGrpSpPr>
                  <a:grpSpLocks/>
                </p:cNvGrpSpPr>
                <p:nvPr/>
              </p:nvGrpSpPr>
              <p:grpSpPr bwMode="auto">
                <a:xfrm>
                  <a:off x="4747" y="994"/>
                  <a:ext cx="581" cy="134"/>
                  <a:chOff x="614" y="2568"/>
                  <a:chExt cx="725" cy="139"/>
                </a:xfrm>
              </p:grpSpPr>
              <p:sp>
                <p:nvSpPr>
                  <p:cNvPr id="112" name="AutoShape 206">
                    <a:extLst>
                      <a:ext uri="{FF2B5EF4-FFF2-40B4-BE49-F238E27FC236}">
                        <a16:creationId xmlns:a16="http://schemas.microsoft.com/office/drawing/2014/main" id="{B2956786-E03A-6D41-9641-A3AEE3CEF591}"/>
                      </a:ext>
                    </a:extLst>
                  </p:cNvPr>
                  <p:cNvSpPr>
                    <a:spLocks noChangeArrowheads="1"/>
                  </p:cNvSpPr>
                  <p:nvPr/>
                </p:nvSpPr>
                <p:spPr bwMode="auto">
                  <a:xfrm>
                    <a:off x="616" y="2567"/>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13" name="AutoShape 207">
                    <a:extLst>
                      <a:ext uri="{FF2B5EF4-FFF2-40B4-BE49-F238E27FC236}">
                        <a16:creationId xmlns:a16="http://schemas.microsoft.com/office/drawing/2014/main" id="{6FFFFB0F-D98B-FF4D-B155-AACF1383E446}"/>
                      </a:ext>
                    </a:extLst>
                  </p:cNvPr>
                  <p:cNvSpPr>
                    <a:spLocks noChangeArrowheads="1"/>
                  </p:cNvSpPr>
                  <p:nvPr/>
                </p:nvSpPr>
                <p:spPr bwMode="auto">
                  <a:xfrm>
                    <a:off x="630" y="2584"/>
                    <a:ext cx="689"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92" name="Rectangle 208">
                  <a:extLst>
                    <a:ext uri="{FF2B5EF4-FFF2-40B4-BE49-F238E27FC236}">
                      <a16:creationId xmlns:a16="http://schemas.microsoft.com/office/drawing/2014/main" id="{E903EB04-2402-184D-AF52-7C1CCD526119}"/>
                    </a:ext>
                  </a:extLst>
                </p:cNvPr>
                <p:cNvSpPr>
                  <a:spLocks noChangeArrowheads="1"/>
                </p:cNvSpPr>
                <p:nvPr/>
              </p:nvSpPr>
              <p:spPr bwMode="auto">
                <a:xfrm>
                  <a:off x="4219" y="1356"/>
                  <a:ext cx="591"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93" name="Rectangle 209">
                  <a:extLst>
                    <a:ext uri="{FF2B5EF4-FFF2-40B4-BE49-F238E27FC236}">
                      <a16:creationId xmlns:a16="http://schemas.microsoft.com/office/drawing/2014/main" id="{2500B436-7576-9D45-9FE0-290A8354C825}"/>
                    </a:ext>
                  </a:extLst>
                </p:cNvPr>
                <p:cNvSpPr>
                  <a:spLocks noChangeArrowheads="1"/>
                </p:cNvSpPr>
                <p:nvPr/>
              </p:nvSpPr>
              <p:spPr bwMode="auto">
                <a:xfrm>
                  <a:off x="4230" y="1658"/>
                  <a:ext cx="591"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nvGrpSpPr>
                <p:cNvPr id="94" name="Group 210">
                  <a:extLst>
                    <a:ext uri="{FF2B5EF4-FFF2-40B4-BE49-F238E27FC236}">
                      <a16:creationId xmlns:a16="http://schemas.microsoft.com/office/drawing/2014/main" id="{507BA385-393B-9D43-A31A-2DDD6019EF97}"/>
                    </a:ext>
                  </a:extLst>
                </p:cNvPr>
                <p:cNvGrpSpPr>
                  <a:grpSpLocks/>
                </p:cNvGrpSpPr>
                <p:nvPr/>
              </p:nvGrpSpPr>
              <p:grpSpPr bwMode="auto">
                <a:xfrm>
                  <a:off x="4735" y="1627"/>
                  <a:ext cx="582" cy="151"/>
                  <a:chOff x="614" y="2568"/>
                  <a:chExt cx="725" cy="139"/>
                </a:xfrm>
              </p:grpSpPr>
              <p:sp>
                <p:nvSpPr>
                  <p:cNvPr id="110" name="AutoShape 211">
                    <a:extLst>
                      <a:ext uri="{FF2B5EF4-FFF2-40B4-BE49-F238E27FC236}">
                        <a16:creationId xmlns:a16="http://schemas.microsoft.com/office/drawing/2014/main" id="{256D59F0-4973-1244-ADBD-A73C0137CF42}"/>
                      </a:ext>
                    </a:extLst>
                  </p:cNvPr>
                  <p:cNvSpPr>
                    <a:spLocks noChangeArrowheads="1"/>
                  </p:cNvSpPr>
                  <p:nvPr/>
                </p:nvSpPr>
                <p:spPr bwMode="auto">
                  <a:xfrm>
                    <a:off x="617" y="2576"/>
                    <a:ext cx="723"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11" name="AutoShape 212">
                    <a:extLst>
                      <a:ext uri="{FF2B5EF4-FFF2-40B4-BE49-F238E27FC236}">
                        <a16:creationId xmlns:a16="http://schemas.microsoft.com/office/drawing/2014/main" id="{F29A5B2E-8C02-2546-B3B1-7E91A82DEA0C}"/>
                      </a:ext>
                    </a:extLst>
                  </p:cNvPr>
                  <p:cNvSpPr>
                    <a:spLocks noChangeArrowheads="1"/>
                  </p:cNvSpPr>
                  <p:nvPr/>
                </p:nvSpPr>
                <p:spPr bwMode="auto">
                  <a:xfrm>
                    <a:off x="631" y="2586"/>
                    <a:ext cx="688"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95" name="Freeform 213">
                  <a:extLst>
                    <a:ext uri="{FF2B5EF4-FFF2-40B4-BE49-F238E27FC236}">
                      <a16:creationId xmlns:a16="http://schemas.microsoft.com/office/drawing/2014/main" id="{EC84988B-E040-C045-830F-089AF6FEEF2A}"/>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6" name="Group 214">
                  <a:extLst>
                    <a:ext uri="{FF2B5EF4-FFF2-40B4-BE49-F238E27FC236}">
                      <a16:creationId xmlns:a16="http://schemas.microsoft.com/office/drawing/2014/main" id="{7A047F44-5A09-E24B-9DF0-F6CE20B24BF1}"/>
                    </a:ext>
                  </a:extLst>
                </p:cNvPr>
                <p:cNvGrpSpPr>
                  <a:grpSpLocks/>
                </p:cNvGrpSpPr>
                <p:nvPr/>
              </p:nvGrpSpPr>
              <p:grpSpPr bwMode="auto">
                <a:xfrm>
                  <a:off x="4739" y="1327"/>
                  <a:ext cx="582" cy="139"/>
                  <a:chOff x="614" y="2568"/>
                  <a:chExt cx="725" cy="139"/>
                </a:xfrm>
              </p:grpSpPr>
              <p:sp>
                <p:nvSpPr>
                  <p:cNvPr id="108" name="AutoShape 215">
                    <a:extLst>
                      <a:ext uri="{FF2B5EF4-FFF2-40B4-BE49-F238E27FC236}">
                        <a16:creationId xmlns:a16="http://schemas.microsoft.com/office/drawing/2014/main" id="{17DAD139-F7D2-D74C-AE2D-D6BFC617D7C0}"/>
                      </a:ext>
                    </a:extLst>
                  </p:cNvPr>
                  <p:cNvSpPr>
                    <a:spLocks noChangeArrowheads="1"/>
                  </p:cNvSpPr>
                  <p:nvPr/>
                </p:nvSpPr>
                <p:spPr bwMode="auto">
                  <a:xfrm>
                    <a:off x="612" y="2569"/>
                    <a:ext cx="730"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09" name="AutoShape 216">
                    <a:extLst>
                      <a:ext uri="{FF2B5EF4-FFF2-40B4-BE49-F238E27FC236}">
                        <a16:creationId xmlns:a16="http://schemas.microsoft.com/office/drawing/2014/main" id="{999E63AB-7139-F74C-BCF7-6549DA2A9951}"/>
                      </a:ext>
                    </a:extLst>
                  </p:cNvPr>
                  <p:cNvSpPr>
                    <a:spLocks noChangeArrowheads="1"/>
                  </p:cNvSpPr>
                  <p:nvPr/>
                </p:nvSpPr>
                <p:spPr bwMode="auto">
                  <a:xfrm>
                    <a:off x="626" y="2586"/>
                    <a:ext cx="695"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97" name="Rectangle 217">
                  <a:extLst>
                    <a:ext uri="{FF2B5EF4-FFF2-40B4-BE49-F238E27FC236}">
                      <a16:creationId xmlns:a16="http://schemas.microsoft.com/office/drawing/2014/main" id="{92484BC0-E78C-4A41-A8A7-76E737A41143}"/>
                    </a:ext>
                  </a:extLst>
                </p:cNvPr>
                <p:cNvSpPr>
                  <a:spLocks noChangeArrowheads="1"/>
                </p:cNvSpPr>
                <p:nvPr/>
              </p:nvSpPr>
              <p:spPr bwMode="auto">
                <a:xfrm>
                  <a:off x="5250"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98" name="Freeform 218">
                  <a:extLst>
                    <a:ext uri="{FF2B5EF4-FFF2-40B4-BE49-F238E27FC236}">
                      <a16:creationId xmlns:a16="http://schemas.microsoft.com/office/drawing/2014/main" id="{EFB0F20F-1957-B542-90DC-B26A746D79CF}"/>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9" name="Freeform 219">
                  <a:extLst>
                    <a:ext uri="{FF2B5EF4-FFF2-40B4-BE49-F238E27FC236}">
                      <a16:creationId xmlns:a16="http://schemas.microsoft.com/office/drawing/2014/main" id="{307311BD-196C-6041-ACFC-FDD880DA5B52}"/>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0" name="Oval 220">
                  <a:extLst>
                    <a:ext uri="{FF2B5EF4-FFF2-40B4-BE49-F238E27FC236}">
                      <a16:creationId xmlns:a16="http://schemas.microsoft.com/office/drawing/2014/main" id="{89A7E0BB-C394-EE49-9A0A-C99B05729413}"/>
                    </a:ext>
                  </a:extLst>
                </p:cNvPr>
                <p:cNvSpPr>
                  <a:spLocks noChangeArrowheads="1"/>
                </p:cNvSpPr>
                <p:nvPr/>
              </p:nvSpPr>
              <p:spPr bwMode="auto">
                <a:xfrm>
                  <a:off x="5514" y="2613"/>
                  <a:ext cx="51"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01" name="Freeform 221">
                  <a:extLst>
                    <a:ext uri="{FF2B5EF4-FFF2-40B4-BE49-F238E27FC236}">
                      <a16:creationId xmlns:a16="http://schemas.microsoft.com/office/drawing/2014/main" id="{98AFBD94-761C-9F44-92F1-52E2961E5CA0}"/>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2" name="AutoShape 222">
                  <a:extLst>
                    <a:ext uri="{FF2B5EF4-FFF2-40B4-BE49-F238E27FC236}">
                      <a16:creationId xmlns:a16="http://schemas.microsoft.com/office/drawing/2014/main" id="{E14DC574-9CD1-DE4F-B70E-0A4A3A939D86}"/>
                    </a:ext>
                  </a:extLst>
                </p:cNvPr>
                <p:cNvSpPr>
                  <a:spLocks noChangeArrowheads="1"/>
                </p:cNvSpPr>
                <p:nvPr/>
              </p:nvSpPr>
              <p:spPr bwMode="auto">
                <a:xfrm>
                  <a:off x="4140" y="2680"/>
                  <a:ext cx="1200" cy="145"/>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03" name="AutoShape 223">
                  <a:extLst>
                    <a:ext uri="{FF2B5EF4-FFF2-40B4-BE49-F238E27FC236}">
                      <a16:creationId xmlns:a16="http://schemas.microsoft.com/office/drawing/2014/main" id="{20532455-FB0B-0540-8065-55BA87738867}"/>
                    </a:ext>
                  </a:extLst>
                </p:cNvPr>
                <p:cNvSpPr>
                  <a:spLocks noChangeArrowheads="1"/>
                </p:cNvSpPr>
                <p:nvPr/>
              </p:nvSpPr>
              <p:spPr bwMode="auto">
                <a:xfrm>
                  <a:off x="4208" y="2713"/>
                  <a:ext cx="1070" cy="78"/>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04" name="Oval 224">
                  <a:extLst>
                    <a:ext uri="{FF2B5EF4-FFF2-40B4-BE49-F238E27FC236}">
                      <a16:creationId xmlns:a16="http://schemas.microsoft.com/office/drawing/2014/main" id="{5C39E517-1478-774A-83FE-92EE98C41B1C}"/>
                    </a:ext>
                  </a:extLst>
                </p:cNvPr>
                <p:cNvSpPr>
                  <a:spLocks noChangeArrowheads="1"/>
                </p:cNvSpPr>
                <p:nvPr/>
              </p:nvSpPr>
              <p:spPr bwMode="auto">
                <a:xfrm>
                  <a:off x="4309" y="2384"/>
                  <a:ext cx="158"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05" name="Oval 225">
                  <a:extLst>
                    <a:ext uri="{FF2B5EF4-FFF2-40B4-BE49-F238E27FC236}">
                      <a16:creationId xmlns:a16="http://schemas.microsoft.com/office/drawing/2014/main" id="{18CDBC59-1599-3E4F-B0C2-F7221503E00D}"/>
                    </a:ext>
                  </a:extLst>
                </p:cNvPr>
                <p:cNvSpPr>
                  <a:spLocks noChangeArrowheads="1"/>
                </p:cNvSpPr>
                <p:nvPr/>
              </p:nvSpPr>
              <p:spPr bwMode="auto">
                <a:xfrm>
                  <a:off x="4484" y="2384"/>
                  <a:ext cx="163"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106" name="Oval 226">
                  <a:extLst>
                    <a:ext uri="{FF2B5EF4-FFF2-40B4-BE49-F238E27FC236}">
                      <a16:creationId xmlns:a16="http://schemas.microsoft.com/office/drawing/2014/main" id="{7BBEDBA4-536F-D24E-8D45-C258629A4200}"/>
                    </a:ext>
                  </a:extLst>
                </p:cNvPr>
                <p:cNvSpPr>
                  <a:spLocks noChangeArrowheads="1"/>
                </p:cNvSpPr>
                <p:nvPr/>
              </p:nvSpPr>
              <p:spPr bwMode="auto">
                <a:xfrm>
                  <a:off x="4664" y="2384"/>
                  <a:ext cx="158"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07" name="Rectangle 227">
                  <a:extLst>
                    <a:ext uri="{FF2B5EF4-FFF2-40B4-BE49-F238E27FC236}">
                      <a16:creationId xmlns:a16="http://schemas.microsoft.com/office/drawing/2014/main" id="{510D808B-F86B-E24A-9C3B-9D966384A3F7}"/>
                    </a:ext>
                  </a:extLst>
                </p:cNvPr>
                <p:cNvSpPr>
                  <a:spLocks noChangeArrowheads="1"/>
                </p:cNvSpPr>
                <p:nvPr/>
              </p:nvSpPr>
              <p:spPr bwMode="auto">
                <a:xfrm>
                  <a:off x="5064" y="1836"/>
                  <a:ext cx="84" cy="760"/>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cxnSp>
            <p:nvCxnSpPr>
              <p:cNvPr id="116" name="Straight Connector 115">
                <a:extLst>
                  <a:ext uri="{FF2B5EF4-FFF2-40B4-BE49-F238E27FC236}">
                    <a16:creationId xmlns:a16="http://schemas.microsoft.com/office/drawing/2014/main" id="{E34833AD-3FDA-3947-8DF2-AE907CC8F603}"/>
                  </a:ext>
                </a:extLst>
              </p:cNvPr>
              <p:cNvCxnSpPr>
                <a:cxnSpLocks/>
              </p:cNvCxnSpPr>
              <p:nvPr/>
            </p:nvCxnSpPr>
            <p:spPr>
              <a:xfrm flipH="1">
                <a:off x="5013585" y="2937914"/>
                <a:ext cx="54401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Text Box 44">
                <a:extLst>
                  <a:ext uri="{FF2B5EF4-FFF2-40B4-BE49-F238E27FC236}">
                    <a16:creationId xmlns:a16="http://schemas.microsoft.com/office/drawing/2014/main" id="{BF841610-9748-1F4A-BBAE-236890875A06}"/>
                  </a:ext>
                </a:extLst>
              </p:cNvPr>
              <p:cNvSpPr txBox="1">
                <a:spLocks noChangeArrowheads="1"/>
              </p:cNvSpPr>
              <p:nvPr/>
            </p:nvSpPr>
            <p:spPr bwMode="auto">
              <a:xfrm>
                <a:off x="4496295" y="2923370"/>
                <a:ext cx="104067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223.1.2.5</a:t>
                </a:r>
                <a:endParaRPr kumimoji="0" lang="en-US" altLang="en-US" sz="14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pic>
        <p:nvPicPr>
          <p:cNvPr id="144" name="Picture 777" descr="access_point_stylized_small">
            <a:extLst>
              <a:ext uri="{FF2B5EF4-FFF2-40B4-BE49-F238E27FC236}">
                <a16:creationId xmlns:a16="http://schemas.microsoft.com/office/drawing/2014/main" id="{D6280BFC-D50B-FF42-B442-CFFACB19A2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0205" y="3404249"/>
            <a:ext cx="587412" cy="486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 4">
            <a:extLst>
              <a:ext uri="{FF2B5EF4-FFF2-40B4-BE49-F238E27FC236}">
                <a16:creationId xmlns:a16="http://schemas.microsoft.com/office/drawing/2014/main" id="{18DE279B-D384-6A49-853D-D5D2C0C604CC}"/>
              </a:ext>
            </a:extLst>
          </p:cNvPr>
          <p:cNvGrpSpPr/>
          <p:nvPr/>
        </p:nvGrpSpPr>
        <p:grpSpPr>
          <a:xfrm>
            <a:off x="6417296" y="3245381"/>
            <a:ext cx="4688026" cy="1596861"/>
            <a:chOff x="6417296" y="3245381"/>
            <a:chExt cx="4688026" cy="1596861"/>
          </a:xfrm>
        </p:grpSpPr>
        <p:grpSp>
          <p:nvGrpSpPr>
            <p:cNvPr id="118" name="Group 117">
              <a:extLst>
                <a:ext uri="{FF2B5EF4-FFF2-40B4-BE49-F238E27FC236}">
                  <a16:creationId xmlns:a16="http://schemas.microsoft.com/office/drawing/2014/main" id="{DBB58AB4-0278-FC48-8D1F-C8A99E4BC8BA}"/>
                </a:ext>
              </a:extLst>
            </p:cNvPr>
            <p:cNvGrpSpPr/>
            <p:nvPr/>
          </p:nvGrpSpPr>
          <p:grpSpPr>
            <a:xfrm>
              <a:off x="7290172" y="3245381"/>
              <a:ext cx="1015378" cy="911243"/>
              <a:chOff x="7432700" y="2327293"/>
              <a:chExt cx="534987" cy="407988"/>
            </a:xfrm>
          </p:grpSpPr>
          <p:pic>
            <p:nvPicPr>
              <p:cNvPr id="119" name="Picture 1017" descr="antenna_stylized">
                <a:extLst>
                  <a:ext uri="{FF2B5EF4-FFF2-40B4-BE49-F238E27FC236}">
                    <a16:creationId xmlns:a16="http://schemas.microsoft.com/office/drawing/2014/main" id="{96AE46AF-D187-024B-9813-6861E1B1C40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0" name="Picture 1018" descr="laptop_keyboard">
                <a:extLst>
                  <a:ext uri="{FF2B5EF4-FFF2-40B4-BE49-F238E27FC236}">
                    <a16:creationId xmlns:a16="http://schemas.microsoft.com/office/drawing/2014/main" id="{DEE713BC-3AB0-1146-9875-F720BC451C9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1" name="Freeform 1019">
                <a:extLst>
                  <a:ext uri="{FF2B5EF4-FFF2-40B4-BE49-F238E27FC236}">
                    <a16:creationId xmlns:a16="http://schemas.microsoft.com/office/drawing/2014/main" id="{ADD08C09-9D4E-3140-8493-5E37E7D212F3}"/>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2" name="Picture 1020" descr="screen">
                <a:extLst>
                  <a:ext uri="{FF2B5EF4-FFF2-40B4-BE49-F238E27FC236}">
                    <a16:creationId xmlns:a16="http://schemas.microsoft.com/office/drawing/2014/main" id="{23643802-834B-1744-BF24-48583F7582B8}"/>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3" name="Freeform 1021">
                <a:extLst>
                  <a:ext uri="{FF2B5EF4-FFF2-40B4-BE49-F238E27FC236}">
                    <a16:creationId xmlns:a16="http://schemas.microsoft.com/office/drawing/2014/main" id="{46751D15-9F44-BB45-A218-50CBA7C64B70}"/>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4" name="Freeform 1022">
                <a:extLst>
                  <a:ext uri="{FF2B5EF4-FFF2-40B4-BE49-F238E27FC236}">
                    <a16:creationId xmlns:a16="http://schemas.microsoft.com/office/drawing/2014/main" id="{81BEFF9C-A85E-3243-8942-C441D8BD1AB1}"/>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5" name="Freeform 1023">
                <a:extLst>
                  <a:ext uri="{FF2B5EF4-FFF2-40B4-BE49-F238E27FC236}">
                    <a16:creationId xmlns:a16="http://schemas.microsoft.com/office/drawing/2014/main" id="{95B931A5-208B-3245-8B0B-4322107EA5A8}"/>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6" name="Freeform 1024">
                <a:extLst>
                  <a:ext uri="{FF2B5EF4-FFF2-40B4-BE49-F238E27FC236}">
                    <a16:creationId xmlns:a16="http://schemas.microsoft.com/office/drawing/2014/main" id="{8A37FA06-635C-7248-A24E-828A10A304BF}"/>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7" name="Freeform 1025">
                <a:extLst>
                  <a:ext uri="{FF2B5EF4-FFF2-40B4-BE49-F238E27FC236}">
                    <a16:creationId xmlns:a16="http://schemas.microsoft.com/office/drawing/2014/main" id="{98BDA320-1180-CD48-A7F5-44608C76C195}"/>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8" name="Freeform 1026">
                <a:extLst>
                  <a:ext uri="{FF2B5EF4-FFF2-40B4-BE49-F238E27FC236}">
                    <a16:creationId xmlns:a16="http://schemas.microsoft.com/office/drawing/2014/main" id="{FB1CA5BD-7158-A04F-9508-790E5CCB8168}"/>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29" name="Group 1027">
                <a:extLst>
                  <a:ext uri="{FF2B5EF4-FFF2-40B4-BE49-F238E27FC236}">
                    <a16:creationId xmlns:a16="http://schemas.microsoft.com/office/drawing/2014/main" id="{908D6274-67A1-C345-8CBA-D3B16E2149C0}"/>
                  </a:ext>
                </a:extLst>
              </p:cNvPr>
              <p:cNvGrpSpPr>
                <a:grpSpLocks/>
              </p:cNvGrpSpPr>
              <p:nvPr/>
            </p:nvGrpSpPr>
            <p:grpSpPr bwMode="auto">
              <a:xfrm>
                <a:off x="7594735" y="2642220"/>
                <a:ext cx="98740" cy="36846"/>
                <a:chOff x="1740" y="2642"/>
                <a:chExt cx="752" cy="327"/>
              </a:xfrm>
            </p:grpSpPr>
            <p:sp>
              <p:nvSpPr>
                <p:cNvPr id="136" name="Freeform 1028">
                  <a:extLst>
                    <a:ext uri="{FF2B5EF4-FFF2-40B4-BE49-F238E27FC236}">
                      <a16:creationId xmlns:a16="http://schemas.microsoft.com/office/drawing/2014/main" id="{E9365248-FD41-3849-AA52-340146C7B099}"/>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7" name="Freeform 1029">
                  <a:extLst>
                    <a:ext uri="{FF2B5EF4-FFF2-40B4-BE49-F238E27FC236}">
                      <a16:creationId xmlns:a16="http://schemas.microsoft.com/office/drawing/2014/main" id="{78250CDF-115E-EB40-8085-7A36B5B4070D}"/>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8" name="Freeform 1030">
                  <a:extLst>
                    <a:ext uri="{FF2B5EF4-FFF2-40B4-BE49-F238E27FC236}">
                      <a16:creationId xmlns:a16="http://schemas.microsoft.com/office/drawing/2014/main" id="{988C5293-1575-4548-ABDA-D579495C9719}"/>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9" name="Freeform 1031">
                  <a:extLst>
                    <a:ext uri="{FF2B5EF4-FFF2-40B4-BE49-F238E27FC236}">
                      <a16:creationId xmlns:a16="http://schemas.microsoft.com/office/drawing/2014/main" id="{9AE60629-4F3A-0D40-93D3-C403AB27E3D0}"/>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0" name="Freeform 1032">
                  <a:extLst>
                    <a:ext uri="{FF2B5EF4-FFF2-40B4-BE49-F238E27FC236}">
                      <a16:creationId xmlns:a16="http://schemas.microsoft.com/office/drawing/2014/main" id="{DC69D46B-F982-FA4F-988B-C914EB1CF420}"/>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1" name="Freeform 1033">
                  <a:extLst>
                    <a:ext uri="{FF2B5EF4-FFF2-40B4-BE49-F238E27FC236}">
                      <a16:creationId xmlns:a16="http://schemas.microsoft.com/office/drawing/2014/main" id="{CAD1A2DA-1C1E-8E47-B9D1-9F88DE7FFB6F}"/>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30" name="Freeform 1034">
                <a:extLst>
                  <a:ext uri="{FF2B5EF4-FFF2-40B4-BE49-F238E27FC236}">
                    <a16:creationId xmlns:a16="http://schemas.microsoft.com/office/drawing/2014/main" id="{111933AC-AC01-4849-940B-5F48841200C3}"/>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1" name="Freeform 1035">
                <a:extLst>
                  <a:ext uri="{FF2B5EF4-FFF2-40B4-BE49-F238E27FC236}">
                    <a16:creationId xmlns:a16="http://schemas.microsoft.com/office/drawing/2014/main" id="{1907A8A7-5839-9D45-8891-4ACAF3640449}"/>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2" name="Freeform 1036">
                <a:extLst>
                  <a:ext uri="{FF2B5EF4-FFF2-40B4-BE49-F238E27FC236}">
                    <a16:creationId xmlns:a16="http://schemas.microsoft.com/office/drawing/2014/main" id="{347DB38E-AC53-D346-90F3-7B633E54A687}"/>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3" name="Freeform 1037">
                <a:extLst>
                  <a:ext uri="{FF2B5EF4-FFF2-40B4-BE49-F238E27FC236}">
                    <a16:creationId xmlns:a16="http://schemas.microsoft.com/office/drawing/2014/main" id="{482826B7-9642-934F-A41F-EC45A8EDB296}"/>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4" name="Freeform 1038">
                <a:extLst>
                  <a:ext uri="{FF2B5EF4-FFF2-40B4-BE49-F238E27FC236}">
                    <a16:creationId xmlns:a16="http://schemas.microsoft.com/office/drawing/2014/main" id="{C70BEE19-F00C-3646-A7CE-9487D7BD307A}"/>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5" name="Freeform 1039">
                <a:extLst>
                  <a:ext uri="{FF2B5EF4-FFF2-40B4-BE49-F238E27FC236}">
                    <a16:creationId xmlns:a16="http://schemas.microsoft.com/office/drawing/2014/main" id="{F081DB6F-6F88-2A45-945A-31D4FCEA0B50}"/>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47" name="Text Box 170">
              <a:extLst>
                <a:ext uri="{FF2B5EF4-FFF2-40B4-BE49-F238E27FC236}">
                  <a16:creationId xmlns:a16="http://schemas.microsoft.com/office/drawing/2014/main" id="{F105D957-81EB-E14C-BDDB-F128807155A8}"/>
                </a:ext>
              </a:extLst>
            </p:cNvPr>
            <p:cNvSpPr txBox="1">
              <a:spLocks noChangeArrowheads="1"/>
            </p:cNvSpPr>
            <p:nvPr/>
          </p:nvSpPr>
          <p:spPr bwMode="auto">
            <a:xfrm>
              <a:off x="7489203" y="4119287"/>
              <a:ext cx="3616119" cy="722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arriving </a:t>
              </a:r>
              <a:r>
                <a:rPr kumimoji="0" lang="en-US" altLang="en-US" sz="24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DHCP client</a:t>
              </a: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needs </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address in this network</a:t>
              </a:r>
            </a:p>
          </p:txBody>
        </p:sp>
        <p:sp>
          <p:nvSpPr>
            <p:cNvPr id="148" name="AutoShape 232">
              <a:extLst>
                <a:ext uri="{FF2B5EF4-FFF2-40B4-BE49-F238E27FC236}">
                  <a16:creationId xmlns:a16="http://schemas.microsoft.com/office/drawing/2014/main" id="{379B57A5-C9FD-C14F-BE82-93189A5CF97E}"/>
                </a:ext>
              </a:extLst>
            </p:cNvPr>
            <p:cNvSpPr>
              <a:spLocks noChangeArrowheads="1"/>
            </p:cNvSpPr>
            <p:nvPr/>
          </p:nvSpPr>
          <p:spPr bwMode="auto">
            <a:xfrm>
              <a:off x="6417296" y="3433832"/>
              <a:ext cx="976312" cy="374650"/>
            </a:xfrm>
            <a:prstGeom prst="leftArrow">
              <a:avLst>
                <a:gd name="adj1" fmla="val 50000"/>
                <a:gd name="adj2" fmla="val 65148"/>
              </a:avLst>
            </a:prstGeom>
            <a:gradFill rotWithShape="1">
              <a:gsLst>
                <a:gs pos="0">
                  <a:srgbClr val="CC0000"/>
                </a:gs>
                <a:gs pos="100000">
                  <a:srgbClr val="FFFFF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63" name="TextBox 62">
            <a:extLst>
              <a:ext uri="{FF2B5EF4-FFF2-40B4-BE49-F238E27FC236}">
                <a16:creationId xmlns:a16="http://schemas.microsoft.com/office/drawing/2014/main" id="{8F849E6C-1D79-8C49-A7AC-4249EA5279D4}"/>
              </a:ext>
            </a:extLst>
          </p:cNvPr>
          <p:cNvSpPr txBox="1"/>
          <p:nvPr/>
        </p:nvSpPr>
        <p:spPr>
          <a:xfrm>
            <a:off x="7145867" y="1456267"/>
            <a:ext cx="4690533"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Typically, DHCP server will be  co-located in router, serving all subnets to which router is attached</a:t>
            </a:r>
          </a:p>
        </p:txBody>
      </p:sp>
      <p:sp>
        <p:nvSpPr>
          <p:cNvPr id="142" name="Slide Number Placeholder 3">
            <a:extLst>
              <a:ext uri="{FF2B5EF4-FFF2-40B4-BE49-F238E27FC236}">
                <a16:creationId xmlns:a16="http://schemas.microsoft.com/office/drawing/2014/main" id="{82258E5F-1609-7347-929D-06DE602C644D}"/>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55</a:t>
            </a:fld>
            <a:endParaRPr lang="en-US" dirty="0"/>
          </a:p>
        </p:txBody>
      </p:sp>
    </p:spTree>
    <p:extLst>
      <p:ext uri="{BB962C8B-B14F-4D97-AF65-F5344CB8AC3E}">
        <p14:creationId xmlns:p14="http://schemas.microsoft.com/office/powerpoint/2010/main" val="4268637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dissolve">
                                      <p:cBhvr>
                                        <p:cTn id="7" dur="5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dissolve">
                                      <p:cBhvr>
                                        <p:cTn id="12" dur="500"/>
                                        <p:tgtEl>
                                          <p:spTgt spid="6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righ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DHCP client-server scenario</a:t>
            </a:r>
          </a:p>
        </p:txBody>
      </p:sp>
      <p:sp>
        <p:nvSpPr>
          <p:cNvPr id="142" name="Text Box 7">
            <a:extLst>
              <a:ext uri="{FF2B5EF4-FFF2-40B4-BE49-F238E27FC236}">
                <a16:creationId xmlns:a16="http://schemas.microsoft.com/office/drawing/2014/main" id="{1D19189E-02B8-0541-BE55-44833EE82B3C}"/>
              </a:ext>
            </a:extLst>
          </p:cNvPr>
          <p:cNvSpPr txBox="1">
            <a:spLocks noChangeArrowheads="1"/>
          </p:cNvSpPr>
          <p:nvPr/>
        </p:nvSpPr>
        <p:spPr bwMode="auto">
          <a:xfrm>
            <a:off x="2603536" y="1300439"/>
            <a:ext cx="23421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DHCP server: 223.1.2.5</a:t>
            </a:r>
          </a:p>
        </p:txBody>
      </p:sp>
      <p:sp>
        <p:nvSpPr>
          <p:cNvPr id="2" name="Rectangle 1">
            <a:extLst>
              <a:ext uri="{FF2B5EF4-FFF2-40B4-BE49-F238E27FC236}">
                <a16:creationId xmlns:a16="http://schemas.microsoft.com/office/drawing/2014/main" id="{25DF7EEB-9720-284A-92D7-2D1E47C29AAD}"/>
              </a:ext>
            </a:extLst>
          </p:cNvPr>
          <p:cNvSpPr/>
          <p:nvPr/>
        </p:nvSpPr>
        <p:spPr>
          <a:xfrm>
            <a:off x="8680174" y="1466575"/>
            <a:ext cx="2066580" cy="329834"/>
          </a:xfrm>
          <a:prstGeom prst="rect">
            <a:avLst/>
          </a:prstGeom>
        </p:spPr>
        <p:txBody>
          <a:bodyPr wrap="square">
            <a:spAutoFit/>
          </a:body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rPr>
              <a:t>Arriving client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0" name="Line 10">
            <a:extLst>
              <a:ext uri="{FF2B5EF4-FFF2-40B4-BE49-F238E27FC236}">
                <a16:creationId xmlns:a16="http://schemas.microsoft.com/office/drawing/2014/main" id="{67EC9EDF-79D3-EB4F-9099-CA78BCA4C230}"/>
              </a:ext>
            </a:extLst>
          </p:cNvPr>
          <p:cNvSpPr>
            <a:spLocks noChangeShapeType="1"/>
          </p:cNvSpPr>
          <p:nvPr/>
        </p:nvSpPr>
        <p:spPr bwMode="auto">
          <a:xfrm flipH="1">
            <a:off x="4572552" y="2256526"/>
            <a:ext cx="11113" cy="4027487"/>
          </a:xfrm>
          <a:prstGeom prst="line">
            <a:avLst/>
          </a:prstGeom>
          <a:noFill/>
          <a:ln w="9525">
            <a:solidFill>
              <a:srgbClr val="80808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1" name="Line 11">
            <a:extLst>
              <a:ext uri="{FF2B5EF4-FFF2-40B4-BE49-F238E27FC236}">
                <a16:creationId xmlns:a16="http://schemas.microsoft.com/office/drawing/2014/main" id="{6034E136-EDC6-8643-B115-9FC7BB4F95DB}"/>
              </a:ext>
            </a:extLst>
          </p:cNvPr>
          <p:cNvSpPr>
            <a:spLocks noChangeShapeType="1"/>
          </p:cNvSpPr>
          <p:nvPr/>
        </p:nvSpPr>
        <p:spPr bwMode="auto">
          <a:xfrm flipH="1">
            <a:off x="9098515" y="2332726"/>
            <a:ext cx="11112" cy="4140200"/>
          </a:xfrm>
          <a:prstGeom prst="line">
            <a:avLst/>
          </a:prstGeom>
          <a:noFill/>
          <a:ln w="9525">
            <a:solidFill>
              <a:srgbClr val="80808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72" name="Group 471">
            <a:extLst>
              <a:ext uri="{FF2B5EF4-FFF2-40B4-BE49-F238E27FC236}">
                <a16:creationId xmlns:a16="http://schemas.microsoft.com/office/drawing/2014/main" id="{38426D92-459D-A14B-B97A-8F5E44CEFDDE}"/>
              </a:ext>
            </a:extLst>
          </p:cNvPr>
          <p:cNvGrpSpPr>
            <a:grpSpLocks/>
          </p:cNvGrpSpPr>
          <p:nvPr/>
        </p:nvGrpSpPr>
        <p:grpSpPr bwMode="auto">
          <a:xfrm>
            <a:off x="4617002" y="1435788"/>
            <a:ext cx="4395788" cy="1401763"/>
            <a:chOff x="1860550" y="1343025"/>
            <a:chExt cx="4395788" cy="1401763"/>
          </a:xfrm>
        </p:grpSpPr>
        <p:sp>
          <p:nvSpPr>
            <p:cNvPr id="473" name="Line 9">
              <a:extLst>
                <a:ext uri="{FF2B5EF4-FFF2-40B4-BE49-F238E27FC236}">
                  <a16:creationId xmlns:a16="http://schemas.microsoft.com/office/drawing/2014/main" id="{9AB82C2F-07EF-864E-A283-49BB59741A62}"/>
                </a:ext>
              </a:extLst>
            </p:cNvPr>
            <p:cNvSpPr>
              <a:spLocks noChangeShapeType="1"/>
            </p:cNvSpPr>
            <p:nvPr/>
          </p:nvSpPr>
          <p:spPr bwMode="auto">
            <a:xfrm flipH="1">
              <a:off x="1860550" y="2208213"/>
              <a:ext cx="4395788" cy="53657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74" name="Group 23">
              <a:extLst>
                <a:ext uri="{FF2B5EF4-FFF2-40B4-BE49-F238E27FC236}">
                  <a16:creationId xmlns:a16="http://schemas.microsoft.com/office/drawing/2014/main" id="{D0C9D13C-9859-B043-ADC4-125DFAF1B92B}"/>
                </a:ext>
              </a:extLst>
            </p:cNvPr>
            <p:cNvGrpSpPr>
              <a:grpSpLocks/>
            </p:cNvGrpSpPr>
            <p:nvPr/>
          </p:nvGrpSpPr>
          <p:grpSpPr bwMode="auto">
            <a:xfrm>
              <a:off x="3389313" y="1343025"/>
              <a:ext cx="2673350" cy="1116013"/>
              <a:chOff x="11865" y="3885"/>
              <a:chExt cx="3720" cy="1260"/>
            </a:xfrm>
          </p:grpSpPr>
          <p:sp>
            <p:nvSpPr>
              <p:cNvPr id="475" name="Text Box 24">
                <a:extLst>
                  <a:ext uri="{FF2B5EF4-FFF2-40B4-BE49-F238E27FC236}">
                    <a16:creationId xmlns:a16="http://schemas.microsoft.com/office/drawing/2014/main" id="{A1CB1351-B081-1A4A-B8E2-96D920A48989}"/>
                  </a:ext>
                </a:extLst>
              </p:cNvPr>
              <p:cNvSpPr txBox="1">
                <a:spLocks noChangeArrowheads="1"/>
              </p:cNvSpPr>
              <p:nvPr/>
            </p:nvSpPr>
            <p:spPr bwMode="auto">
              <a:xfrm>
                <a:off x="11865" y="3885"/>
                <a:ext cx="2062" cy="4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DHCP discover</a:t>
                </a:r>
                <a:endParaRPr kumimoji="0" lang="en-US" altLang="en-US" sz="1200" b="1"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476" name="Text Box 25">
                <a:extLst>
                  <a:ext uri="{FF2B5EF4-FFF2-40B4-BE49-F238E27FC236}">
                    <a16:creationId xmlns:a16="http://schemas.microsoft.com/office/drawing/2014/main" id="{D75D19C8-9AF4-5D4E-B0BC-7079C2738B31}"/>
                  </a:ext>
                </a:extLst>
              </p:cNvPr>
              <p:cNvSpPr txBox="1">
                <a:spLocks noChangeArrowheads="1"/>
              </p:cNvSpPr>
              <p:nvPr/>
            </p:nvSpPr>
            <p:spPr bwMode="auto">
              <a:xfrm>
                <a:off x="12015" y="4231"/>
                <a:ext cx="3570" cy="914"/>
              </a:xfrm>
              <a:prstGeom prst="rect">
                <a:avLst/>
              </a:prstGeom>
              <a:solidFill>
                <a:srgbClr val="FFFFFF"/>
              </a:solidFill>
              <a:ln w="9525">
                <a:solidFill>
                  <a:srgbClr val="000000"/>
                </a:solidFill>
                <a:miter lim="800000"/>
                <a:headEnd/>
                <a:tailEnd/>
              </a:ln>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src : 0.0.0.0, 68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dest.: 255.255.255.255,67</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yiaddr:    0.0.0.0</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transaction ID: 654</a:t>
                </a:r>
                <a:endParaRPr kumimoji="0" lang="en-US" altLang="en-US" sz="16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sp>
        <p:nvSpPr>
          <p:cNvPr id="477" name="Line 26">
            <a:extLst>
              <a:ext uri="{FF2B5EF4-FFF2-40B4-BE49-F238E27FC236}">
                <a16:creationId xmlns:a16="http://schemas.microsoft.com/office/drawing/2014/main" id="{EB5D2AEF-1102-C74A-AD3D-1E9590F3FE47}"/>
              </a:ext>
            </a:extLst>
          </p:cNvPr>
          <p:cNvSpPr>
            <a:spLocks noChangeShapeType="1"/>
          </p:cNvSpPr>
          <p:nvPr/>
        </p:nvSpPr>
        <p:spPr bwMode="auto">
          <a:xfrm>
            <a:off x="4659865" y="3286813"/>
            <a:ext cx="4395787" cy="538163"/>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78" name="Group 477">
            <a:extLst>
              <a:ext uri="{FF2B5EF4-FFF2-40B4-BE49-F238E27FC236}">
                <a16:creationId xmlns:a16="http://schemas.microsoft.com/office/drawing/2014/main" id="{EA0A4D15-81C4-D44B-B9EE-CDD499A517AD}"/>
              </a:ext>
            </a:extLst>
          </p:cNvPr>
          <p:cNvGrpSpPr>
            <a:grpSpLocks/>
          </p:cNvGrpSpPr>
          <p:nvPr/>
        </p:nvGrpSpPr>
        <p:grpSpPr bwMode="auto">
          <a:xfrm>
            <a:off x="6318802" y="2672451"/>
            <a:ext cx="2520950" cy="1217612"/>
            <a:chOff x="3562350" y="2579688"/>
            <a:chExt cx="2520950" cy="1217612"/>
          </a:xfrm>
        </p:grpSpPr>
        <p:sp>
          <p:nvSpPr>
            <p:cNvPr id="479" name="Text Box 27">
              <a:extLst>
                <a:ext uri="{FF2B5EF4-FFF2-40B4-BE49-F238E27FC236}">
                  <a16:creationId xmlns:a16="http://schemas.microsoft.com/office/drawing/2014/main" id="{6E299010-BB21-704E-A840-28D9C8C7A2E4}"/>
                </a:ext>
              </a:extLst>
            </p:cNvPr>
            <p:cNvSpPr txBox="1">
              <a:spLocks noChangeArrowheads="1"/>
            </p:cNvSpPr>
            <p:nvPr/>
          </p:nvSpPr>
          <p:spPr bwMode="auto">
            <a:xfrm>
              <a:off x="3562350" y="2579688"/>
              <a:ext cx="1379538" cy="3302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DHCP offer</a:t>
              </a:r>
              <a:endParaRPr kumimoji="0" lang="en-US" altLang="en-US" sz="16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480" name="Text Box 28">
              <a:extLst>
                <a:ext uri="{FF2B5EF4-FFF2-40B4-BE49-F238E27FC236}">
                  <a16:creationId xmlns:a16="http://schemas.microsoft.com/office/drawing/2014/main" id="{9EEF2D13-4B17-764F-BAB8-4EA518AE26D9}"/>
                </a:ext>
              </a:extLst>
            </p:cNvPr>
            <p:cNvSpPr txBox="1">
              <a:spLocks noChangeArrowheads="1"/>
            </p:cNvSpPr>
            <p:nvPr/>
          </p:nvSpPr>
          <p:spPr bwMode="auto">
            <a:xfrm>
              <a:off x="3659188" y="2832100"/>
              <a:ext cx="2424112" cy="965200"/>
            </a:xfrm>
            <a:prstGeom prst="rect">
              <a:avLst/>
            </a:prstGeom>
            <a:solidFill>
              <a:srgbClr val="FFFFFF"/>
            </a:solidFill>
            <a:ln w="9525">
              <a:solidFill>
                <a:srgbClr val="000000"/>
              </a:solidFill>
              <a:miter lim="800000"/>
              <a:headEnd/>
              <a:tailEnd/>
            </a:ln>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src: 223.1.2.5, 67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dest:  255.255.255.255, 68</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yiaddrr: 223.1.2.4</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transaction ID: 654</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lifetime: 3600 secs</a:t>
              </a:r>
              <a:endParaRPr kumimoji="0" lang="en-US" altLang="en-US" sz="8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sp>
        <p:nvSpPr>
          <p:cNvPr id="481" name="Line 29">
            <a:extLst>
              <a:ext uri="{FF2B5EF4-FFF2-40B4-BE49-F238E27FC236}">
                <a16:creationId xmlns:a16="http://schemas.microsoft.com/office/drawing/2014/main" id="{5EA35BF7-C937-0542-A060-15EB6930F6E9}"/>
              </a:ext>
            </a:extLst>
          </p:cNvPr>
          <p:cNvSpPr>
            <a:spLocks noChangeShapeType="1"/>
          </p:cNvSpPr>
          <p:nvPr/>
        </p:nvSpPr>
        <p:spPr bwMode="auto">
          <a:xfrm flipH="1">
            <a:off x="4551915" y="4515538"/>
            <a:ext cx="4395787" cy="536575"/>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82" name="Group 481">
            <a:extLst>
              <a:ext uri="{FF2B5EF4-FFF2-40B4-BE49-F238E27FC236}">
                <a16:creationId xmlns:a16="http://schemas.microsoft.com/office/drawing/2014/main" id="{198087C9-C76C-F249-A1FC-333C608112E9}"/>
              </a:ext>
            </a:extLst>
          </p:cNvPr>
          <p:cNvGrpSpPr>
            <a:grpSpLocks/>
          </p:cNvGrpSpPr>
          <p:nvPr/>
        </p:nvGrpSpPr>
        <p:grpSpPr bwMode="auto">
          <a:xfrm>
            <a:off x="4723365" y="3858313"/>
            <a:ext cx="2887662" cy="1260475"/>
            <a:chOff x="1966913" y="3765550"/>
            <a:chExt cx="2887662" cy="1260475"/>
          </a:xfrm>
        </p:grpSpPr>
        <p:sp>
          <p:nvSpPr>
            <p:cNvPr id="483" name="Text Box 30">
              <a:extLst>
                <a:ext uri="{FF2B5EF4-FFF2-40B4-BE49-F238E27FC236}">
                  <a16:creationId xmlns:a16="http://schemas.microsoft.com/office/drawing/2014/main" id="{F5A6EAB0-078C-FF40-8770-174AB434FCA6}"/>
                </a:ext>
              </a:extLst>
            </p:cNvPr>
            <p:cNvSpPr txBox="1">
              <a:spLocks noChangeArrowheads="1"/>
            </p:cNvSpPr>
            <p:nvPr/>
          </p:nvSpPr>
          <p:spPr bwMode="auto">
            <a:xfrm>
              <a:off x="1966913" y="3765550"/>
              <a:ext cx="1379537" cy="3286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DHCP request</a:t>
              </a:r>
              <a:endParaRPr kumimoji="0" lang="en-US" altLang="en-US" sz="16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484" name="Text Box 31">
              <a:extLst>
                <a:ext uri="{FF2B5EF4-FFF2-40B4-BE49-F238E27FC236}">
                  <a16:creationId xmlns:a16="http://schemas.microsoft.com/office/drawing/2014/main" id="{E7B19BFD-A847-E948-9664-EB16430F2AFA}"/>
                </a:ext>
              </a:extLst>
            </p:cNvPr>
            <p:cNvSpPr txBox="1">
              <a:spLocks noChangeArrowheads="1"/>
            </p:cNvSpPr>
            <p:nvPr/>
          </p:nvSpPr>
          <p:spPr bwMode="auto">
            <a:xfrm>
              <a:off x="2097088" y="4027488"/>
              <a:ext cx="2757487" cy="998537"/>
            </a:xfrm>
            <a:prstGeom prst="rect">
              <a:avLst/>
            </a:prstGeom>
            <a:solidFill>
              <a:srgbClr val="FFFFFF"/>
            </a:solidFill>
            <a:ln w="9525">
              <a:solidFill>
                <a:srgbClr val="000000"/>
              </a:solidFill>
              <a:miter lim="800000"/>
              <a:headEnd/>
              <a:tailEnd/>
            </a:ln>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src:  0.0.0.0, 68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dest::  255.255.255.255, 67</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yiaddrr: 223.1.2.4</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transaction ID: 655</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lifetime: 3600 secs</a:t>
              </a:r>
              <a:endParaRPr kumimoji="0" lang="en-US" altLang="en-US" sz="16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sp>
        <p:nvSpPr>
          <p:cNvPr id="485" name="Line 32">
            <a:extLst>
              <a:ext uri="{FF2B5EF4-FFF2-40B4-BE49-F238E27FC236}">
                <a16:creationId xmlns:a16="http://schemas.microsoft.com/office/drawing/2014/main" id="{5E63DBBD-3511-514F-88D5-CFDCF69B2C7C}"/>
              </a:ext>
            </a:extLst>
          </p:cNvPr>
          <p:cNvSpPr>
            <a:spLocks noChangeShapeType="1"/>
          </p:cNvSpPr>
          <p:nvPr/>
        </p:nvSpPr>
        <p:spPr bwMode="auto">
          <a:xfrm>
            <a:off x="4637640" y="5545826"/>
            <a:ext cx="4395787" cy="538162"/>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86" name="Group 485">
            <a:extLst>
              <a:ext uri="{FF2B5EF4-FFF2-40B4-BE49-F238E27FC236}">
                <a16:creationId xmlns:a16="http://schemas.microsoft.com/office/drawing/2014/main" id="{9BEFF555-8D52-0D42-B0AC-4C88682D833A}"/>
              </a:ext>
            </a:extLst>
          </p:cNvPr>
          <p:cNvGrpSpPr>
            <a:grpSpLocks/>
          </p:cNvGrpSpPr>
          <p:nvPr/>
        </p:nvGrpSpPr>
        <p:grpSpPr bwMode="auto">
          <a:xfrm>
            <a:off x="6275940" y="5261663"/>
            <a:ext cx="2509837" cy="1271588"/>
            <a:chOff x="3519488" y="5168900"/>
            <a:chExt cx="2509837" cy="1271588"/>
          </a:xfrm>
        </p:grpSpPr>
        <p:sp>
          <p:nvSpPr>
            <p:cNvPr id="487" name="Text Box 33">
              <a:extLst>
                <a:ext uri="{FF2B5EF4-FFF2-40B4-BE49-F238E27FC236}">
                  <a16:creationId xmlns:a16="http://schemas.microsoft.com/office/drawing/2014/main" id="{9734D3E6-F193-224F-93B7-9AE5FEEBD195}"/>
                </a:ext>
              </a:extLst>
            </p:cNvPr>
            <p:cNvSpPr txBox="1">
              <a:spLocks noChangeArrowheads="1"/>
            </p:cNvSpPr>
            <p:nvPr/>
          </p:nvSpPr>
          <p:spPr bwMode="auto">
            <a:xfrm>
              <a:off x="3519488" y="5168900"/>
              <a:ext cx="1379537" cy="3286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DHCP ACK</a:t>
              </a:r>
              <a:endParaRPr kumimoji="0" lang="en-US" altLang="en-US" sz="16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488" name="Text Box 34">
              <a:extLst>
                <a:ext uri="{FF2B5EF4-FFF2-40B4-BE49-F238E27FC236}">
                  <a16:creationId xmlns:a16="http://schemas.microsoft.com/office/drawing/2014/main" id="{8CCF2AD5-42BC-EB4D-9843-598045B200F8}"/>
                </a:ext>
              </a:extLst>
            </p:cNvPr>
            <p:cNvSpPr txBox="1">
              <a:spLocks noChangeArrowheads="1"/>
            </p:cNvSpPr>
            <p:nvPr/>
          </p:nvSpPr>
          <p:spPr bwMode="auto">
            <a:xfrm>
              <a:off x="3616325" y="5421313"/>
              <a:ext cx="2413000" cy="1019175"/>
            </a:xfrm>
            <a:prstGeom prst="rect">
              <a:avLst/>
            </a:prstGeom>
            <a:solidFill>
              <a:srgbClr val="FFFFFF"/>
            </a:solidFill>
            <a:ln w="9525">
              <a:solidFill>
                <a:srgbClr val="000000"/>
              </a:solidFill>
              <a:miter lim="800000"/>
              <a:headEnd/>
              <a:tailEnd/>
            </a:ln>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src: 223.1.2.5, 67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dest:  255.255.255.255, 68</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yiaddrr: 223.1.2.4</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transaction ID: 655</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lifetime: 3600 secs</a:t>
              </a:r>
              <a:endParaRPr kumimoji="0" lang="en-US" altLang="en-US" sz="1000" b="0" i="0" u="none" strike="noStrike" kern="0" cap="none" spc="0" normalizeH="0" baseline="0" noProof="0" dirty="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nvGrpSpPr>
          <p:cNvPr id="489" name="Group 36">
            <a:extLst>
              <a:ext uri="{FF2B5EF4-FFF2-40B4-BE49-F238E27FC236}">
                <a16:creationId xmlns:a16="http://schemas.microsoft.com/office/drawing/2014/main" id="{DDA304FE-683B-C540-9662-F3C9E42D7C24}"/>
              </a:ext>
            </a:extLst>
          </p:cNvPr>
          <p:cNvGrpSpPr>
            <a:grpSpLocks/>
          </p:cNvGrpSpPr>
          <p:nvPr/>
        </p:nvGrpSpPr>
        <p:grpSpPr bwMode="auto">
          <a:xfrm>
            <a:off x="9050890" y="1873938"/>
            <a:ext cx="784225" cy="549275"/>
            <a:chOff x="4420" y="878"/>
            <a:chExt cx="614" cy="458"/>
          </a:xfrm>
        </p:grpSpPr>
        <p:pic>
          <p:nvPicPr>
            <p:cNvPr id="490" name="Picture 37" descr="laptop_keyboard">
              <a:extLst>
                <a:ext uri="{FF2B5EF4-FFF2-40B4-BE49-F238E27FC236}">
                  <a16:creationId xmlns:a16="http://schemas.microsoft.com/office/drawing/2014/main" id="{9B9197C9-1554-DF4A-A3A5-13303B7A37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9064" flipH="1">
              <a:off x="4420" y="1108"/>
              <a:ext cx="527" cy="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1" name="Freeform 38">
              <a:extLst>
                <a:ext uri="{FF2B5EF4-FFF2-40B4-BE49-F238E27FC236}">
                  <a16:creationId xmlns:a16="http://schemas.microsoft.com/office/drawing/2014/main" id="{3CEEFAEC-E6D4-754E-B460-11780E17C3EE}"/>
                </a:ext>
              </a:extLst>
            </p:cNvPr>
            <p:cNvSpPr>
              <a:spLocks/>
            </p:cNvSpPr>
            <p:nvPr/>
          </p:nvSpPr>
          <p:spPr bwMode="auto">
            <a:xfrm>
              <a:off x="4595" y="888"/>
              <a:ext cx="424" cy="297"/>
            </a:xfrm>
            <a:custGeom>
              <a:avLst/>
              <a:gdLst>
                <a:gd name="T0" fmla="*/ 0 w 2982"/>
                <a:gd name="T1" fmla="*/ 0 h 2442"/>
                <a:gd name="T2" fmla="*/ 0 w 2982"/>
                <a:gd name="T3" fmla="*/ 0 h 2442"/>
                <a:gd name="T4" fmla="*/ 0 w 2982"/>
                <a:gd name="T5" fmla="*/ 0 h 2442"/>
                <a:gd name="T6" fmla="*/ 0 w 2982"/>
                <a:gd name="T7" fmla="*/ 0 h 2442"/>
                <a:gd name="T8" fmla="*/ 0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headEnd/>
              <a:tailEnd/>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pic>
          <p:nvPicPr>
            <p:cNvPr id="492" name="Picture 39" descr="screen">
              <a:extLst>
                <a:ext uri="{FF2B5EF4-FFF2-40B4-BE49-F238E27FC236}">
                  <a16:creationId xmlns:a16="http://schemas.microsoft.com/office/drawing/2014/main" id="{535A5633-7E08-844E-B952-D12BDD50CF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16" y="895"/>
              <a:ext cx="385" cy="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3" name="Freeform 40">
              <a:extLst>
                <a:ext uri="{FF2B5EF4-FFF2-40B4-BE49-F238E27FC236}">
                  <a16:creationId xmlns:a16="http://schemas.microsoft.com/office/drawing/2014/main" id="{FAF29451-50FC-AF4F-9D77-8E406E4CCB9F}"/>
                </a:ext>
              </a:extLst>
            </p:cNvPr>
            <p:cNvSpPr>
              <a:spLocks/>
            </p:cNvSpPr>
            <p:nvPr/>
          </p:nvSpPr>
          <p:spPr bwMode="auto">
            <a:xfrm>
              <a:off x="4672" y="879"/>
              <a:ext cx="359" cy="55"/>
            </a:xfrm>
            <a:custGeom>
              <a:avLst/>
              <a:gdLst>
                <a:gd name="T0" fmla="*/ 0 w 2528"/>
                <a:gd name="T1" fmla="*/ 0 h 455"/>
                <a:gd name="T2" fmla="*/ 0 w 2528"/>
                <a:gd name="T3" fmla="*/ 0 h 455"/>
                <a:gd name="T4" fmla="*/ 0 w 2528"/>
                <a:gd name="T5" fmla="*/ 0 h 455"/>
                <a:gd name="T6" fmla="*/ 0 w 2528"/>
                <a:gd name="T7" fmla="*/ 0 h 455"/>
                <a:gd name="T8" fmla="*/ 0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4" name="Freeform 41">
              <a:extLst>
                <a:ext uri="{FF2B5EF4-FFF2-40B4-BE49-F238E27FC236}">
                  <a16:creationId xmlns:a16="http://schemas.microsoft.com/office/drawing/2014/main" id="{AB5F558D-D72B-C94B-ABCB-75DB393B6266}"/>
                </a:ext>
              </a:extLst>
            </p:cNvPr>
            <p:cNvSpPr>
              <a:spLocks/>
            </p:cNvSpPr>
            <p:nvPr/>
          </p:nvSpPr>
          <p:spPr bwMode="auto">
            <a:xfrm>
              <a:off x="4591" y="878"/>
              <a:ext cx="100" cy="230"/>
            </a:xfrm>
            <a:custGeom>
              <a:avLst/>
              <a:gdLst>
                <a:gd name="T0" fmla="*/ 0 w 702"/>
                <a:gd name="T1" fmla="*/ 0 h 1893"/>
                <a:gd name="T2" fmla="*/ 0 w 702"/>
                <a:gd name="T3" fmla="*/ 0 h 1893"/>
                <a:gd name="T4" fmla="*/ 0 w 702"/>
                <a:gd name="T5" fmla="*/ 0 h 1893"/>
                <a:gd name="T6" fmla="*/ 0 w 702"/>
                <a:gd name="T7" fmla="*/ 0 h 1893"/>
                <a:gd name="T8" fmla="*/ 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5" name="Freeform 42">
              <a:extLst>
                <a:ext uri="{FF2B5EF4-FFF2-40B4-BE49-F238E27FC236}">
                  <a16:creationId xmlns:a16="http://schemas.microsoft.com/office/drawing/2014/main" id="{6FCBBD59-B228-E14A-A145-E6631FAB64D5}"/>
                </a:ext>
              </a:extLst>
            </p:cNvPr>
            <p:cNvSpPr>
              <a:spLocks/>
            </p:cNvSpPr>
            <p:nvPr/>
          </p:nvSpPr>
          <p:spPr bwMode="auto">
            <a:xfrm>
              <a:off x="4921" y="920"/>
              <a:ext cx="108" cy="265"/>
            </a:xfrm>
            <a:custGeom>
              <a:avLst/>
              <a:gdLst>
                <a:gd name="T0" fmla="*/ 0 w 756"/>
                <a:gd name="T1" fmla="*/ 0 h 2184"/>
                <a:gd name="T2" fmla="*/ 0 w 756"/>
                <a:gd name="T3" fmla="*/ 0 h 2184"/>
                <a:gd name="T4" fmla="*/ 0 w 756"/>
                <a:gd name="T5" fmla="*/ 0 h 2184"/>
                <a:gd name="T6" fmla="*/ 0 w 756"/>
                <a:gd name="T7" fmla="*/ 0 h 2184"/>
                <a:gd name="T8" fmla="*/ 0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6" name="Freeform 43">
              <a:extLst>
                <a:ext uri="{FF2B5EF4-FFF2-40B4-BE49-F238E27FC236}">
                  <a16:creationId xmlns:a16="http://schemas.microsoft.com/office/drawing/2014/main" id="{C7413249-3C4D-154E-A91C-29F81E278344}"/>
                </a:ext>
              </a:extLst>
            </p:cNvPr>
            <p:cNvSpPr>
              <a:spLocks/>
            </p:cNvSpPr>
            <p:nvPr/>
          </p:nvSpPr>
          <p:spPr bwMode="auto">
            <a:xfrm>
              <a:off x="4590" y="1097"/>
              <a:ext cx="394" cy="89"/>
            </a:xfrm>
            <a:custGeom>
              <a:avLst/>
              <a:gdLst>
                <a:gd name="T0" fmla="*/ 0 w 2773"/>
                <a:gd name="T1" fmla="*/ 0 h 738"/>
                <a:gd name="T2" fmla="*/ 0 w 2773"/>
                <a:gd name="T3" fmla="*/ 0 h 738"/>
                <a:gd name="T4" fmla="*/ 0 w 2773"/>
                <a:gd name="T5" fmla="*/ 0 h 738"/>
                <a:gd name="T6" fmla="*/ 0 w 2773"/>
                <a:gd name="T7" fmla="*/ 0 h 738"/>
                <a:gd name="T8" fmla="*/ 0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7" name="Freeform 44">
              <a:extLst>
                <a:ext uri="{FF2B5EF4-FFF2-40B4-BE49-F238E27FC236}">
                  <a16:creationId xmlns:a16="http://schemas.microsoft.com/office/drawing/2014/main" id="{13419BE1-2303-7A4D-B314-211FAB86F618}"/>
                </a:ext>
              </a:extLst>
            </p:cNvPr>
            <p:cNvSpPr>
              <a:spLocks/>
            </p:cNvSpPr>
            <p:nvPr/>
          </p:nvSpPr>
          <p:spPr bwMode="auto">
            <a:xfrm>
              <a:off x="4933" y="922"/>
              <a:ext cx="101" cy="266"/>
            </a:xfrm>
            <a:custGeom>
              <a:avLst/>
              <a:gdLst>
                <a:gd name="T0" fmla="*/ 0 w 637"/>
                <a:gd name="T1" fmla="*/ 0 h 1659"/>
                <a:gd name="T2" fmla="*/ 0 w 637"/>
                <a:gd name="T3" fmla="*/ 0 h 1659"/>
                <a:gd name="T4" fmla="*/ 0 w 637"/>
                <a:gd name="T5" fmla="*/ 0 h 1659"/>
                <a:gd name="T6" fmla="*/ 0 w 637"/>
                <a:gd name="T7" fmla="*/ 0 h 1659"/>
                <a:gd name="T8" fmla="*/ 0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8" name="Freeform 45">
              <a:extLst>
                <a:ext uri="{FF2B5EF4-FFF2-40B4-BE49-F238E27FC236}">
                  <a16:creationId xmlns:a16="http://schemas.microsoft.com/office/drawing/2014/main" id="{7CBB616E-4E19-0141-9E55-B7C3EDEBD734}"/>
                </a:ext>
              </a:extLst>
            </p:cNvPr>
            <p:cNvSpPr>
              <a:spLocks/>
            </p:cNvSpPr>
            <p:nvPr/>
          </p:nvSpPr>
          <p:spPr bwMode="auto">
            <a:xfrm>
              <a:off x="4590" y="1109"/>
              <a:ext cx="351" cy="88"/>
            </a:xfrm>
            <a:custGeom>
              <a:avLst/>
              <a:gdLst>
                <a:gd name="T0" fmla="*/ 0 w 2216"/>
                <a:gd name="T1" fmla="*/ 0 h 550"/>
                <a:gd name="T2" fmla="*/ 0 w 2216"/>
                <a:gd name="T3" fmla="*/ 0 h 550"/>
                <a:gd name="T4" fmla="*/ 0 w 2216"/>
                <a:gd name="T5" fmla="*/ 0 h 550"/>
                <a:gd name="T6" fmla="*/ 0 w 2216"/>
                <a:gd name="T7" fmla="*/ 0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99" name="Group 46">
              <a:extLst>
                <a:ext uri="{FF2B5EF4-FFF2-40B4-BE49-F238E27FC236}">
                  <a16:creationId xmlns:a16="http://schemas.microsoft.com/office/drawing/2014/main" id="{2C426AC1-7762-654A-BEF9-55BAAE207A85}"/>
                </a:ext>
              </a:extLst>
            </p:cNvPr>
            <p:cNvGrpSpPr>
              <a:grpSpLocks/>
            </p:cNvGrpSpPr>
            <p:nvPr/>
          </p:nvGrpSpPr>
          <p:grpSpPr bwMode="auto">
            <a:xfrm>
              <a:off x="4584" y="1203"/>
              <a:ext cx="119" cy="53"/>
              <a:chOff x="1740" y="2642"/>
              <a:chExt cx="752" cy="327"/>
            </a:xfrm>
          </p:grpSpPr>
          <p:sp>
            <p:nvSpPr>
              <p:cNvPr id="506" name="Freeform 47">
                <a:extLst>
                  <a:ext uri="{FF2B5EF4-FFF2-40B4-BE49-F238E27FC236}">
                    <a16:creationId xmlns:a16="http://schemas.microsoft.com/office/drawing/2014/main" id="{20C47DDD-FE02-E749-9AA1-2FBD0C30FADC}"/>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7" name="Freeform 48">
                <a:extLst>
                  <a:ext uri="{FF2B5EF4-FFF2-40B4-BE49-F238E27FC236}">
                    <a16:creationId xmlns:a16="http://schemas.microsoft.com/office/drawing/2014/main" id="{6ED821EF-8430-2542-A2D6-26688DA2C50F}"/>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8" name="Freeform 49">
                <a:extLst>
                  <a:ext uri="{FF2B5EF4-FFF2-40B4-BE49-F238E27FC236}">
                    <a16:creationId xmlns:a16="http://schemas.microsoft.com/office/drawing/2014/main" id="{6ECF3443-3FB6-2146-93F2-C195C2370573}"/>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rgbClr val="00C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9" name="Freeform 50">
                <a:extLst>
                  <a:ext uri="{FF2B5EF4-FFF2-40B4-BE49-F238E27FC236}">
                    <a16:creationId xmlns:a16="http://schemas.microsoft.com/office/drawing/2014/main" id="{58F8D30A-9147-E143-BE46-0707CDDBC53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0" name="Freeform 51">
                <a:extLst>
                  <a:ext uri="{FF2B5EF4-FFF2-40B4-BE49-F238E27FC236}">
                    <a16:creationId xmlns:a16="http://schemas.microsoft.com/office/drawing/2014/main" id="{1D9E76F7-16AA-704D-87DF-B1E7083AE6D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rgbClr val="00C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1" name="Freeform 52">
                <a:extLst>
                  <a:ext uri="{FF2B5EF4-FFF2-40B4-BE49-F238E27FC236}">
                    <a16:creationId xmlns:a16="http://schemas.microsoft.com/office/drawing/2014/main" id="{D102CB70-46E8-D443-B0E8-7B55407F1796}"/>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500" name="Freeform 53">
              <a:extLst>
                <a:ext uri="{FF2B5EF4-FFF2-40B4-BE49-F238E27FC236}">
                  <a16:creationId xmlns:a16="http://schemas.microsoft.com/office/drawing/2014/main" id="{5DB511BB-BE8A-A24A-8968-E376658D58B3}"/>
                </a:ext>
              </a:extLst>
            </p:cNvPr>
            <p:cNvSpPr>
              <a:spLocks/>
            </p:cNvSpPr>
            <p:nvPr/>
          </p:nvSpPr>
          <p:spPr bwMode="auto">
            <a:xfrm>
              <a:off x="4788" y="1211"/>
              <a:ext cx="144" cy="116"/>
            </a:xfrm>
            <a:custGeom>
              <a:avLst/>
              <a:gdLst>
                <a:gd name="T0" fmla="*/ 0 w 990"/>
                <a:gd name="T1" fmla="*/ 0 h 792"/>
                <a:gd name="T2" fmla="*/ 0 w 990"/>
                <a:gd name="T3" fmla="*/ 0 h 792"/>
                <a:gd name="T4" fmla="*/ 0 w 990"/>
                <a:gd name="T5" fmla="*/ 0 h 792"/>
                <a:gd name="T6" fmla="*/ 0 w 990"/>
                <a:gd name="T7" fmla="*/ 0 h 792"/>
                <a:gd name="T8" fmla="*/ 0 w 990"/>
                <a:gd name="T9" fmla="*/ 0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1" name="Freeform 54">
              <a:extLst>
                <a:ext uri="{FF2B5EF4-FFF2-40B4-BE49-F238E27FC236}">
                  <a16:creationId xmlns:a16="http://schemas.microsoft.com/office/drawing/2014/main" id="{51218ECC-E5D2-3C49-AE6D-728D6BD2A3B5}"/>
                </a:ext>
              </a:extLst>
            </p:cNvPr>
            <p:cNvSpPr>
              <a:spLocks/>
            </p:cNvSpPr>
            <p:nvPr/>
          </p:nvSpPr>
          <p:spPr bwMode="auto">
            <a:xfrm>
              <a:off x="4420" y="1220"/>
              <a:ext cx="369" cy="106"/>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2" name="Freeform 55">
              <a:extLst>
                <a:ext uri="{FF2B5EF4-FFF2-40B4-BE49-F238E27FC236}">
                  <a16:creationId xmlns:a16="http://schemas.microsoft.com/office/drawing/2014/main" id="{6017F7AC-8B44-594B-8564-8A9458DE92EC}"/>
                </a:ext>
              </a:extLst>
            </p:cNvPr>
            <p:cNvSpPr>
              <a:spLocks/>
            </p:cNvSpPr>
            <p:nvPr/>
          </p:nvSpPr>
          <p:spPr bwMode="auto">
            <a:xfrm>
              <a:off x="4420" y="1201"/>
              <a:ext cx="4" cy="21"/>
            </a:xfrm>
            <a:custGeom>
              <a:avLst/>
              <a:gdLst>
                <a:gd name="T0" fmla="*/ 0 w 26"/>
                <a:gd name="T1" fmla="*/ 0 h 147"/>
                <a:gd name="T2" fmla="*/ 0 w 26"/>
                <a:gd name="T3" fmla="*/ 0 h 147"/>
                <a:gd name="T4" fmla="*/ 0 w 26"/>
                <a:gd name="T5" fmla="*/ 0 h 147"/>
                <a:gd name="T6" fmla="*/ 0 w 26"/>
                <a:gd name="T7" fmla="*/ 0 h 147"/>
                <a:gd name="T8" fmla="*/ 0 w 26"/>
                <a:gd name="T9" fmla="*/ 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3" name="Freeform 56">
              <a:extLst>
                <a:ext uri="{FF2B5EF4-FFF2-40B4-BE49-F238E27FC236}">
                  <a16:creationId xmlns:a16="http://schemas.microsoft.com/office/drawing/2014/main" id="{0C2AD974-91D3-2641-8717-BAB1FFCF5B4E}"/>
                </a:ext>
              </a:extLst>
            </p:cNvPr>
            <p:cNvSpPr>
              <a:spLocks/>
            </p:cNvSpPr>
            <p:nvPr/>
          </p:nvSpPr>
          <p:spPr bwMode="auto">
            <a:xfrm>
              <a:off x="4421" y="1114"/>
              <a:ext cx="171" cy="88"/>
            </a:xfrm>
            <a:custGeom>
              <a:avLst/>
              <a:gdLst>
                <a:gd name="T0" fmla="*/ 0 w 1176"/>
                <a:gd name="T1" fmla="*/ 0 h 606"/>
                <a:gd name="T2" fmla="*/ 0 w 1176"/>
                <a:gd name="T3" fmla="*/ 0 h 606"/>
                <a:gd name="T4" fmla="*/ 0 w 1176"/>
                <a:gd name="T5" fmla="*/ 0 h 606"/>
                <a:gd name="T6" fmla="*/ 0 w 1176"/>
                <a:gd name="T7" fmla="*/ 0 h 606"/>
                <a:gd name="T8" fmla="*/ 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4" name="Freeform 57">
              <a:extLst>
                <a:ext uri="{FF2B5EF4-FFF2-40B4-BE49-F238E27FC236}">
                  <a16:creationId xmlns:a16="http://schemas.microsoft.com/office/drawing/2014/main" id="{8E605DFB-3D6A-8644-889D-8D78EB63B8B5}"/>
                </a:ext>
              </a:extLst>
            </p:cNvPr>
            <p:cNvSpPr>
              <a:spLocks/>
            </p:cNvSpPr>
            <p:nvPr/>
          </p:nvSpPr>
          <p:spPr bwMode="auto">
            <a:xfrm>
              <a:off x="4432" y="1205"/>
              <a:ext cx="350" cy="102"/>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5" name="Freeform 58">
              <a:extLst>
                <a:ext uri="{FF2B5EF4-FFF2-40B4-BE49-F238E27FC236}">
                  <a16:creationId xmlns:a16="http://schemas.microsoft.com/office/drawing/2014/main" id="{C9454A62-EFD4-4842-BDB4-9167447FB36F}"/>
                </a:ext>
              </a:extLst>
            </p:cNvPr>
            <p:cNvSpPr>
              <a:spLocks/>
            </p:cNvSpPr>
            <p:nvPr/>
          </p:nvSpPr>
          <p:spPr bwMode="auto">
            <a:xfrm flipV="1">
              <a:off x="4782" y="1198"/>
              <a:ext cx="142" cy="105"/>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12" name="Group 60">
            <a:extLst>
              <a:ext uri="{FF2B5EF4-FFF2-40B4-BE49-F238E27FC236}">
                <a16:creationId xmlns:a16="http://schemas.microsoft.com/office/drawing/2014/main" id="{C89092F2-40EB-CA4B-9914-EDB9F432EC25}"/>
              </a:ext>
            </a:extLst>
          </p:cNvPr>
          <p:cNvGrpSpPr>
            <a:grpSpLocks/>
          </p:cNvGrpSpPr>
          <p:nvPr/>
        </p:nvGrpSpPr>
        <p:grpSpPr bwMode="auto">
          <a:xfrm>
            <a:off x="4474127" y="1683438"/>
            <a:ext cx="334963" cy="536575"/>
            <a:chOff x="4140" y="429"/>
            <a:chExt cx="1425" cy="2396"/>
          </a:xfrm>
        </p:grpSpPr>
        <p:sp>
          <p:nvSpPr>
            <p:cNvPr id="513" name="Freeform 61">
              <a:extLst>
                <a:ext uri="{FF2B5EF4-FFF2-40B4-BE49-F238E27FC236}">
                  <a16:creationId xmlns:a16="http://schemas.microsoft.com/office/drawing/2014/main" id="{C4D1F856-D0C5-8245-BF39-74DA98AA7E6C}"/>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4" name="Rectangle 62">
              <a:extLst>
                <a:ext uri="{FF2B5EF4-FFF2-40B4-BE49-F238E27FC236}">
                  <a16:creationId xmlns:a16="http://schemas.microsoft.com/office/drawing/2014/main" id="{02ECE6C5-F170-D441-BB55-1550F6B978BC}"/>
                </a:ext>
              </a:extLst>
            </p:cNvPr>
            <p:cNvSpPr>
              <a:spLocks noChangeArrowheads="1"/>
            </p:cNvSpPr>
            <p:nvPr/>
          </p:nvSpPr>
          <p:spPr bwMode="auto">
            <a:xfrm>
              <a:off x="4208" y="429"/>
              <a:ext cx="1047"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5" name="Freeform 63">
              <a:extLst>
                <a:ext uri="{FF2B5EF4-FFF2-40B4-BE49-F238E27FC236}">
                  <a16:creationId xmlns:a16="http://schemas.microsoft.com/office/drawing/2014/main" id="{23AEE7C3-93B0-ED4E-B5E3-77842845EB1F}"/>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6" name="Freeform 64">
              <a:extLst>
                <a:ext uri="{FF2B5EF4-FFF2-40B4-BE49-F238E27FC236}">
                  <a16:creationId xmlns:a16="http://schemas.microsoft.com/office/drawing/2014/main" id="{1C7552E8-DC2F-7B42-88EE-967788F78ED2}"/>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7" name="Rectangle 65">
              <a:extLst>
                <a:ext uri="{FF2B5EF4-FFF2-40B4-BE49-F238E27FC236}">
                  <a16:creationId xmlns:a16="http://schemas.microsoft.com/office/drawing/2014/main" id="{0A732733-BF5B-EA4C-93C3-997A369780D2}"/>
                </a:ext>
              </a:extLst>
            </p:cNvPr>
            <p:cNvSpPr>
              <a:spLocks noChangeArrowheads="1"/>
            </p:cNvSpPr>
            <p:nvPr/>
          </p:nvSpPr>
          <p:spPr bwMode="auto">
            <a:xfrm>
              <a:off x="4214" y="691"/>
              <a:ext cx="594" cy="50"/>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18" name="Group 66">
              <a:extLst>
                <a:ext uri="{FF2B5EF4-FFF2-40B4-BE49-F238E27FC236}">
                  <a16:creationId xmlns:a16="http://schemas.microsoft.com/office/drawing/2014/main" id="{1DDB70F3-88C9-0D45-A073-0C618A902595}"/>
                </a:ext>
              </a:extLst>
            </p:cNvPr>
            <p:cNvGrpSpPr>
              <a:grpSpLocks/>
            </p:cNvGrpSpPr>
            <p:nvPr/>
          </p:nvGrpSpPr>
          <p:grpSpPr bwMode="auto">
            <a:xfrm>
              <a:off x="4749" y="668"/>
              <a:ext cx="581" cy="145"/>
              <a:chOff x="614" y="2568"/>
              <a:chExt cx="725" cy="139"/>
            </a:xfrm>
          </p:grpSpPr>
          <p:sp>
            <p:nvSpPr>
              <p:cNvPr id="543" name="AutoShape 67">
                <a:extLst>
                  <a:ext uri="{FF2B5EF4-FFF2-40B4-BE49-F238E27FC236}">
                    <a16:creationId xmlns:a16="http://schemas.microsoft.com/office/drawing/2014/main" id="{407648D8-3846-C946-BE0E-AD189E31AC92}"/>
                  </a:ext>
                </a:extLst>
              </p:cNvPr>
              <p:cNvSpPr>
                <a:spLocks noChangeArrowheads="1"/>
              </p:cNvSpPr>
              <p:nvPr/>
            </p:nvSpPr>
            <p:spPr bwMode="auto">
              <a:xfrm>
                <a:off x="613" y="2570"/>
                <a:ext cx="725" cy="136"/>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4" name="AutoShape 68">
                <a:extLst>
                  <a:ext uri="{FF2B5EF4-FFF2-40B4-BE49-F238E27FC236}">
                    <a16:creationId xmlns:a16="http://schemas.microsoft.com/office/drawing/2014/main" id="{9C1393AC-4F59-A140-B3FE-D76BBDA8663D}"/>
                  </a:ext>
                </a:extLst>
              </p:cNvPr>
              <p:cNvSpPr>
                <a:spLocks noChangeArrowheads="1"/>
              </p:cNvSpPr>
              <p:nvPr/>
            </p:nvSpPr>
            <p:spPr bwMode="auto">
              <a:xfrm>
                <a:off x="629" y="2584"/>
                <a:ext cx="691"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19" name="Rectangle 69">
              <a:extLst>
                <a:ext uri="{FF2B5EF4-FFF2-40B4-BE49-F238E27FC236}">
                  <a16:creationId xmlns:a16="http://schemas.microsoft.com/office/drawing/2014/main" id="{D4F421F6-5ABA-8A4E-850C-0A20E21D7F97}"/>
                </a:ext>
              </a:extLst>
            </p:cNvPr>
            <p:cNvSpPr>
              <a:spLocks noChangeArrowheads="1"/>
            </p:cNvSpPr>
            <p:nvPr/>
          </p:nvSpPr>
          <p:spPr bwMode="auto">
            <a:xfrm>
              <a:off x="4221" y="1017"/>
              <a:ext cx="601" cy="50"/>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20" name="Group 70">
              <a:extLst>
                <a:ext uri="{FF2B5EF4-FFF2-40B4-BE49-F238E27FC236}">
                  <a16:creationId xmlns:a16="http://schemas.microsoft.com/office/drawing/2014/main" id="{122420A6-892C-6147-82A1-9FA97C9EAF1B}"/>
                </a:ext>
              </a:extLst>
            </p:cNvPr>
            <p:cNvGrpSpPr>
              <a:grpSpLocks/>
            </p:cNvGrpSpPr>
            <p:nvPr/>
          </p:nvGrpSpPr>
          <p:grpSpPr bwMode="auto">
            <a:xfrm>
              <a:off x="4747" y="994"/>
              <a:ext cx="581" cy="134"/>
              <a:chOff x="614" y="2568"/>
              <a:chExt cx="725" cy="139"/>
            </a:xfrm>
          </p:grpSpPr>
          <p:sp>
            <p:nvSpPr>
              <p:cNvPr id="541" name="AutoShape 71">
                <a:extLst>
                  <a:ext uri="{FF2B5EF4-FFF2-40B4-BE49-F238E27FC236}">
                    <a16:creationId xmlns:a16="http://schemas.microsoft.com/office/drawing/2014/main" id="{F4D4B5FC-F559-2D44-BB15-3903B0D34A81}"/>
                  </a:ext>
                </a:extLst>
              </p:cNvPr>
              <p:cNvSpPr>
                <a:spLocks noChangeArrowheads="1"/>
              </p:cNvSpPr>
              <p:nvPr/>
            </p:nvSpPr>
            <p:spPr bwMode="auto">
              <a:xfrm>
                <a:off x="615" y="2570"/>
                <a:ext cx="725"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2" name="AutoShape 72">
                <a:extLst>
                  <a:ext uri="{FF2B5EF4-FFF2-40B4-BE49-F238E27FC236}">
                    <a16:creationId xmlns:a16="http://schemas.microsoft.com/office/drawing/2014/main" id="{5D11095A-67FB-2C49-9FCB-604D7F1B5955}"/>
                  </a:ext>
                </a:extLst>
              </p:cNvPr>
              <p:cNvSpPr>
                <a:spLocks noChangeArrowheads="1"/>
              </p:cNvSpPr>
              <p:nvPr/>
            </p:nvSpPr>
            <p:spPr bwMode="auto">
              <a:xfrm>
                <a:off x="632" y="2585"/>
                <a:ext cx="691"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21" name="Rectangle 73">
              <a:extLst>
                <a:ext uri="{FF2B5EF4-FFF2-40B4-BE49-F238E27FC236}">
                  <a16:creationId xmlns:a16="http://schemas.microsoft.com/office/drawing/2014/main" id="{6B80893E-2A7A-3E4A-A765-F5103F57ACFA}"/>
                </a:ext>
              </a:extLst>
            </p:cNvPr>
            <p:cNvSpPr>
              <a:spLocks noChangeArrowheads="1"/>
            </p:cNvSpPr>
            <p:nvPr/>
          </p:nvSpPr>
          <p:spPr bwMode="auto">
            <a:xfrm>
              <a:off x="4214" y="1358"/>
              <a:ext cx="601" cy="50"/>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2" name="Rectangle 74">
              <a:extLst>
                <a:ext uri="{FF2B5EF4-FFF2-40B4-BE49-F238E27FC236}">
                  <a16:creationId xmlns:a16="http://schemas.microsoft.com/office/drawing/2014/main" id="{59E70BAD-81EE-FB43-AAE9-9C23A4CC880B}"/>
                </a:ext>
              </a:extLst>
            </p:cNvPr>
            <p:cNvSpPr>
              <a:spLocks noChangeArrowheads="1"/>
            </p:cNvSpPr>
            <p:nvPr/>
          </p:nvSpPr>
          <p:spPr bwMode="auto">
            <a:xfrm>
              <a:off x="4228" y="1655"/>
              <a:ext cx="594" cy="50"/>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23" name="Group 75">
              <a:extLst>
                <a:ext uri="{FF2B5EF4-FFF2-40B4-BE49-F238E27FC236}">
                  <a16:creationId xmlns:a16="http://schemas.microsoft.com/office/drawing/2014/main" id="{2D7101F8-65B9-B64F-9597-585896101DCD}"/>
                </a:ext>
              </a:extLst>
            </p:cNvPr>
            <p:cNvGrpSpPr>
              <a:grpSpLocks/>
            </p:cNvGrpSpPr>
            <p:nvPr/>
          </p:nvGrpSpPr>
          <p:grpSpPr bwMode="auto">
            <a:xfrm>
              <a:off x="4735" y="1627"/>
              <a:ext cx="582" cy="151"/>
              <a:chOff x="614" y="2568"/>
              <a:chExt cx="725" cy="139"/>
            </a:xfrm>
          </p:grpSpPr>
          <p:sp>
            <p:nvSpPr>
              <p:cNvPr id="539" name="AutoShape 76">
                <a:extLst>
                  <a:ext uri="{FF2B5EF4-FFF2-40B4-BE49-F238E27FC236}">
                    <a16:creationId xmlns:a16="http://schemas.microsoft.com/office/drawing/2014/main" id="{72DAE8B1-00F0-8F4E-85F2-017335520E1A}"/>
                  </a:ext>
                </a:extLst>
              </p:cNvPr>
              <p:cNvSpPr>
                <a:spLocks noChangeArrowheads="1"/>
              </p:cNvSpPr>
              <p:nvPr/>
            </p:nvSpPr>
            <p:spPr bwMode="auto">
              <a:xfrm>
                <a:off x="613" y="2568"/>
                <a:ext cx="724"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0" name="AutoShape 77">
                <a:extLst>
                  <a:ext uri="{FF2B5EF4-FFF2-40B4-BE49-F238E27FC236}">
                    <a16:creationId xmlns:a16="http://schemas.microsoft.com/office/drawing/2014/main" id="{B8972EB1-3D8C-E741-8CA7-CEE8A227B0F1}"/>
                  </a:ext>
                </a:extLst>
              </p:cNvPr>
              <p:cNvSpPr>
                <a:spLocks noChangeArrowheads="1"/>
              </p:cNvSpPr>
              <p:nvPr/>
            </p:nvSpPr>
            <p:spPr bwMode="auto">
              <a:xfrm>
                <a:off x="630" y="2581"/>
                <a:ext cx="690"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24" name="Freeform 78">
              <a:extLst>
                <a:ext uri="{FF2B5EF4-FFF2-40B4-BE49-F238E27FC236}">
                  <a16:creationId xmlns:a16="http://schemas.microsoft.com/office/drawing/2014/main" id="{CD1D8E14-267A-6444-9063-EB1F18628954}"/>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525" name="Group 79">
              <a:extLst>
                <a:ext uri="{FF2B5EF4-FFF2-40B4-BE49-F238E27FC236}">
                  <a16:creationId xmlns:a16="http://schemas.microsoft.com/office/drawing/2014/main" id="{573ECD83-B804-7D41-A24A-4EC6E03F2C0A}"/>
                </a:ext>
              </a:extLst>
            </p:cNvPr>
            <p:cNvGrpSpPr>
              <a:grpSpLocks/>
            </p:cNvGrpSpPr>
            <p:nvPr/>
          </p:nvGrpSpPr>
          <p:grpSpPr bwMode="auto">
            <a:xfrm>
              <a:off x="4739" y="1327"/>
              <a:ext cx="582" cy="139"/>
              <a:chOff x="614" y="2568"/>
              <a:chExt cx="725" cy="139"/>
            </a:xfrm>
          </p:grpSpPr>
          <p:sp>
            <p:nvSpPr>
              <p:cNvPr id="537" name="AutoShape 80">
                <a:extLst>
                  <a:ext uri="{FF2B5EF4-FFF2-40B4-BE49-F238E27FC236}">
                    <a16:creationId xmlns:a16="http://schemas.microsoft.com/office/drawing/2014/main" id="{345346A2-EDB4-3345-9541-A536D23A78EF}"/>
                  </a:ext>
                </a:extLst>
              </p:cNvPr>
              <p:cNvSpPr>
                <a:spLocks noChangeArrowheads="1"/>
              </p:cNvSpPr>
              <p:nvPr/>
            </p:nvSpPr>
            <p:spPr bwMode="auto">
              <a:xfrm>
                <a:off x="617" y="2570"/>
                <a:ext cx="724" cy="135"/>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8" name="AutoShape 81">
                <a:extLst>
                  <a:ext uri="{FF2B5EF4-FFF2-40B4-BE49-F238E27FC236}">
                    <a16:creationId xmlns:a16="http://schemas.microsoft.com/office/drawing/2014/main" id="{0C788F34-D15F-AE48-8E72-E6E61DF2E7B3}"/>
                  </a:ext>
                </a:extLst>
              </p:cNvPr>
              <p:cNvSpPr>
                <a:spLocks noChangeArrowheads="1"/>
              </p:cNvSpPr>
              <p:nvPr/>
            </p:nvSpPr>
            <p:spPr bwMode="auto">
              <a:xfrm>
                <a:off x="633" y="2584"/>
                <a:ext cx="690"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26" name="Rectangle 82">
              <a:extLst>
                <a:ext uri="{FF2B5EF4-FFF2-40B4-BE49-F238E27FC236}">
                  <a16:creationId xmlns:a16="http://schemas.microsoft.com/office/drawing/2014/main" id="{304F6268-0673-C54D-887D-0F2CA521B47E}"/>
                </a:ext>
              </a:extLst>
            </p:cNvPr>
            <p:cNvSpPr>
              <a:spLocks noChangeArrowheads="1"/>
            </p:cNvSpPr>
            <p:nvPr/>
          </p:nvSpPr>
          <p:spPr bwMode="auto">
            <a:xfrm>
              <a:off x="5248" y="429"/>
              <a:ext cx="68"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7" name="Freeform 83">
              <a:extLst>
                <a:ext uri="{FF2B5EF4-FFF2-40B4-BE49-F238E27FC236}">
                  <a16:creationId xmlns:a16="http://schemas.microsoft.com/office/drawing/2014/main" id="{A5F77209-A777-3846-8F04-92A957624CB2}"/>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8" name="Freeform 84">
              <a:extLst>
                <a:ext uri="{FF2B5EF4-FFF2-40B4-BE49-F238E27FC236}">
                  <a16:creationId xmlns:a16="http://schemas.microsoft.com/office/drawing/2014/main" id="{A1C8D7A3-F2FE-D048-87A5-3600F69A7A1E}"/>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9" name="Oval 85">
              <a:extLst>
                <a:ext uri="{FF2B5EF4-FFF2-40B4-BE49-F238E27FC236}">
                  <a16:creationId xmlns:a16="http://schemas.microsoft.com/office/drawing/2014/main" id="{984F6990-26E2-3B44-8A96-631AD0AD0E89}"/>
                </a:ext>
              </a:extLst>
            </p:cNvPr>
            <p:cNvSpPr>
              <a:spLocks noChangeArrowheads="1"/>
            </p:cNvSpPr>
            <p:nvPr/>
          </p:nvSpPr>
          <p:spPr bwMode="auto">
            <a:xfrm>
              <a:off x="5518" y="2612"/>
              <a:ext cx="47"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0" name="Freeform 86">
              <a:extLst>
                <a:ext uri="{FF2B5EF4-FFF2-40B4-BE49-F238E27FC236}">
                  <a16:creationId xmlns:a16="http://schemas.microsoft.com/office/drawing/2014/main" id="{AA98173F-F674-3643-AD21-1BEF33EE36F9}"/>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31" name="AutoShape 87">
              <a:extLst>
                <a:ext uri="{FF2B5EF4-FFF2-40B4-BE49-F238E27FC236}">
                  <a16:creationId xmlns:a16="http://schemas.microsoft.com/office/drawing/2014/main" id="{1D41B50C-D66B-9B4A-83CD-AB55C8279B7D}"/>
                </a:ext>
              </a:extLst>
            </p:cNvPr>
            <p:cNvSpPr>
              <a:spLocks noChangeArrowheads="1"/>
            </p:cNvSpPr>
            <p:nvPr/>
          </p:nvSpPr>
          <p:spPr bwMode="auto">
            <a:xfrm>
              <a:off x="4140" y="2676"/>
              <a:ext cx="1202" cy="149"/>
            </a:xfrm>
            <a:prstGeom prst="roundRect">
              <a:avLst>
                <a:gd name="adj" fmla="val 50000"/>
              </a:avLst>
            </a:prstGeom>
            <a:solidFill>
              <a:srgbClr val="DDDDDD"/>
            </a:soli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2" name="AutoShape 88">
              <a:extLst>
                <a:ext uri="{FF2B5EF4-FFF2-40B4-BE49-F238E27FC236}">
                  <a16:creationId xmlns:a16="http://schemas.microsoft.com/office/drawing/2014/main" id="{32E5938F-4662-3640-8D7F-9D2EC7107E2B}"/>
                </a:ext>
              </a:extLst>
            </p:cNvPr>
            <p:cNvSpPr>
              <a:spLocks noChangeArrowheads="1"/>
            </p:cNvSpPr>
            <p:nvPr/>
          </p:nvSpPr>
          <p:spPr bwMode="auto">
            <a:xfrm>
              <a:off x="4208" y="2712"/>
              <a:ext cx="1067"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3" name="Oval 89">
              <a:extLst>
                <a:ext uri="{FF2B5EF4-FFF2-40B4-BE49-F238E27FC236}">
                  <a16:creationId xmlns:a16="http://schemas.microsoft.com/office/drawing/2014/main" id="{D1B3F3BD-AA74-C644-900E-3D3A1EBBB0DF}"/>
                </a:ext>
              </a:extLst>
            </p:cNvPr>
            <p:cNvSpPr>
              <a:spLocks noChangeArrowheads="1"/>
            </p:cNvSpPr>
            <p:nvPr/>
          </p:nvSpPr>
          <p:spPr bwMode="auto">
            <a:xfrm>
              <a:off x="4309" y="2385"/>
              <a:ext cx="155"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4" name="Oval 90">
              <a:extLst>
                <a:ext uri="{FF2B5EF4-FFF2-40B4-BE49-F238E27FC236}">
                  <a16:creationId xmlns:a16="http://schemas.microsoft.com/office/drawing/2014/main" id="{5202C3EE-C6CE-2043-AB0D-9F3374DD5830}"/>
                </a:ext>
              </a:extLst>
            </p:cNvPr>
            <p:cNvSpPr>
              <a:spLocks noChangeArrowheads="1"/>
            </p:cNvSpPr>
            <p:nvPr/>
          </p:nvSpPr>
          <p:spPr bwMode="auto">
            <a:xfrm>
              <a:off x="4484" y="2385"/>
              <a:ext cx="162"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FF0000"/>
                </a:solidFill>
                <a:effectLst/>
                <a:uLnTx/>
                <a:uFillTx/>
                <a:latin typeface="Tahoma" panose="020B0604030504040204" pitchFamily="34" charset="0"/>
                <a:ea typeface="ＭＳ Ｐゴシック" panose="020B0600070205080204" pitchFamily="34" charset="-128"/>
                <a:cs typeface="Arial" panose="020B0604020202020204" pitchFamily="34" charset="0"/>
              </a:endParaRPr>
            </a:p>
          </p:txBody>
        </p:sp>
        <p:sp>
          <p:nvSpPr>
            <p:cNvPr id="535" name="Oval 91">
              <a:extLst>
                <a:ext uri="{FF2B5EF4-FFF2-40B4-BE49-F238E27FC236}">
                  <a16:creationId xmlns:a16="http://schemas.microsoft.com/office/drawing/2014/main" id="{A0906333-3009-664B-864A-139C40165757}"/>
                </a:ext>
              </a:extLst>
            </p:cNvPr>
            <p:cNvSpPr>
              <a:spLocks noChangeArrowheads="1"/>
            </p:cNvSpPr>
            <p:nvPr/>
          </p:nvSpPr>
          <p:spPr bwMode="auto">
            <a:xfrm>
              <a:off x="4660" y="2378"/>
              <a:ext cx="162"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6" name="Rectangle 92">
              <a:extLst>
                <a:ext uri="{FF2B5EF4-FFF2-40B4-BE49-F238E27FC236}">
                  <a16:creationId xmlns:a16="http://schemas.microsoft.com/office/drawing/2014/main" id="{ED65C473-E87F-1F4F-A457-9ABBA86E28F1}"/>
                </a:ext>
              </a:extLst>
            </p:cNvPr>
            <p:cNvSpPr>
              <a:spLocks noChangeArrowheads="1"/>
            </p:cNvSpPr>
            <p:nvPr/>
          </p:nvSpPr>
          <p:spPr bwMode="auto">
            <a:xfrm>
              <a:off x="5065" y="1833"/>
              <a:ext cx="81" cy="766"/>
            </a:xfrm>
            <a:prstGeom prst="rect">
              <a:avLst/>
            </a:prstGeom>
            <a:solidFill>
              <a:srgbClr val="29292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45" name="Group 544">
            <a:extLst>
              <a:ext uri="{FF2B5EF4-FFF2-40B4-BE49-F238E27FC236}">
                <a16:creationId xmlns:a16="http://schemas.microsoft.com/office/drawing/2014/main" id="{2191C70B-17E3-9A46-B404-6925905AE4F1}"/>
              </a:ext>
            </a:extLst>
          </p:cNvPr>
          <p:cNvGrpSpPr>
            <a:grpSpLocks/>
          </p:cNvGrpSpPr>
          <p:nvPr/>
        </p:nvGrpSpPr>
        <p:grpSpPr bwMode="auto">
          <a:xfrm>
            <a:off x="6261653" y="1756463"/>
            <a:ext cx="2540000" cy="733425"/>
            <a:chOff x="7333086" y="2736938"/>
            <a:chExt cx="2539755" cy="733428"/>
          </a:xfrm>
        </p:grpSpPr>
        <p:sp>
          <p:nvSpPr>
            <p:cNvPr id="546" name="Rectangle 2">
              <a:extLst>
                <a:ext uri="{FF2B5EF4-FFF2-40B4-BE49-F238E27FC236}">
                  <a16:creationId xmlns:a16="http://schemas.microsoft.com/office/drawing/2014/main" id="{AB493127-C9AE-1A44-8D2B-ECDD8261B73B}"/>
                </a:ext>
              </a:extLst>
            </p:cNvPr>
            <p:cNvSpPr>
              <a:spLocks noChangeArrowheads="1"/>
            </p:cNvSpPr>
            <p:nvPr/>
          </p:nvSpPr>
          <p:spPr bwMode="auto">
            <a:xfrm>
              <a:off x="7333086" y="2736938"/>
              <a:ext cx="2521866" cy="733428"/>
            </a:xfrm>
            <a:prstGeom prst="rect">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7" name="TextBox 1">
              <a:extLst>
                <a:ext uri="{FF2B5EF4-FFF2-40B4-BE49-F238E27FC236}">
                  <a16:creationId xmlns:a16="http://schemas.microsoft.com/office/drawing/2014/main" id="{BBBAA953-174E-B044-9DCC-04A88210E75D}"/>
                </a:ext>
              </a:extLst>
            </p:cNvPr>
            <p:cNvSpPr txBox="1">
              <a:spLocks noChangeArrowheads="1"/>
            </p:cNvSpPr>
            <p:nvPr/>
          </p:nvSpPr>
          <p:spPr bwMode="auto">
            <a:xfrm>
              <a:off x="7344918" y="2797391"/>
              <a:ext cx="2527923"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ＭＳ Ｐゴシック" panose="020B0600070205080204" pitchFamily="34" charset="-128"/>
                  <a:cs typeface="+mn-cs"/>
                </a:rPr>
                <a:t>Broadcast: is there a DHCP server out there?</a:t>
              </a:r>
            </a:p>
          </p:txBody>
        </p:sp>
      </p:grpSp>
      <p:grpSp>
        <p:nvGrpSpPr>
          <p:cNvPr id="548" name="Group 547">
            <a:extLst>
              <a:ext uri="{FF2B5EF4-FFF2-40B4-BE49-F238E27FC236}">
                <a16:creationId xmlns:a16="http://schemas.microsoft.com/office/drawing/2014/main" id="{4A16A070-3144-234A-BC59-B856B6C33DC5}"/>
              </a:ext>
            </a:extLst>
          </p:cNvPr>
          <p:cNvGrpSpPr>
            <a:grpSpLocks/>
          </p:cNvGrpSpPr>
          <p:nvPr/>
        </p:nvGrpSpPr>
        <p:grpSpPr bwMode="auto">
          <a:xfrm>
            <a:off x="6426752" y="2964551"/>
            <a:ext cx="2528888" cy="884237"/>
            <a:chOff x="9144000" y="3229217"/>
            <a:chExt cx="2527923" cy="885135"/>
          </a:xfrm>
        </p:grpSpPr>
        <p:sp>
          <p:nvSpPr>
            <p:cNvPr id="549" name="Rectangle 87">
              <a:extLst>
                <a:ext uri="{FF2B5EF4-FFF2-40B4-BE49-F238E27FC236}">
                  <a16:creationId xmlns:a16="http://schemas.microsoft.com/office/drawing/2014/main" id="{57E9AF5E-372A-8E40-94BE-47B0B6193EB6}"/>
                </a:ext>
              </a:extLst>
            </p:cNvPr>
            <p:cNvSpPr>
              <a:spLocks noChangeArrowheads="1"/>
            </p:cNvSpPr>
            <p:nvPr/>
          </p:nvSpPr>
          <p:spPr bwMode="auto">
            <a:xfrm>
              <a:off x="9144000" y="3229217"/>
              <a:ext cx="2351575" cy="885135"/>
            </a:xfrm>
            <a:prstGeom prst="rect">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0" name="TextBox 88">
              <a:extLst>
                <a:ext uri="{FF2B5EF4-FFF2-40B4-BE49-F238E27FC236}">
                  <a16:creationId xmlns:a16="http://schemas.microsoft.com/office/drawing/2014/main" id="{A4D749F2-8BAC-AC4E-9A53-15BE9562F4C4}"/>
                </a:ext>
              </a:extLst>
            </p:cNvPr>
            <p:cNvSpPr txBox="1">
              <a:spLocks noChangeArrowheads="1"/>
            </p:cNvSpPr>
            <p:nvPr/>
          </p:nvSpPr>
          <p:spPr bwMode="auto">
            <a:xfrm>
              <a:off x="9144000" y="3271783"/>
              <a:ext cx="252792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ＭＳ Ｐゴシック" panose="020B0600070205080204" pitchFamily="34" charset="-128"/>
                  <a:cs typeface="+mn-cs"/>
                </a:rPr>
                <a:t>Broadcast: I’m a DHCP server! Here’s an IP address you can use </a:t>
              </a:r>
            </a:p>
          </p:txBody>
        </p:sp>
      </p:grpSp>
      <p:grpSp>
        <p:nvGrpSpPr>
          <p:cNvPr id="551" name="Group 550">
            <a:extLst>
              <a:ext uri="{FF2B5EF4-FFF2-40B4-BE49-F238E27FC236}">
                <a16:creationId xmlns:a16="http://schemas.microsoft.com/office/drawing/2014/main" id="{66E1A7F4-6FCF-3E43-AE21-6DF4BC478A9A}"/>
              </a:ext>
            </a:extLst>
          </p:cNvPr>
          <p:cNvGrpSpPr>
            <a:grpSpLocks/>
          </p:cNvGrpSpPr>
          <p:nvPr/>
        </p:nvGrpSpPr>
        <p:grpSpPr bwMode="auto">
          <a:xfrm>
            <a:off x="4944534" y="4190101"/>
            <a:ext cx="2625219" cy="884237"/>
            <a:chOff x="8858631" y="4615923"/>
            <a:chExt cx="2625866" cy="885135"/>
          </a:xfrm>
        </p:grpSpPr>
        <p:sp>
          <p:nvSpPr>
            <p:cNvPr id="552" name="Rectangle 89">
              <a:extLst>
                <a:ext uri="{FF2B5EF4-FFF2-40B4-BE49-F238E27FC236}">
                  <a16:creationId xmlns:a16="http://schemas.microsoft.com/office/drawing/2014/main" id="{3AEC4322-FA91-D143-9139-A2CB1B4C7E0D}"/>
                </a:ext>
              </a:extLst>
            </p:cNvPr>
            <p:cNvSpPr>
              <a:spLocks noChangeArrowheads="1"/>
            </p:cNvSpPr>
            <p:nvPr/>
          </p:nvSpPr>
          <p:spPr bwMode="auto">
            <a:xfrm>
              <a:off x="8956574" y="4615923"/>
              <a:ext cx="2351575" cy="885135"/>
            </a:xfrm>
            <a:prstGeom prst="rect">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3" name="TextBox 90">
              <a:extLst>
                <a:ext uri="{FF2B5EF4-FFF2-40B4-BE49-F238E27FC236}">
                  <a16:creationId xmlns:a16="http://schemas.microsoft.com/office/drawing/2014/main" id="{3FCB64EB-0F2E-B14B-B848-193DF470A692}"/>
                </a:ext>
              </a:extLst>
            </p:cNvPr>
            <p:cNvSpPr txBox="1">
              <a:spLocks noChangeArrowheads="1"/>
            </p:cNvSpPr>
            <p:nvPr/>
          </p:nvSpPr>
          <p:spPr bwMode="auto">
            <a:xfrm>
              <a:off x="8858631" y="4765817"/>
              <a:ext cx="2625866" cy="585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ＭＳ Ｐゴシック" panose="020B0600070205080204" pitchFamily="34" charset="-128"/>
                  <a:cs typeface="+mn-cs"/>
                </a:rPr>
                <a:t>Broadcast: OK.  I would like to use this IP address!</a:t>
              </a:r>
            </a:p>
          </p:txBody>
        </p:sp>
      </p:grpSp>
      <p:grpSp>
        <p:nvGrpSpPr>
          <p:cNvPr id="554" name="Group 553">
            <a:extLst>
              <a:ext uri="{FF2B5EF4-FFF2-40B4-BE49-F238E27FC236}">
                <a16:creationId xmlns:a16="http://schemas.microsoft.com/office/drawing/2014/main" id="{65062FC4-666B-6342-A70D-7A1D16B7049C}"/>
              </a:ext>
            </a:extLst>
          </p:cNvPr>
          <p:cNvGrpSpPr>
            <a:grpSpLocks/>
          </p:cNvGrpSpPr>
          <p:nvPr/>
        </p:nvGrpSpPr>
        <p:grpSpPr bwMode="auto">
          <a:xfrm>
            <a:off x="6409290" y="5558526"/>
            <a:ext cx="2528887" cy="885825"/>
            <a:chOff x="9144000" y="5555417"/>
            <a:chExt cx="2527923" cy="885135"/>
          </a:xfrm>
        </p:grpSpPr>
        <p:sp>
          <p:nvSpPr>
            <p:cNvPr id="555" name="Rectangle 91">
              <a:extLst>
                <a:ext uri="{FF2B5EF4-FFF2-40B4-BE49-F238E27FC236}">
                  <a16:creationId xmlns:a16="http://schemas.microsoft.com/office/drawing/2014/main" id="{9E7B23F1-96DD-8C46-9D6F-820B88B8806A}"/>
                </a:ext>
              </a:extLst>
            </p:cNvPr>
            <p:cNvSpPr>
              <a:spLocks noChangeArrowheads="1"/>
            </p:cNvSpPr>
            <p:nvPr/>
          </p:nvSpPr>
          <p:spPr bwMode="auto">
            <a:xfrm>
              <a:off x="9144000" y="5555417"/>
              <a:ext cx="2351575" cy="885135"/>
            </a:xfrm>
            <a:prstGeom prst="rect">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6" name="TextBox 92">
              <a:extLst>
                <a:ext uri="{FF2B5EF4-FFF2-40B4-BE49-F238E27FC236}">
                  <a16:creationId xmlns:a16="http://schemas.microsoft.com/office/drawing/2014/main" id="{E908630C-0C3F-8545-B890-E8A9600EBD7E}"/>
                </a:ext>
              </a:extLst>
            </p:cNvPr>
            <p:cNvSpPr txBox="1">
              <a:spLocks noChangeArrowheads="1"/>
            </p:cNvSpPr>
            <p:nvPr/>
          </p:nvSpPr>
          <p:spPr bwMode="auto">
            <a:xfrm>
              <a:off x="9144000" y="5705311"/>
              <a:ext cx="2527923"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ＭＳ Ｐゴシック" panose="020B0600070205080204" pitchFamily="34" charset="-128"/>
                  <a:cs typeface="+mn-cs"/>
                </a:rPr>
                <a:t>Broadcast: OK.  You’ve got that IP address!</a:t>
              </a:r>
            </a:p>
          </p:txBody>
        </p:sp>
      </p:grpSp>
      <p:sp>
        <p:nvSpPr>
          <p:cNvPr id="5" name="TextBox 4">
            <a:extLst>
              <a:ext uri="{FF2B5EF4-FFF2-40B4-BE49-F238E27FC236}">
                <a16:creationId xmlns:a16="http://schemas.microsoft.com/office/drawing/2014/main" id="{7F26FE35-19E8-7046-8DE2-04C21540DCCD}"/>
              </a:ext>
            </a:extLst>
          </p:cNvPr>
          <p:cNvSpPr txBox="1"/>
          <p:nvPr/>
        </p:nvSpPr>
        <p:spPr>
          <a:xfrm>
            <a:off x="9296400" y="3522133"/>
            <a:ext cx="2455333"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The two steps above can be skipped “if a client remembers and wishes to reuse a previously allocated network address” </a:t>
            </a: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[RFC 2131]</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3" name="Slide Number Placeholder 3">
            <a:extLst>
              <a:ext uri="{FF2B5EF4-FFF2-40B4-BE49-F238E27FC236}">
                <a16:creationId xmlns:a16="http://schemas.microsoft.com/office/drawing/2014/main" id="{99BE7567-423B-664A-A45B-22166DBEDBB1}"/>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56</a:t>
            </a:fld>
            <a:endParaRPr lang="en-US" dirty="0"/>
          </a:p>
        </p:txBody>
      </p:sp>
    </p:spTree>
    <p:extLst>
      <p:ext uri="{BB962C8B-B14F-4D97-AF65-F5344CB8AC3E}">
        <p14:creationId xmlns:p14="http://schemas.microsoft.com/office/powerpoint/2010/main" val="923908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472"/>
                                        </p:tgtEl>
                                        <p:attrNameLst>
                                          <p:attrName>style.visibility</p:attrName>
                                        </p:attrNameLst>
                                      </p:cBhvr>
                                      <p:to>
                                        <p:strVal val="visible"/>
                                      </p:to>
                                    </p:set>
                                    <p:animEffect transition="in" filter="wipe(right)">
                                      <p:cBhvr>
                                        <p:cTn id="7" dur="500"/>
                                        <p:tgtEl>
                                          <p:spTgt spid="472"/>
                                        </p:tgtEl>
                                      </p:cBhvr>
                                    </p:animEffect>
                                  </p:childTnLst>
                                </p:cTn>
                              </p:par>
                              <p:par>
                                <p:cTn id="8" presetID="9" presetClass="entr" presetSubtype="0" fill="hold" nodeType="withEffect">
                                  <p:stCondLst>
                                    <p:cond delay="0"/>
                                  </p:stCondLst>
                                  <p:childTnLst>
                                    <p:set>
                                      <p:cBhvr>
                                        <p:cTn id="9" dur="1" fill="hold">
                                          <p:stCondLst>
                                            <p:cond delay="0"/>
                                          </p:stCondLst>
                                        </p:cTn>
                                        <p:tgtEl>
                                          <p:spTgt spid="545"/>
                                        </p:tgtEl>
                                        <p:attrNameLst>
                                          <p:attrName>style.visibility</p:attrName>
                                        </p:attrNameLst>
                                      </p:cBhvr>
                                      <p:to>
                                        <p:strVal val="visible"/>
                                      </p:to>
                                    </p:set>
                                    <p:animEffect transition="in" filter="dissolve">
                                      <p:cBhvr>
                                        <p:cTn id="10" dur="500"/>
                                        <p:tgtEl>
                                          <p:spTgt spid="54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545"/>
                                        </p:tgtEl>
                                      </p:cBhvr>
                                    </p:animEffect>
                                    <p:set>
                                      <p:cBhvr>
                                        <p:cTn id="15" dur="1" fill="hold">
                                          <p:stCondLst>
                                            <p:cond delay="499"/>
                                          </p:stCondLst>
                                        </p:cTn>
                                        <p:tgtEl>
                                          <p:spTgt spid="545"/>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478"/>
                                        </p:tgtEl>
                                        <p:attrNameLst>
                                          <p:attrName>style.visibility</p:attrName>
                                        </p:attrNameLst>
                                      </p:cBhvr>
                                      <p:to>
                                        <p:strVal val="visible"/>
                                      </p:to>
                                    </p:set>
                                    <p:animEffect transition="in" filter="wipe(left)">
                                      <p:cBhvr>
                                        <p:cTn id="20" dur="500"/>
                                        <p:tgtEl>
                                          <p:spTgt spid="478"/>
                                        </p:tgtEl>
                                      </p:cBhvr>
                                    </p:animEffect>
                                  </p:childTnLst>
                                </p:cTn>
                              </p:par>
                              <p:par>
                                <p:cTn id="21" presetID="22" presetClass="entr" presetSubtype="8" fill="hold" nodeType="withEffect">
                                  <p:stCondLst>
                                    <p:cond delay="0"/>
                                  </p:stCondLst>
                                  <p:childTnLst>
                                    <p:set>
                                      <p:cBhvr>
                                        <p:cTn id="22" dur="1" fill="hold">
                                          <p:stCondLst>
                                            <p:cond delay="0"/>
                                          </p:stCondLst>
                                        </p:cTn>
                                        <p:tgtEl>
                                          <p:spTgt spid="477"/>
                                        </p:tgtEl>
                                        <p:attrNameLst>
                                          <p:attrName>style.visibility</p:attrName>
                                        </p:attrNameLst>
                                      </p:cBhvr>
                                      <p:to>
                                        <p:strVal val="visible"/>
                                      </p:to>
                                    </p:set>
                                    <p:animEffect transition="in" filter="wipe(left)">
                                      <p:cBhvr>
                                        <p:cTn id="23" dur="500"/>
                                        <p:tgtEl>
                                          <p:spTgt spid="477"/>
                                        </p:tgtEl>
                                      </p:cBhvr>
                                    </p:animEffect>
                                  </p:childTnLst>
                                </p:cTn>
                              </p:par>
                              <p:par>
                                <p:cTn id="24" presetID="9" presetClass="entr" presetSubtype="0" fill="hold" nodeType="withEffect">
                                  <p:stCondLst>
                                    <p:cond delay="0"/>
                                  </p:stCondLst>
                                  <p:childTnLst>
                                    <p:set>
                                      <p:cBhvr>
                                        <p:cTn id="25" dur="1" fill="hold">
                                          <p:stCondLst>
                                            <p:cond delay="0"/>
                                          </p:stCondLst>
                                        </p:cTn>
                                        <p:tgtEl>
                                          <p:spTgt spid="548"/>
                                        </p:tgtEl>
                                        <p:attrNameLst>
                                          <p:attrName>style.visibility</p:attrName>
                                        </p:attrNameLst>
                                      </p:cBhvr>
                                      <p:to>
                                        <p:strVal val="visible"/>
                                      </p:to>
                                    </p:set>
                                    <p:animEffect transition="in" filter="dissolve">
                                      <p:cBhvr>
                                        <p:cTn id="26" dur="500"/>
                                        <p:tgtEl>
                                          <p:spTgt spid="548"/>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xit" presetSubtype="0" fill="hold" nodeType="clickEffect">
                                  <p:stCondLst>
                                    <p:cond delay="0"/>
                                  </p:stCondLst>
                                  <p:childTnLst>
                                    <p:animEffect transition="out" filter="dissolve">
                                      <p:cBhvr>
                                        <p:cTn id="30" dur="500"/>
                                        <p:tgtEl>
                                          <p:spTgt spid="548"/>
                                        </p:tgtEl>
                                      </p:cBhvr>
                                    </p:animEffect>
                                    <p:set>
                                      <p:cBhvr>
                                        <p:cTn id="31" dur="1" fill="hold">
                                          <p:stCondLst>
                                            <p:cond delay="499"/>
                                          </p:stCondLst>
                                        </p:cTn>
                                        <p:tgtEl>
                                          <p:spTgt spid="548"/>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2" fill="hold" nodeType="clickEffect">
                                  <p:stCondLst>
                                    <p:cond delay="0"/>
                                  </p:stCondLst>
                                  <p:childTnLst>
                                    <p:set>
                                      <p:cBhvr>
                                        <p:cTn id="40" dur="1" fill="hold">
                                          <p:stCondLst>
                                            <p:cond delay="0"/>
                                          </p:stCondLst>
                                        </p:cTn>
                                        <p:tgtEl>
                                          <p:spTgt spid="482"/>
                                        </p:tgtEl>
                                        <p:attrNameLst>
                                          <p:attrName>style.visibility</p:attrName>
                                        </p:attrNameLst>
                                      </p:cBhvr>
                                      <p:to>
                                        <p:strVal val="visible"/>
                                      </p:to>
                                    </p:set>
                                    <p:animEffect transition="in" filter="wipe(right)">
                                      <p:cBhvr>
                                        <p:cTn id="41" dur="500"/>
                                        <p:tgtEl>
                                          <p:spTgt spid="482"/>
                                        </p:tgtEl>
                                      </p:cBhvr>
                                    </p:animEffect>
                                  </p:childTnLst>
                                </p:cTn>
                              </p:par>
                              <p:par>
                                <p:cTn id="42" presetID="9" presetClass="exit" presetSubtype="0" fill="hold" grpId="1" nodeType="withEffect">
                                  <p:stCondLst>
                                    <p:cond delay="0"/>
                                  </p:stCondLst>
                                  <p:childTnLst>
                                    <p:animEffect transition="out" filter="dissolve">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par>
                                <p:cTn id="45" presetID="22" presetClass="entr" presetSubtype="2" fill="hold" nodeType="withEffect">
                                  <p:stCondLst>
                                    <p:cond delay="0"/>
                                  </p:stCondLst>
                                  <p:childTnLst>
                                    <p:set>
                                      <p:cBhvr>
                                        <p:cTn id="46" dur="1" fill="hold">
                                          <p:stCondLst>
                                            <p:cond delay="0"/>
                                          </p:stCondLst>
                                        </p:cTn>
                                        <p:tgtEl>
                                          <p:spTgt spid="481"/>
                                        </p:tgtEl>
                                        <p:attrNameLst>
                                          <p:attrName>style.visibility</p:attrName>
                                        </p:attrNameLst>
                                      </p:cBhvr>
                                      <p:to>
                                        <p:strVal val="visible"/>
                                      </p:to>
                                    </p:set>
                                    <p:animEffect transition="in" filter="wipe(right)">
                                      <p:cBhvr>
                                        <p:cTn id="47" dur="500"/>
                                        <p:tgtEl>
                                          <p:spTgt spid="481"/>
                                        </p:tgtEl>
                                      </p:cBhvr>
                                    </p:animEffect>
                                  </p:childTnLst>
                                </p:cTn>
                              </p:par>
                              <p:par>
                                <p:cTn id="48" presetID="9" presetClass="entr" presetSubtype="0" fill="hold" nodeType="withEffect">
                                  <p:stCondLst>
                                    <p:cond delay="0"/>
                                  </p:stCondLst>
                                  <p:childTnLst>
                                    <p:set>
                                      <p:cBhvr>
                                        <p:cTn id="49" dur="1" fill="hold">
                                          <p:stCondLst>
                                            <p:cond delay="0"/>
                                          </p:stCondLst>
                                        </p:cTn>
                                        <p:tgtEl>
                                          <p:spTgt spid="551"/>
                                        </p:tgtEl>
                                        <p:attrNameLst>
                                          <p:attrName>style.visibility</p:attrName>
                                        </p:attrNameLst>
                                      </p:cBhvr>
                                      <p:to>
                                        <p:strVal val="visible"/>
                                      </p:to>
                                    </p:set>
                                    <p:animEffect transition="in" filter="dissolve">
                                      <p:cBhvr>
                                        <p:cTn id="50" dur="500"/>
                                        <p:tgtEl>
                                          <p:spTgt spid="551"/>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xit" presetSubtype="0" fill="hold" nodeType="clickEffect">
                                  <p:stCondLst>
                                    <p:cond delay="0"/>
                                  </p:stCondLst>
                                  <p:childTnLst>
                                    <p:animEffect transition="out" filter="dissolve">
                                      <p:cBhvr>
                                        <p:cTn id="54" dur="500"/>
                                        <p:tgtEl>
                                          <p:spTgt spid="551"/>
                                        </p:tgtEl>
                                      </p:cBhvr>
                                    </p:animEffect>
                                    <p:set>
                                      <p:cBhvr>
                                        <p:cTn id="55" dur="1" fill="hold">
                                          <p:stCondLst>
                                            <p:cond delay="499"/>
                                          </p:stCondLst>
                                        </p:cTn>
                                        <p:tgtEl>
                                          <p:spTgt spid="551"/>
                                        </p:tgtEl>
                                        <p:attrNameLst>
                                          <p:attrName>style.visibility</p:attrName>
                                        </p:attrNameLst>
                                      </p:cBhvr>
                                      <p:to>
                                        <p:strVal val="hidden"/>
                                      </p:to>
                                    </p:se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486"/>
                                        </p:tgtEl>
                                        <p:attrNameLst>
                                          <p:attrName>style.visibility</p:attrName>
                                        </p:attrNameLst>
                                      </p:cBhvr>
                                      <p:to>
                                        <p:strVal val="visible"/>
                                      </p:to>
                                    </p:set>
                                    <p:animEffect transition="in" filter="wipe(left)">
                                      <p:cBhvr>
                                        <p:cTn id="60" dur="500"/>
                                        <p:tgtEl>
                                          <p:spTgt spid="486"/>
                                        </p:tgtEl>
                                      </p:cBhvr>
                                    </p:animEffect>
                                  </p:childTnLst>
                                </p:cTn>
                              </p:par>
                              <p:par>
                                <p:cTn id="61" presetID="22" presetClass="entr" presetSubtype="8" fill="hold" nodeType="withEffect">
                                  <p:stCondLst>
                                    <p:cond delay="0"/>
                                  </p:stCondLst>
                                  <p:childTnLst>
                                    <p:set>
                                      <p:cBhvr>
                                        <p:cTn id="62" dur="1" fill="hold">
                                          <p:stCondLst>
                                            <p:cond delay="0"/>
                                          </p:stCondLst>
                                        </p:cTn>
                                        <p:tgtEl>
                                          <p:spTgt spid="485"/>
                                        </p:tgtEl>
                                        <p:attrNameLst>
                                          <p:attrName>style.visibility</p:attrName>
                                        </p:attrNameLst>
                                      </p:cBhvr>
                                      <p:to>
                                        <p:strVal val="visible"/>
                                      </p:to>
                                    </p:set>
                                    <p:animEffect transition="in" filter="wipe(left)">
                                      <p:cBhvr>
                                        <p:cTn id="63" dur="500"/>
                                        <p:tgtEl>
                                          <p:spTgt spid="485"/>
                                        </p:tgtEl>
                                      </p:cBhvr>
                                    </p:animEffect>
                                  </p:childTnLst>
                                </p:cTn>
                              </p:par>
                              <p:par>
                                <p:cTn id="64" presetID="9" presetClass="entr" presetSubtype="0" fill="hold" nodeType="withEffect">
                                  <p:stCondLst>
                                    <p:cond delay="0"/>
                                  </p:stCondLst>
                                  <p:childTnLst>
                                    <p:set>
                                      <p:cBhvr>
                                        <p:cTn id="65" dur="1" fill="hold">
                                          <p:stCondLst>
                                            <p:cond delay="0"/>
                                          </p:stCondLst>
                                        </p:cTn>
                                        <p:tgtEl>
                                          <p:spTgt spid="554"/>
                                        </p:tgtEl>
                                        <p:attrNameLst>
                                          <p:attrName>style.visibility</p:attrName>
                                        </p:attrNameLst>
                                      </p:cBhvr>
                                      <p:to>
                                        <p:strVal val="visible"/>
                                      </p:to>
                                    </p:set>
                                    <p:animEffect transition="in" filter="dissolve">
                                      <p:cBhvr>
                                        <p:cTn id="66" dur="500"/>
                                        <p:tgtEl>
                                          <p:spTgt spid="554"/>
                                        </p:tgtEl>
                                      </p:cBhvr>
                                    </p:animEffect>
                                  </p:childTnLst>
                                </p:cTn>
                              </p:par>
                            </p:childTnLst>
                          </p:cTn>
                        </p:par>
                      </p:childTnLst>
                    </p:cTn>
                  </p:par>
                  <p:par>
                    <p:cTn id="67" fill="hold">
                      <p:stCondLst>
                        <p:cond delay="indefinite"/>
                      </p:stCondLst>
                      <p:childTnLst>
                        <p:par>
                          <p:cTn id="68" fill="hold">
                            <p:stCondLst>
                              <p:cond delay="0"/>
                            </p:stCondLst>
                            <p:childTnLst>
                              <p:par>
                                <p:cTn id="69" presetID="9" presetClass="exit" presetSubtype="0" fill="hold" nodeType="clickEffect">
                                  <p:stCondLst>
                                    <p:cond delay="0"/>
                                  </p:stCondLst>
                                  <p:childTnLst>
                                    <p:animEffect transition="out" filter="dissolve">
                                      <p:cBhvr>
                                        <p:cTn id="70" dur="500"/>
                                        <p:tgtEl>
                                          <p:spTgt spid="554"/>
                                        </p:tgtEl>
                                      </p:cBhvr>
                                    </p:animEffect>
                                    <p:set>
                                      <p:cBhvr>
                                        <p:cTn id="71" dur="1" fill="hold">
                                          <p:stCondLst>
                                            <p:cond delay="499"/>
                                          </p:stCondLst>
                                        </p:cTn>
                                        <p:tgtEl>
                                          <p:spTgt spid="55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DHCP: more than IP addresses</a:t>
            </a:r>
          </a:p>
        </p:txBody>
      </p:sp>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895974" y="1369673"/>
            <a:ext cx="10751383" cy="439502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DHCP can return more than just allocated IP address on subnet:</a:t>
            </a:r>
          </a:p>
          <a:p>
            <a:pPr marL="746125" marR="0" lvl="1" indent="-2825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address of first-hop router for client</a:t>
            </a:r>
          </a:p>
          <a:p>
            <a:pPr marL="746125" marR="0" lvl="1" indent="-2825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name and IP address of DNS sever</a:t>
            </a:r>
          </a:p>
          <a:p>
            <a:pPr marL="746125" marR="0" lvl="1" indent="-2825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network mask (indicating network versus host portion of address)</a:t>
            </a: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4" name="Slide Number Placeholder 3">
            <a:extLst>
              <a:ext uri="{FF2B5EF4-FFF2-40B4-BE49-F238E27FC236}">
                <a16:creationId xmlns:a16="http://schemas.microsoft.com/office/drawing/2014/main" id="{B9F69507-B032-9349-846C-1B33A12C788B}"/>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57</a:t>
            </a:fld>
            <a:endParaRPr lang="en-US" dirty="0"/>
          </a:p>
        </p:txBody>
      </p:sp>
    </p:spTree>
    <p:extLst>
      <p:ext uri="{BB962C8B-B14F-4D97-AF65-F5344CB8AC3E}">
        <p14:creationId xmlns:p14="http://schemas.microsoft.com/office/powerpoint/2010/main" val="132052598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 name="Freeform 3">
            <a:extLst>
              <a:ext uri="{FF2B5EF4-FFF2-40B4-BE49-F238E27FC236}">
                <a16:creationId xmlns:a16="http://schemas.microsoft.com/office/drawing/2014/main" id="{6B20889F-8B73-5A4F-948D-BC7FBE071249}"/>
              </a:ext>
            </a:extLst>
          </p:cNvPr>
          <p:cNvSpPr>
            <a:spLocks/>
          </p:cNvSpPr>
          <p:nvPr/>
        </p:nvSpPr>
        <p:spPr bwMode="auto">
          <a:xfrm>
            <a:off x="1867395" y="1818492"/>
            <a:ext cx="3554412" cy="2754313"/>
          </a:xfrm>
          <a:custGeom>
            <a:avLst/>
            <a:gdLst>
              <a:gd name="T0" fmla="*/ 2147483647 w 2406"/>
              <a:gd name="T1" fmla="*/ 2147483647 h 958"/>
              <a:gd name="T2" fmla="*/ 2147483647 w 2406"/>
              <a:gd name="T3" fmla="*/ 2147483647 h 958"/>
              <a:gd name="T4" fmla="*/ 2147483647 w 2406"/>
              <a:gd name="T5" fmla="*/ 2147483647 h 958"/>
              <a:gd name="T6" fmla="*/ 2147483647 w 2406"/>
              <a:gd name="T7" fmla="*/ 2147483647 h 958"/>
              <a:gd name="T8" fmla="*/ 2147483647 w 2406"/>
              <a:gd name="T9" fmla="*/ 2147483647 h 958"/>
              <a:gd name="T10" fmla="*/ 2147483647 w 2406"/>
              <a:gd name="T11" fmla="*/ 2147483647 h 958"/>
              <a:gd name="T12" fmla="*/ 2147483647 w 2406"/>
              <a:gd name="T13" fmla="*/ 2147483647 h 958"/>
              <a:gd name="T14" fmla="*/ 2147483647 w 2406"/>
              <a:gd name="T15" fmla="*/ 2147483647 h 958"/>
              <a:gd name="T16" fmla="*/ 2147483647 w 2406"/>
              <a:gd name="T17" fmla="*/ 2147483647 h 958"/>
              <a:gd name="T18" fmla="*/ 2147483647 w 2406"/>
              <a:gd name="T19" fmla="*/ 2147483647 h 958"/>
              <a:gd name="T20" fmla="*/ 2147483647 w 2406"/>
              <a:gd name="T21" fmla="*/ 2147483647 h 958"/>
              <a:gd name="T22" fmla="*/ 2147483647 w 2406"/>
              <a:gd name="T23" fmla="*/ 2147483647 h 958"/>
              <a:gd name="T24" fmla="*/ 2147483647 w 2406"/>
              <a:gd name="T25" fmla="*/ 2147483647 h 9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06"/>
              <a:gd name="T40" fmla="*/ 0 h 958"/>
              <a:gd name="T41" fmla="*/ 2406 w 2406"/>
              <a:gd name="T42" fmla="*/ 958 h 9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06" h="958">
                <a:moveTo>
                  <a:pt x="2192" y="274"/>
                </a:moveTo>
                <a:cubicBezTo>
                  <a:pt x="1978" y="94"/>
                  <a:pt x="1990" y="122"/>
                  <a:pt x="1857" y="77"/>
                </a:cubicBezTo>
                <a:cubicBezTo>
                  <a:pt x="1724" y="32"/>
                  <a:pt x="1584" y="0"/>
                  <a:pt x="1393" y="7"/>
                </a:cubicBezTo>
                <a:cubicBezTo>
                  <a:pt x="1202" y="14"/>
                  <a:pt x="898" y="84"/>
                  <a:pt x="713" y="122"/>
                </a:cubicBezTo>
                <a:cubicBezTo>
                  <a:pt x="528" y="160"/>
                  <a:pt x="395" y="168"/>
                  <a:pt x="280" y="234"/>
                </a:cubicBezTo>
                <a:cubicBezTo>
                  <a:pt x="166" y="301"/>
                  <a:pt x="52" y="432"/>
                  <a:pt x="26" y="522"/>
                </a:cubicBezTo>
                <a:cubicBezTo>
                  <a:pt x="0" y="612"/>
                  <a:pt x="81" y="711"/>
                  <a:pt x="122" y="773"/>
                </a:cubicBezTo>
                <a:cubicBezTo>
                  <a:pt x="163" y="835"/>
                  <a:pt x="99" y="877"/>
                  <a:pt x="273" y="894"/>
                </a:cubicBezTo>
                <a:cubicBezTo>
                  <a:pt x="447" y="911"/>
                  <a:pt x="938" y="866"/>
                  <a:pt x="1169" y="876"/>
                </a:cubicBezTo>
                <a:cubicBezTo>
                  <a:pt x="1400" y="886"/>
                  <a:pt x="1499" y="950"/>
                  <a:pt x="1659" y="954"/>
                </a:cubicBezTo>
                <a:cubicBezTo>
                  <a:pt x="1819" y="958"/>
                  <a:pt x="2014" y="958"/>
                  <a:pt x="2129" y="897"/>
                </a:cubicBezTo>
                <a:cubicBezTo>
                  <a:pt x="2244" y="836"/>
                  <a:pt x="2327" y="856"/>
                  <a:pt x="2350" y="591"/>
                </a:cubicBezTo>
                <a:cubicBezTo>
                  <a:pt x="2373" y="326"/>
                  <a:pt x="2406" y="454"/>
                  <a:pt x="2192" y="274"/>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573" name="Group 572">
            <a:extLst>
              <a:ext uri="{FF2B5EF4-FFF2-40B4-BE49-F238E27FC236}">
                <a16:creationId xmlns:a16="http://schemas.microsoft.com/office/drawing/2014/main" id="{484D20B7-37AF-F449-9229-69BC2F46A444}"/>
              </a:ext>
            </a:extLst>
          </p:cNvPr>
          <p:cNvGrpSpPr/>
          <p:nvPr/>
        </p:nvGrpSpPr>
        <p:grpSpPr>
          <a:xfrm>
            <a:off x="3772175" y="3890885"/>
            <a:ext cx="1040553" cy="431082"/>
            <a:chOff x="7493876" y="2774731"/>
            <a:chExt cx="1481958" cy="894622"/>
          </a:xfrm>
        </p:grpSpPr>
        <p:sp>
          <p:nvSpPr>
            <p:cNvPr id="582" name="Freeform 581">
              <a:extLst>
                <a:ext uri="{FF2B5EF4-FFF2-40B4-BE49-F238E27FC236}">
                  <a16:creationId xmlns:a16="http://schemas.microsoft.com/office/drawing/2014/main" id="{BBE9BC04-A2A6-F746-9F08-03F4EDB58B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83" name="Oval 582">
              <a:extLst>
                <a:ext uri="{FF2B5EF4-FFF2-40B4-BE49-F238E27FC236}">
                  <a16:creationId xmlns:a16="http://schemas.microsoft.com/office/drawing/2014/main" id="{5F31BBA7-277B-7547-A889-4CE61E62107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84" name="Group 583">
              <a:extLst>
                <a:ext uri="{FF2B5EF4-FFF2-40B4-BE49-F238E27FC236}">
                  <a16:creationId xmlns:a16="http://schemas.microsoft.com/office/drawing/2014/main" id="{A235A3E8-5F9F-054E-812C-82B1457E7DAF}"/>
                </a:ext>
              </a:extLst>
            </p:cNvPr>
            <p:cNvGrpSpPr/>
            <p:nvPr/>
          </p:nvGrpSpPr>
          <p:grpSpPr>
            <a:xfrm>
              <a:off x="7713663" y="2848339"/>
              <a:ext cx="1042107" cy="425543"/>
              <a:chOff x="7786941" y="2884917"/>
              <a:chExt cx="897649" cy="353919"/>
            </a:xfrm>
          </p:grpSpPr>
          <p:sp>
            <p:nvSpPr>
              <p:cNvPr id="585" name="Freeform 584">
                <a:extLst>
                  <a:ext uri="{FF2B5EF4-FFF2-40B4-BE49-F238E27FC236}">
                    <a16:creationId xmlns:a16="http://schemas.microsoft.com/office/drawing/2014/main" id="{5DDEAE5B-F867-B04E-9480-5609AC66F59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6" name="Freeform 585">
                <a:extLst>
                  <a:ext uri="{FF2B5EF4-FFF2-40B4-BE49-F238E27FC236}">
                    <a16:creationId xmlns:a16="http://schemas.microsoft.com/office/drawing/2014/main" id="{FBC3084B-7403-CB43-BF1A-54F05828C7C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7" name="Freeform 586">
                <a:extLst>
                  <a:ext uri="{FF2B5EF4-FFF2-40B4-BE49-F238E27FC236}">
                    <a16:creationId xmlns:a16="http://schemas.microsoft.com/office/drawing/2014/main" id="{CCCD1707-2759-A14B-96A2-D746BB01264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8" name="Freeform 587">
                <a:extLst>
                  <a:ext uri="{FF2B5EF4-FFF2-40B4-BE49-F238E27FC236}">
                    <a16:creationId xmlns:a16="http://schemas.microsoft.com/office/drawing/2014/main" id="{9B0492DA-B9A2-1F42-8EC8-885383C5223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574" name="Group 573">
            <a:extLst>
              <a:ext uri="{FF2B5EF4-FFF2-40B4-BE49-F238E27FC236}">
                <a16:creationId xmlns:a16="http://schemas.microsoft.com/office/drawing/2014/main" id="{A2DF0841-9316-7744-99F2-F246599FA663}"/>
              </a:ext>
            </a:extLst>
          </p:cNvPr>
          <p:cNvGrpSpPr/>
          <p:nvPr/>
        </p:nvGrpSpPr>
        <p:grpSpPr>
          <a:xfrm>
            <a:off x="4283172" y="2940116"/>
            <a:ext cx="918415" cy="390629"/>
            <a:chOff x="3668110" y="2448910"/>
            <a:chExt cx="3794234" cy="2165130"/>
          </a:xfrm>
        </p:grpSpPr>
        <p:sp>
          <p:nvSpPr>
            <p:cNvPr id="575" name="Rectangle 574">
              <a:extLst>
                <a:ext uri="{FF2B5EF4-FFF2-40B4-BE49-F238E27FC236}">
                  <a16:creationId xmlns:a16="http://schemas.microsoft.com/office/drawing/2014/main" id="{B7FE1E33-3837-6A44-8F3D-D671A86ECB77}"/>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76" name="Freeform 575">
              <a:extLst>
                <a:ext uri="{FF2B5EF4-FFF2-40B4-BE49-F238E27FC236}">
                  <a16:creationId xmlns:a16="http://schemas.microsoft.com/office/drawing/2014/main" id="{D7EBAA0A-EA4B-2A42-B633-E3F75F2BB7B0}"/>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77" name="Group 576">
              <a:extLst>
                <a:ext uri="{FF2B5EF4-FFF2-40B4-BE49-F238E27FC236}">
                  <a16:creationId xmlns:a16="http://schemas.microsoft.com/office/drawing/2014/main" id="{A0FA1B3E-9ECC-B241-8F16-2C1970256C81}"/>
                </a:ext>
              </a:extLst>
            </p:cNvPr>
            <p:cNvGrpSpPr/>
            <p:nvPr/>
          </p:nvGrpSpPr>
          <p:grpSpPr>
            <a:xfrm>
              <a:off x="3941378" y="2603243"/>
              <a:ext cx="3202061" cy="1066110"/>
              <a:chOff x="7939341" y="3037317"/>
              <a:chExt cx="897649" cy="353919"/>
            </a:xfrm>
          </p:grpSpPr>
          <p:sp>
            <p:nvSpPr>
              <p:cNvPr id="578" name="Freeform 577">
                <a:extLst>
                  <a:ext uri="{FF2B5EF4-FFF2-40B4-BE49-F238E27FC236}">
                    <a16:creationId xmlns:a16="http://schemas.microsoft.com/office/drawing/2014/main" id="{CB74265E-694E-5A49-B1D2-3C1956E0BE2E}"/>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79" name="Freeform 578">
                <a:extLst>
                  <a:ext uri="{FF2B5EF4-FFF2-40B4-BE49-F238E27FC236}">
                    <a16:creationId xmlns:a16="http://schemas.microsoft.com/office/drawing/2014/main" id="{8680283C-1CA3-D44B-8FFA-B36341C7230E}"/>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0" name="Freeform 579">
                <a:extLst>
                  <a:ext uri="{FF2B5EF4-FFF2-40B4-BE49-F238E27FC236}">
                    <a16:creationId xmlns:a16="http://schemas.microsoft.com/office/drawing/2014/main" id="{2B31DC87-EF0E-0D4F-81A2-B6FB2A803F75}"/>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1" name="Freeform 580">
                <a:extLst>
                  <a:ext uri="{FF2B5EF4-FFF2-40B4-BE49-F238E27FC236}">
                    <a16:creationId xmlns:a16="http://schemas.microsoft.com/office/drawing/2014/main" id="{F14BA91B-FE87-514B-B749-384B3F1D92C2}"/>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sp>
        <p:nvSpPr>
          <p:cNvPr id="589" name="Line 48">
            <a:extLst>
              <a:ext uri="{FF2B5EF4-FFF2-40B4-BE49-F238E27FC236}">
                <a16:creationId xmlns:a16="http://schemas.microsoft.com/office/drawing/2014/main" id="{E2F245C9-F9FA-FF41-8279-23685395B6FA}"/>
              </a:ext>
            </a:extLst>
          </p:cNvPr>
          <p:cNvSpPr>
            <a:spLocks noChangeShapeType="1"/>
          </p:cNvSpPr>
          <p:nvPr/>
        </p:nvSpPr>
        <p:spPr bwMode="auto">
          <a:xfrm flipV="1">
            <a:off x="4391025" y="3324223"/>
            <a:ext cx="460375" cy="57150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DHCP: example</a:t>
            </a:r>
          </a:p>
        </p:txBody>
      </p:sp>
      <p:sp>
        <p:nvSpPr>
          <p:cNvPr id="379" name="Rectangle 3">
            <a:extLst>
              <a:ext uri="{FF2B5EF4-FFF2-40B4-BE49-F238E27FC236}">
                <a16:creationId xmlns:a16="http://schemas.microsoft.com/office/drawing/2014/main" id="{1C377AEF-2633-FC44-9747-922C7C110C17}"/>
              </a:ext>
            </a:extLst>
          </p:cNvPr>
          <p:cNvSpPr txBox="1">
            <a:spLocks noChangeArrowheads="1"/>
          </p:cNvSpPr>
          <p:nvPr/>
        </p:nvSpPr>
        <p:spPr bwMode="auto">
          <a:xfrm>
            <a:off x="6131419" y="1674030"/>
            <a:ext cx="4751439" cy="126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a:ea typeface="ＭＳ Ｐゴシック" charset="0"/>
                <a:cs typeface="Gill Sans MT"/>
              </a:defRPr>
            </a:lvl2pPr>
            <a:lvl3pPr marL="1143000" indent="-228600" algn="l" rtl="0" eaLnBrk="0" fontAlgn="base" hangingPunct="0">
              <a:spcBef>
                <a:spcPct val="20000"/>
              </a:spcBef>
              <a:spcAft>
                <a:spcPct val="0"/>
              </a:spcAft>
              <a:buChar char="•"/>
              <a:defRPr sz="2000">
                <a:solidFill>
                  <a:schemeClr val="tx1"/>
                </a:solidFill>
                <a:latin typeface="Gill Sans MT"/>
                <a:ea typeface="Gill Sans MT" charset="0"/>
                <a:cs typeface="Gill Sans MT"/>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Gill Sans MT" charset="0"/>
                <a:cs typeface="Gill Sans MT"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Gill Sans MT" charset="0"/>
                <a:cs typeface="Gill Sans MT"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233363" marR="0" lvl="0" indent="-2333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Connecting laptop will use DHCP to get IP address, address of first-hop router, address of DNS server.</a:t>
            </a:r>
          </a:p>
        </p:txBody>
      </p:sp>
      <p:sp>
        <p:nvSpPr>
          <p:cNvPr id="382" name="Line 43">
            <a:extLst>
              <a:ext uri="{FF2B5EF4-FFF2-40B4-BE49-F238E27FC236}">
                <a16:creationId xmlns:a16="http://schemas.microsoft.com/office/drawing/2014/main" id="{C8851F30-DB65-2343-90FB-A929CA01005D}"/>
              </a:ext>
            </a:extLst>
          </p:cNvPr>
          <p:cNvSpPr>
            <a:spLocks noChangeShapeType="1"/>
          </p:cNvSpPr>
          <p:nvPr/>
        </p:nvSpPr>
        <p:spPr bwMode="auto">
          <a:xfrm flipV="1">
            <a:off x="3759695" y="3062253"/>
            <a:ext cx="562325" cy="839"/>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5" name="Text Box 44">
            <a:extLst>
              <a:ext uri="{FF2B5EF4-FFF2-40B4-BE49-F238E27FC236}">
                <a16:creationId xmlns:a16="http://schemas.microsoft.com/office/drawing/2014/main" id="{59259B03-4826-E149-B0DC-4EBA829369E9}"/>
              </a:ext>
            </a:extLst>
          </p:cNvPr>
          <p:cNvSpPr txBox="1">
            <a:spLocks noChangeArrowheads="1"/>
          </p:cNvSpPr>
          <p:nvPr/>
        </p:nvSpPr>
        <p:spPr bwMode="auto">
          <a:xfrm>
            <a:off x="3656507" y="4356905"/>
            <a:ext cx="2025650" cy="915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router with DHCP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server built into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router</a:t>
            </a:r>
          </a:p>
        </p:txBody>
      </p:sp>
      <p:sp>
        <p:nvSpPr>
          <p:cNvPr id="386" name="Rectangle 152">
            <a:extLst>
              <a:ext uri="{FF2B5EF4-FFF2-40B4-BE49-F238E27FC236}">
                <a16:creationId xmlns:a16="http://schemas.microsoft.com/office/drawing/2014/main" id="{745619DC-3C53-E14A-874D-F2C6B677A3BE}"/>
              </a:ext>
            </a:extLst>
          </p:cNvPr>
          <p:cNvSpPr>
            <a:spLocks noChangeArrowheads="1"/>
          </p:cNvSpPr>
          <p:nvPr/>
        </p:nvSpPr>
        <p:spPr bwMode="auto">
          <a:xfrm>
            <a:off x="6131420" y="2964667"/>
            <a:ext cx="5406278" cy="1306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33363" indent="-233363">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233363" marR="0" lvl="0" indent="-233363"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DHCP REQUEST message encapsulated in UDP, encapsulated in IP, encapsulated in Ethernet</a:t>
            </a:r>
          </a:p>
        </p:txBody>
      </p:sp>
      <p:sp>
        <p:nvSpPr>
          <p:cNvPr id="387" name="Rectangle 153">
            <a:extLst>
              <a:ext uri="{FF2B5EF4-FFF2-40B4-BE49-F238E27FC236}">
                <a16:creationId xmlns:a16="http://schemas.microsoft.com/office/drawing/2014/main" id="{082BCCE1-61C9-5E4C-B8D4-8ED23A69B392}"/>
              </a:ext>
            </a:extLst>
          </p:cNvPr>
          <p:cNvSpPr>
            <a:spLocks noChangeArrowheads="1"/>
          </p:cNvSpPr>
          <p:nvPr/>
        </p:nvSpPr>
        <p:spPr bwMode="auto">
          <a:xfrm>
            <a:off x="6150469" y="4210855"/>
            <a:ext cx="5450375" cy="156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33363" indent="-233363">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233363" marR="0" lvl="0" indent="-233363"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Ethernet frame broadcast (dest: </a:t>
            </a: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FFFFFFFFFFFF</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on LAN, received at router running DHCP server</a:t>
            </a:r>
          </a:p>
        </p:txBody>
      </p:sp>
      <p:sp>
        <p:nvSpPr>
          <p:cNvPr id="388" name="Rectangle 154">
            <a:extLst>
              <a:ext uri="{FF2B5EF4-FFF2-40B4-BE49-F238E27FC236}">
                <a16:creationId xmlns:a16="http://schemas.microsoft.com/office/drawing/2014/main" id="{2001FDC4-9DD8-8540-A00D-9430145AE66E}"/>
              </a:ext>
            </a:extLst>
          </p:cNvPr>
          <p:cNvSpPr>
            <a:spLocks noChangeArrowheads="1"/>
          </p:cNvSpPr>
          <p:nvPr/>
        </p:nvSpPr>
        <p:spPr bwMode="auto">
          <a:xfrm>
            <a:off x="6128245" y="5547530"/>
            <a:ext cx="5280602"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33363" indent="-233363">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233363" marR="0" lvl="0" indent="-233363"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Ethernet demux’ed to IP demux’ed, UDP demux’ed to DHCP </a:t>
            </a:r>
          </a:p>
        </p:txBody>
      </p:sp>
      <p:sp>
        <p:nvSpPr>
          <p:cNvPr id="389" name="Text Box 155">
            <a:extLst>
              <a:ext uri="{FF2B5EF4-FFF2-40B4-BE49-F238E27FC236}">
                <a16:creationId xmlns:a16="http://schemas.microsoft.com/office/drawing/2014/main" id="{0FF8CA2B-A0E7-0344-8C3D-752022E95862}"/>
              </a:ext>
            </a:extLst>
          </p:cNvPr>
          <p:cNvSpPr txBox="1">
            <a:spLocks noChangeArrowheads="1"/>
          </p:cNvSpPr>
          <p:nvPr/>
        </p:nvSpPr>
        <p:spPr bwMode="auto">
          <a:xfrm>
            <a:off x="4421682" y="3674280"/>
            <a:ext cx="1047750" cy="51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168.1.1.1</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8" name="Group 234">
            <a:extLst>
              <a:ext uri="{FF2B5EF4-FFF2-40B4-BE49-F238E27FC236}">
                <a16:creationId xmlns:a16="http://schemas.microsoft.com/office/drawing/2014/main" id="{80B8D10B-0E57-694A-9F60-7DD157680859}"/>
              </a:ext>
            </a:extLst>
          </p:cNvPr>
          <p:cNvGrpSpPr>
            <a:grpSpLocks/>
          </p:cNvGrpSpPr>
          <p:nvPr/>
        </p:nvGrpSpPr>
        <p:grpSpPr bwMode="auto">
          <a:xfrm>
            <a:off x="3072307" y="2685267"/>
            <a:ext cx="850900" cy="615950"/>
            <a:chOff x="4420" y="878"/>
            <a:chExt cx="614" cy="458"/>
          </a:xfrm>
        </p:grpSpPr>
        <p:pic>
          <p:nvPicPr>
            <p:cNvPr id="439" name="Picture 235" descr="laptop_keyboard">
              <a:extLst>
                <a:ext uri="{FF2B5EF4-FFF2-40B4-BE49-F238E27FC236}">
                  <a16:creationId xmlns:a16="http://schemas.microsoft.com/office/drawing/2014/main" id="{32F92D03-3F10-DD48-B916-C1A813CAA4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9064" flipH="1">
              <a:off x="4420" y="1108"/>
              <a:ext cx="527" cy="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 name="Freeform 236">
              <a:extLst>
                <a:ext uri="{FF2B5EF4-FFF2-40B4-BE49-F238E27FC236}">
                  <a16:creationId xmlns:a16="http://schemas.microsoft.com/office/drawing/2014/main" id="{635DC8EF-D2DF-1140-8A94-D496AE9162F9}"/>
                </a:ext>
              </a:extLst>
            </p:cNvPr>
            <p:cNvSpPr>
              <a:spLocks/>
            </p:cNvSpPr>
            <p:nvPr/>
          </p:nvSpPr>
          <p:spPr bwMode="auto">
            <a:xfrm>
              <a:off x="4595" y="888"/>
              <a:ext cx="424" cy="297"/>
            </a:xfrm>
            <a:custGeom>
              <a:avLst/>
              <a:gdLst>
                <a:gd name="T0" fmla="*/ 0 w 2982"/>
                <a:gd name="T1" fmla="*/ 0 h 2442"/>
                <a:gd name="T2" fmla="*/ 0 w 2982"/>
                <a:gd name="T3" fmla="*/ 0 h 2442"/>
                <a:gd name="T4" fmla="*/ 0 w 2982"/>
                <a:gd name="T5" fmla="*/ 0 h 2442"/>
                <a:gd name="T6" fmla="*/ 0 w 2982"/>
                <a:gd name="T7" fmla="*/ 0 h 2442"/>
                <a:gd name="T8" fmla="*/ 0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headEnd/>
              <a:tailEnd/>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pic>
          <p:nvPicPr>
            <p:cNvPr id="441" name="Picture 237" descr="screen">
              <a:extLst>
                <a:ext uri="{FF2B5EF4-FFF2-40B4-BE49-F238E27FC236}">
                  <a16:creationId xmlns:a16="http://schemas.microsoft.com/office/drawing/2014/main" id="{6BDF7141-8B18-8848-AE3F-A1F240A514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16" y="895"/>
              <a:ext cx="385" cy="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2" name="Freeform 238">
              <a:extLst>
                <a:ext uri="{FF2B5EF4-FFF2-40B4-BE49-F238E27FC236}">
                  <a16:creationId xmlns:a16="http://schemas.microsoft.com/office/drawing/2014/main" id="{F0AA71CC-9F7D-4E4A-AFD3-E4FC2EDB50F7}"/>
                </a:ext>
              </a:extLst>
            </p:cNvPr>
            <p:cNvSpPr>
              <a:spLocks/>
            </p:cNvSpPr>
            <p:nvPr/>
          </p:nvSpPr>
          <p:spPr bwMode="auto">
            <a:xfrm>
              <a:off x="4672" y="879"/>
              <a:ext cx="359" cy="55"/>
            </a:xfrm>
            <a:custGeom>
              <a:avLst/>
              <a:gdLst>
                <a:gd name="T0" fmla="*/ 0 w 2528"/>
                <a:gd name="T1" fmla="*/ 0 h 455"/>
                <a:gd name="T2" fmla="*/ 0 w 2528"/>
                <a:gd name="T3" fmla="*/ 0 h 455"/>
                <a:gd name="T4" fmla="*/ 0 w 2528"/>
                <a:gd name="T5" fmla="*/ 0 h 455"/>
                <a:gd name="T6" fmla="*/ 0 w 2528"/>
                <a:gd name="T7" fmla="*/ 0 h 455"/>
                <a:gd name="T8" fmla="*/ 0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3" name="Freeform 239">
              <a:extLst>
                <a:ext uri="{FF2B5EF4-FFF2-40B4-BE49-F238E27FC236}">
                  <a16:creationId xmlns:a16="http://schemas.microsoft.com/office/drawing/2014/main" id="{478F089D-1CBD-064E-9E01-09DBACFE4574}"/>
                </a:ext>
              </a:extLst>
            </p:cNvPr>
            <p:cNvSpPr>
              <a:spLocks/>
            </p:cNvSpPr>
            <p:nvPr/>
          </p:nvSpPr>
          <p:spPr bwMode="auto">
            <a:xfrm>
              <a:off x="4591" y="878"/>
              <a:ext cx="100" cy="230"/>
            </a:xfrm>
            <a:custGeom>
              <a:avLst/>
              <a:gdLst>
                <a:gd name="T0" fmla="*/ 0 w 702"/>
                <a:gd name="T1" fmla="*/ 0 h 1893"/>
                <a:gd name="T2" fmla="*/ 0 w 702"/>
                <a:gd name="T3" fmla="*/ 0 h 1893"/>
                <a:gd name="T4" fmla="*/ 0 w 702"/>
                <a:gd name="T5" fmla="*/ 0 h 1893"/>
                <a:gd name="T6" fmla="*/ 0 w 702"/>
                <a:gd name="T7" fmla="*/ 0 h 1893"/>
                <a:gd name="T8" fmla="*/ 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4" name="Freeform 240">
              <a:extLst>
                <a:ext uri="{FF2B5EF4-FFF2-40B4-BE49-F238E27FC236}">
                  <a16:creationId xmlns:a16="http://schemas.microsoft.com/office/drawing/2014/main" id="{999308BB-3AD9-964C-9A37-585EA1CB9996}"/>
                </a:ext>
              </a:extLst>
            </p:cNvPr>
            <p:cNvSpPr>
              <a:spLocks/>
            </p:cNvSpPr>
            <p:nvPr/>
          </p:nvSpPr>
          <p:spPr bwMode="auto">
            <a:xfrm>
              <a:off x="4921" y="920"/>
              <a:ext cx="108" cy="265"/>
            </a:xfrm>
            <a:custGeom>
              <a:avLst/>
              <a:gdLst>
                <a:gd name="T0" fmla="*/ 0 w 756"/>
                <a:gd name="T1" fmla="*/ 0 h 2184"/>
                <a:gd name="T2" fmla="*/ 0 w 756"/>
                <a:gd name="T3" fmla="*/ 0 h 2184"/>
                <a:gd name="T4" fmla="*/ 0 w 756"/>
                <a:gd name="T5" fmla="*/ 0 h 2184"/>
                <a:gd name="T6" fmla="*/ 0 w 756"/>
                <a:gd name="T7" fmla="*/ 0 h 2184"/>
                <a:gd name="T8" fmla="*/ 0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5" name="Freeform 241">
              <a:extLst>
                <a:ext uri="{FF2B5EF4-FFF2-40B4-BE49-F238E27FC236}">
                  <a16:creationId xmlns:a16="http://schemas.microsoft.com/office/drawing/2014/main" id="{50215675-D41A-884A-B70C-7A7A34B47E90}"/>
                </a:ext>
              </a:extLst>
            </p:cNvPr>
            <p:cNvSpPr>
              <a:spLocks/>
            </p:cNvSpPr>
            <p:nvPr/>
          </p:nvSpPr>
          <p:spPr bwMode="auto">
            <a:xfrm>
              <a:off x="4590" y="1097"/>
              <a:ext cx="394" cy="89"/>
            </a:xfrm>
            <a:custGeom>
              <a:avLst/>
              <a:gdLst>
                <a:gd name="T0" fmla="*/ 0 w 2773"/>
                <a:gd name="T1" fmla="*/ 0 h 738"/>
                <a:gd name="T2" fmla="*/ 0 w 2773"/>
                <a:gd name="T3" fmla="*/ 0 h 738"/>
                <a:gd name="T4" fmla="*/ 0 w 2773"/>
                <a:gd name="T5" fmla="*/ 0 h 738"/>
                <a:gd name="T6" fmla="*/ 0 w 2773"/>
                <a:gd name="T7" fmla="*/ 0 h 738"/>
                <a:gd name="T8" fmla="*/ 0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6" name="Freeform 242">
              <a:extLst>
                <a:ext uri="{FF2B5EF4-FFF2-40B4-BE49-F238E27FC236}">
                  <a16:creationId xmlns:a16="http://schemas.microsoft.com/office/drawing/2014/main" id="{67C07E3F-A680-3448-A285-F67163D5598B}"/>
                </a:ext>
              </a:extLst>
            </p:cNvPr>
            <p:cNvSpPr>
              <a:spLocks/>
            </p:cNvSpPr>
            <p:nvPr/>
          </p:nvSpPr>
          <p:spPr bwMode="auto">
            <a:xfrm>
              <a:off x="4933" y="922"/>
              <a:ext cx="101" cy="266"/>
            </a:xfrm>
            <a:custGeom>
              <a:avLst/>
              <a:gdLst>
                <a:gd name="T0" fmla="*/ 0 w 637"/>
                <a:gd name="T1" fmla="*/ 0 h 1659"/>
                <a:gd name="T2" fmla="*/ 0 w 637"/>
                <a:gd name="T3" fmla="*/ 0 h 1659"/>
                <a:gd name="T4" fmla="*/ 0 w 637"/>
                <a:gd name="T5" fmla="*/ 0 h 1659"/>
                <a:gd name="T6" fmla="*/ 0 w 637"/>
                <a:gd name="T7" fmla="*/ 0 h 1659"/>
                <a:gd name="T8" fmla="*/ 0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7" name="Freeform 243">
              <a:extLst>
                <a:ext uri="{FF2B5EF4-FFF2-40B4-BE49-F238E27FC236}">
                  <a16:creationId xmlns:a16="http://schemas.microsoft.com/office/drawing/2014/main" id="{D6FEFC34-2380-1C46-9401-C809C94E04B9}"/>
                </a:ext>
              </a:extLst>
            </p:cNvPr>
            <p:cNvSpPr>
              <a:spLocks/>
            </p:cNvSpPr>
            <p:nvPr/>
          </p:nvSpPr>
          <p:spPr bwMode="auto">
            <a:xfrm>
              <a:off x="4590" y="1109"/>
              <a:ext cx="351" cy="88"/>
            </a:xfrm>
            <a:custGeom>
              <a:avLst/>
              <a:gdLst>
                <a:gd name="T0" fmla="*/ 0 w 2216"/>
                <a:gd name="T1" fmla="*/ 0 h 550"/>
                <a:gd name="T2" fmla="*/ 0 w 2216"/>
                <a:gd name="T3" fmla="*/ 0 h 550"/>
                <a:gd name="T4" fmla="*/ 0 w 2216"/>
                <a:gd name="T5" fmla="*/ 0 h 550"/>
                <a:gd name="T6" fmla="*/ 0 w 2216"/>
                <a:gd name="T7" fmla="*/ 0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48" name="Group 244">
              <a:extLst>
                <a:ext uri="{FF2B5EF4-FFF2-40B4-BE49-F238E27FC236}">
                  <a16:creationId xmlns:a16="http://schemas.microsoft.com/office/drawing/2014/main" id="{C27B64F7-2309-1F46-B525-0FF1CC0B3EEF}"/>
                </a:ext>
              </a:extLst>
            </p:cNvPr>
            <p:cNvGrpSpPr>
              <a:grpSpLocks/>
            </p:cNvGrpSpPr>
            <p:nvPr/>
          </p:nvGrpSpPr>
          <p:grpSpPr bwMode="auto">
            <a:xfrm>
              <a:off x="4584" y="1203"/>
              <a:ext cx="119" cy="53"/>
              <a:chOff x="1740" y="2642"/>
              <a:chExt cx="752" cy="327"/>
            </a:xfrm>
          </p:grpSpPr>
          <p:sp>
            <p:nvSpPr>
              <p:cNvPr id="455" name="Freeform 245">
                <a:extLst>
                  <a:ext uri="{FF2B5EF4-FFF2-40B4-BE49-F238E27FC236}">
                    <a16:creationId xmlns:a16="http://schemas.microsoft.com/office/drawing/2014/main" id="{6D904DDE-01FC-1A4C-8025-88A928752A29}"/>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6" name="Freeform 246">
                <a:extLst>
                  <a:ext uri="{FF2B5EF4-FFF2-40B4-BE49-F238E27FC236}">
                    <a16:creationId xmlns:a16="http://schemas.microsoft.com/office/drawing/2014/main" id="{E3315A06-9E1B-AC4A-906F-1640B3605CBD}"/>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7" name="Freeform 247">
                <a:extLst>
                  <a:ext uri="{FF2B5EF4-FFF2-40B4-BE49-F238E27FC236}">
                    <a16:creationId xmlns:a16="http://schemas.microsoft.com/office/drawing/2014/main" id="{4B5E6F6D-A780-9F4A-B4CB-418F530E7454}"/>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rgbClr val="00C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8" name="Freeform 248">
                <a:extLst>
                  <a:ext uri="{FF2B5EF4-FFF2-40B4-BE49-F238E27FC236}">
                    <a16:creationId xmlns:a16="http://schemas.microsoft.com/office/drawing/2014/main" id="{49CD3CF5-0077-7D4A-A378-2AAAA4CDE38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9" name="Freeform 249">
                <a:extLst>
                  <a:ext uri="{FF2B5EF4-FFF2-40B4-BE49-F238E27FC236}">
                    <a16:creationId xmlns:a16="http://schemas.microsoft.com/office/drawing/2014/main" id="{4E2747DD-F96B-124E-8BF8-EC78D4C82E5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rgbClr val="00C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0" name="Freeform 250">
                <a:extLst>
                  <a:ext uri="{FF2B5EF4-FFF2-40B4-BE49-F238E27FC236}">
                    <a16:creationId xmlns:a16="http://schemas.microsoft.com/office/drawing/2014/main" id="{5D228080-AAA4-AE4F-B2E0-444A375E9A9C}"/>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49" name="Freeform 251">
              <a:extLst>
                <a:ext uri="{FF2B5EF4-FFF2-40B4-BE49-F238E27FC236}">
                  <a16:creationId xmlns:a16="http://schemas.microsoft.com/office/drawing/2014/main" id="{12335ADB-FB5B-8540-ADE8-01DE4817A545}"/>
                </a:ext>
              </a:extLst>
            </p:cNvPr>
            <p:cNvSpPr>
              <a:spLocks/>
            </p:cNvSpPr>
            <p:nvPr/>
          </p:nvSpPr>
          <p:spPr bwMode="auto">
            <a:xfrm>
              <a:off x="4788" y="1211"/>
              <a:ext cx="144" cy="116"/>
            </a:xfrm>
            <a:custGeom>
              <a:avLst/>
              <a:gdLst>
                <a:gd name="T0" fmla="*/ 0 w 990"/>
                <a:gd name="T1" fmla="*/ 0 h 792"/>
                <a:gd name="T2" fmla="*/ 0 w 990"/>
                <a:gd name="T3" fmla="*/ 0 h 792"/>
                <a:gd name="T4" fmla="*/ 0 w 990"/>
                <a:gd name="T5" fmla="*/ 0 h 792"/>
                <a:gd name="T6" fmla="*/ 0 w 990"/>
                <a:gd name="T7" fmla="*/ 0 h 792"/>
                <a:gd name="T8" fmla="*/ 0 w 990"/>
                <a:gd name="T9" fmla="*/ 0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0" name="Freeform 252">
              <a:extLst>
                <a:ext uri="{FF2B5EF4-FFF2-40B4-BE49-F238E27FC236}">
                  <a16:creationId xmlns:a16="http://schemas.microsoft.com/office/drawing/2014/main" id="{71BBEFC9-2EAD-0E4D-971B-FFE9F04A99D0}"/>
                </a:ext>
              </a:extLst>
            </p:cNvPr>
            <p:cNvSpPr>
              <a:spLocks/>
            </p:cNvSpPr>
            <p:nvPr/>
          </p:nvSpPr>
          <p:spPr bwMode="auto">
            <a:xfrm>
              <a:off x="4420" y="1220"/>
              <a:ext cx="369" cy="106"/>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1" name="Freeform 253">
              <a:extLst>
                <a:ext uri="{FF2B5EF4-FFF2-40B4-BE49-F238E27FC236}">
                  <a16:creationId xmlns:a16="http://schemas.microsoft.com/office/drawing/2014/main" id="{AD467B30-53F9-E544-872F-75037A60A504}"/>
                </a:ext>
              </a:extLst>
            </p:cNvPr>
            <p:cNvSpPr>
              <a:spLocks/>
            </p:cNvSpPr>
            <p:nvPr/>
          </p:nvSpPr>
          <p:spPr bwMode="auto">
            <a:xfrm>
              <a:off x="4420" y="1201"/>
              <a:ext cx="4" cy="21"/>
            </a:xfrm>
            <a:custGeom>
              <a:avLst/>
              <a:gdLst>
                <a:gd name="T0" fmla="*/ 0 w 26"/>
                <a:gd name="T1" fmla="*/ 0 h 147"/>
                <a:gd name="T2" fmla="*/ 0 w 26"/>
                <a:gd name="T3" fmla="*/ 0 h 147"/>
                <a:gd name="T4" fmla="*/ 0 w 26"/>
                <a:gd name="T5" fmla="*/ 0 h 147"/>
                <a:gd name="T6" fmla="*/ 0 w 26"/>
                <a:gd name="T7" fmla="*/ 0 h 147"/>
                <a:gd name="T8" fmla="*/ 0 w 26"/>
                <a:gd name="T9" fmla="*/ 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2" name="Freeform 254">
              <a:extLst>
                <a:ext uri="{FF2B5EF4-FFF2-40B4-BE49-F238E27FC236}">
                  <a16:creationId xmlns:a16="http://schemas.microsoft.com/office/drawing/2014/main" id="{09BD1056-1239-AA4F-9F79-BC195E4B831A}"/>
                </a:ext>
              </a:extLst>
            </p:cNvPr>
            <p:cNvSpPr>
              <a:spLocks/>
            </p:cNvSpPr>
            <p:nvPr/>
          </p:nvSpPr>
          <p:spPr bwMode="auto">
            <a:xfrm>
              <a:off x="4421" y="1114"/>
              <a:ext cx="171" cy="88"/>
            </a:xfrm>
            <a:custGeom>
              <a:avLst/>
              <a:gdLst>
                <a:gd name="T0" fmla="*/ 0 w 1176"/>
                <a:gd name="T1" fmla="*/ 0 h 606"/>
                <a:gd name="T2" fmla="*/ 0 w 1176"/>
                <a:gd name="T3" fmla="*/ 0 h 606"/>
                <a:gd name="T4" fmla="*/ 0 w 1176"/>
                <a:gd name="T5" fmla="*/ 0 h 606"/>
                <a:gd name="T6" fmla="*/ 0 w 1176"/>
                <a:gd name="T7" fmla="*/ 0 h 606"/>
                <a:gd name="T8" fmla="*/ 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3" name="Freeform 255">
              <a:extLst>
                <a:ext uri="{FF2B5EF4-FFF2-40B4-BE49-F238E27FC236}">
                  <a16:creationId xmlns:a16="http://schemas.microsoft.com/office/drawing/2014/main" id="{3EE44984-E799-7448-B48B-0A3E5E326634}"/>
                </a:ext>
              </a:extLst>
            </p:cNvPr>
            <p:cNvSpPr>
              <a:spLocks/>
            </p:cNvSpPr>
            <p:nvPr/>
          </p:nvSpPr>
          <p:spPr bwMode="auto">
            <a:xfrm>
              <a:off x="4432" y="1205"/>
              <a:ext cx="350" cy="102"/>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4" name="Freeform 256">
              <a:extLst>
                <a:ext uri="{FF2B5EF4-FFF2-40B4-BE49-F238E27FC236}">
                  <a16:creationId xmlns:a16="http://schemas.microsoft.com/office/drawing/2014/main" id="{F82A5B30-CFF4-9045-B98E-022A2D6583D3}"/>
                </a:ext>
              </a:extLst>
            </p:cNvPr>
            <p:cNvSpPr>
              <a:spLocks/>
            </p:cNvSpPr>
            <p:nvPr/>
          </p:nvSpPr>
          <p:spPr bwMode="auto">
            <a:xfrm flipV="1">
              <a:off x="4782" y="1198"/>
              <a:ext cx="142" cy="105"/>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61" name="AutoShape 34">
            <a:extLst>
              <a:ext uri="{FF2B5EF4-FFF2-40B4-BE49-F238E27FC236}">
                <a16:creationId xmlns:a16="http://schemas.microsoft.com/office/drawing/2014/main" id="{BBFE8651-7E0E-9B42-83C9-13A7DD110D1A}"/>
              </a:ext>
            </a:extLst>
          </p:cNvPr>
          <p:cNvSpPr>
            <a:spLocks noChangeArrowheads="1"/>
          </p:cNvSpPr>
          <p:nvPr/>
        </p:nvSpPr>
        <p:spPr bwMode="auto">
          <a:xfrm>
            <a:off x="1924545" y="2812267"/>
            <a:ext cx="976312" cy="485775"/>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62" name="Group 45">
            <a:extLst>
              <a:ext uri="{FF2B5EF4-FFF2-40B4-BE49-F238E27FC236}">
                <a16:creationId xmlns:a16="http://schemas.microsoft.com/office/drawing/2014/main" id="{7B2B7B83-C525-AC47-97F2-A2D1D1034FEF}"/>
              </a:ext>
            </a:extLst>
          </p:cNvPr>
          <p:cNvGrpSpPr>
            <a:grpSpLocks/>
          </p:cNvGrpSpPr>
          <p:nvPr/>
        </p:nvGrpSpPr>
        <p:grpSpPr bwMode="auto">
          <a:xfrm>
            <a:off x="2289670" y="1648630"/>
            <a:ext cx="976312" cy="1460500"/>
            <a:chOff x="651" y="681"/>
            <a:chExt cx="615" cy="920"/>
          </a:xfrm>
        </p:grpSpPr>
        <p:sp>
          <p:nvSpPr>
            <p:cNvPr id="463" name="Freeform 46">
              <a:extLst>
                <a:ext uri="{FF2B5EF4-FFF2-40B4-BE49-F238E27FC236}">
                  <a16:creationId xmlns:a16="http://schemas.microsoft.com/office/drawing/2014/main" id="{2F8E5860-1F4A-9441-8643-FF367740000B}"/>
                </a:ext>
              </a:extLst>
            </p:cNvPr>
            <p:cNvSpPr>
              <a:spLocks/>
            </p:cNvSpPr>
            <p:nvPr/>
          </p:nvSpPr>
          <p:spPr bwMode="auto">
            <a:xfrm>
              <a:off x="662" y="698"/>
              <a:ext cx="604" cy="903"/>
            </a:xfrm>
            <a:custGeom>
              <a:avLst/>
              <a:gdLst>
                <a:gd name="T0" fmla="*/ 496 w 604"/>
                <a:gd name="T1" fmla="*/ 0 h 903"/>
                <a:gd name="T2" fmla="*/ 604 w 604"/>
                <a:gd name="T3" fmla="*/ 903 h 903"/>
                <a:gd name="T4" fmla="*/ 0 w 604"/>
                <a:gd name="T5" fmla="*/ 788 h 903"/>
                <a:gd name="T6" fmla="*/ 456 w 604"/>
                <a:gd name="T7" fmla="*/ 750 h 903"/>
                <a:gd name="T8" fmla="*/ 496 w 604"/>
                <a:gd name="T9" fmla="*/ 0 h 903"/>
                <a:gd name="T10" fmla="*/ 0 60000 65536"/>
                <a:gd name="T11" fmla="*/ 0 60000 65536"/>
                <a:gd name="T12" fmla="*/ 0 60000 65536"/>
                <a:gd name="T13" fmla="*/ 0 60000 65536"/>
                <a:gd name="T14" fmla="*/ 0 60000 65536"/>
                <a:gd name="T15" fmla="*/ 0 w 604"/>
                <a:gd name="T16" fmla="*/ 0 h 903"/>
                <a:gd name="T17" fmla="*/ 604 w 604"/>
                <a:gd name="T18" fmla="*/ 903 h 903"/>
              </a:gdLst>
              <a:ahLst/>
              <a:cxnLst>
                <a:cxn ang="T10">
                  <a:pos x="T0" y="T1"/>
                </a:cxn>
                <a:cxn ang="T11">
                  <a:pos x="T2" y="T3"/>
                </a:cxn>
                <a:cxn ang="T12">
                  <a:pos x="T4" y="T5"/>
                </a:cxn>
                <a:cxn ang="T13">
                  <a:pos x="T6" y="T7"/>
                </a:cxn>
                <a:cxn ang="T14">
                  <a:pos x="T8" y="T9"/>
                </a:cxn>
              </a:cxnLst>
              <a:rect l="T15" t="T16" r="T17" b="T18"/>
              <a:pathLst>
                <a:path w="604" h="903">
                  <a:moveTo>
                    <a:pt x="496" y="0"/>
                  </a:moveTo>
                  <a:lnTo>
                    <a:pt x="604" y="903"/>
                  </a:lnTo>
                  <a:lnTo>
                    <a:pt x="0" y="788"/>
                  </a:lnTo>
                  <a:lnTo>
                    <a:pt x="456" y="750"/>
                  </a:lnTo>
                  <a:lnTo>
                    <a:pt x="496" y="0"/>
                  </a:lnTo>
                  <a:close/>
                </a:path>
              </a:pathLst>
            </a:custGeom>
            <a:gradFill rotWithShape="1">
              <a:gsLst>
                <a:gs pos="0">
                  <a:srgbClr val="FFFFFF">
                    <a:alpha val="65999"/>
                  </a:srgbClr>
                </a:gs>
                <a:gs pos="100000">
                  <a:srgbClr val="000099">
                    <a:alpha val="67000"/>
                  </a:srgbClr>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64" name="Group 47">
              <a:extLst>
                <a:ext uri="{FF2B5EF4-FFF2-40B4-BE49-F238E27FC236}">
                  <a16:creationId xmlns:a16="http://schemas.microsoft.com/office/drawing/2014/main" id="{619D3750-75CE-7146-8080-07A05B2EE1C4}"/>
                </a:ext>
              </a:extLst>
            </p:cNvPr>
            <p:cNvGrpSpPr>
              <a:grpSpLocks/>
            </p:cNvGrpSpPr>
            <p:nvPr/>
          </p:nvGrpSpPr>
          <p:grpSpPr bwMode="auto">
            <a:xfrm>
              <a:off x="651" y="681"/>
              <a:ext cx="501" cy="828"/>
              <a:chOff x="569" y="2954"/>
              <a:chExt cx="501" cy="828"/>
            </a:xfrm>
          </p:grpSpPr>
          <p:sp>
            <p:nvSpPr>
              <p:cNvPr id="465" name="Rectangle 48">
                <a:extLst>
                  <a:ext uri="{FF2B5EF4-FFF2-40B4-BE49-F238E27FC236}">
                    <a16:creationId xmlns:a16="http://schemas.microsoft.com/office/drawing/2014/main" id="{28385ECE-1698-FA48-9005-E85B7ADAEBD9}"/>
                  </a:ext>
                </a:extLst>
              </p:cNvPr>
              <p:cNvSpPr>
                <a:spLocks noChangeArrowheads="1"/>
              </p:cNvSpPr>
              <p:nvPr/>
            </p:nvSpPr>
            <p:spPr bwMode="auto">
              <a:xfrm>
                <a:off x="576" y="2973"/>
                <a:ext cx="493" cy="790"/>
              </a:xfrm>
              <a:prstGeom prst="rect">
                <a:avLst/>
              </a:prstGeom>
              <a:solidFill>
                <a:srgbClr val="FFFFFF"/>
              </a:solidFill>
              <a:ln w="9525">
                <a:solidFill>
                  <a:srgbClr val="000000"/>
                </a:solidFill>
                <a:miter lim="800000"/>
                <a:headEnd/>
                <a:tailEnd/>
              </a:ln>
              <a:effectLst>
                <a:outerShdw blurRad="50800" dist="38100" dir="18900000" algn="bl" rotWithShape="0">
                  <a:schemeClr val="tx1">
                    <a:alpha val="40000"/>
                  </a:scheme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6" name="Text Box 49">
                <a:extLst>
                  <a:ext uri="{FF2B5EF4-FFF2-40B4-BE49-F238E27FC236}">
                    <a16:creationId xmlns:a16="http://schemas.microsoft.com/office/drawing/2014/main" id="{03E8F625-EC95-7449-B696-847DBF4C1339}"/>
                  </a:ext>
                </a:extLst>
              </p:cNvPr>
              <p:cNvSpPr txBox="1">
                <a:spLocks noChangeArrowheads="1"/>
              </p:cNvSpPr>
              <p:nvPr/>
            </p:nvSpPr>
            <p:spPr bwMode="auto">
              <a:xfrm>
                <a:off x="593" y="2954"/>
                <a:ext cx="477" cy="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DHCP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UDP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Eth</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Phy</a:t>
                </a:r>
              </a:p>
            </p:txBody>
          </p:sp>
          <p:sp>
            <p:nvSpPr>
              <p:cNvPr id="467" name="Line 50">
                <a:extLst>
                  <a:ext uri="{FF2B5EF4-FFF2-40B4-BE49-F238E27FC236}">
                    <a16:creationId xmlns:a16="http://schemas.microsoft.com/office/drawing/2014/main" id="{DF468FDE-40E4-0648-9839-DDE0332A0778}"/>
                  </a:ext>
                </a:extLst>
              </p:cNvPr>
              <p:cNvSpPr>
                <a:spLocks noChangeShapeType="1"/>
              </p:cNvSpPr>
              <p:nvPr/>
            </p:nvSpPr>
            <p:spPr bwMode="auto">
              <a:xfrm>
                <a:off x="578" y="3130"/>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8" name="Line 51">
                <a:extLst>
                  <a:ext uri="{FF2B5EF4-FFF2-40B4-BE49-F238E27FC236}">
                    <a16:creationId xmlns:a16="http://schemas.microsoft.com/office/drawing/2014/main" id="{99D4E4D8-7BA2-1841-8740-092F3F2C1D2F}"/>
                  </a:ext>
                </a:extLst>
              </p:cNvPr>
              <p:cNvSpPr>
                <a:spLocks noChangeShapeType="1"/>
              </p:cNvSpPr>
              <p:nvPr/>
            </p:nvSpPr>
            <p:spPr bwMode="auto">
              <a:xfrm>
                <a:off x="575" y="3289"/>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9" name="Line 52">
                <a:extLst>
                  <a:ext uri="{FF2B5EF4-FFF2-40B4-BE49-F238E27FC236}">
                    <a16:creationId xmlns:a16="http://schemas.microsoft.com/office/drawing/2014/main" id="{46C4BB73-5326-6148-BB43-C6C4C685FFA6}"/>
                  </a:ext>
                </a:extLst>
              </p:cNvPr>
              <p:cNvSpPr>
                <a:spLocks noChangeShapeType="1"/>
              </p:cNvSpPr>
              <p:nvPr/>
            </p:nvSpPr>
            <p:spPr bwMode="auto">
              <a:xfrm>
                <a:off x="572" y="3448"/>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0" name="Line 53">
                <a:extLst>
                  <a:ext uri="{FF2B5EF4-FFF2-40B4-BE49-F238E27FC236}">
                    <a16:creationId xmlns:a16="http://schemas.microsoft.com/office/drawing/2014/main" id="{867C305B-8FC7-2546-83B8-7B677B4EFC65}"/>
                  </a:ext>
                </a:extLst>
              </p:cNvPr>
              <p:cNvSpPr>
                <a:spLocks noChangeShapeType="1"/>
              </p:cNvSpPr>
              <p:nvPr/>
            </p:nvSpPr>
            <p:spPr bwMode="auto">
              <a:xfrm>
                <a:off x="569" y="3607"/>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471" name="Group 54">
            <a:extLst>
              <a:ext uri="{FF2B5EF4-FFF2-40B4-BE49-F238E27FC236}">
                <a16:creationId xmlns:a16="http://schemas.microsoft.com/office/drawing/2014/main" id="{E55B3AA2-EA61-B94E-BC50-287F2699A080}"/>
              </a:ext>
            </a:extLst>
          </p:cNvPr>
          <p:cNvGrpSpPr>
            <a:grpSpLocks/>
          </p:cNvGrpSpPr>
          <p:nvPr/>
        </p:nvGrpSpPr>
        <p:grpSpPr bwMode="auto">
          <a:xfrm>
            <a:off x="1614982" y="1707367"/>
            <a:ext cx="544513" cy="244475"/>
            <a:chOff x="844" y="3337"/>
            <a:chExt cx="343" cy="154"/>
          </a:xfrm>
        </p:grpSpPr>
        <p:sp>
          <p:nvSpPr>
            <p:cNvPr id="472" name="Rectangle 55">
              <a:extLst>
                <a:ext uri="{FF2B5EF4-FFF2-40B4-BE49-F238E27FC236}">
                  <a16:creationId xmlns:a16="http://schemas.microsoft.com/office/drawing/2014/main" id="{3DF8187C-0350-B949-8481-A4B53A2BD3A3}"/>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3" name="Text Box 56">
              <a:extLst>
                <a:ext uri="{FF2B5EF4-FFF2-40B4-BE49-F238E27FC236}">
                  <a16:creationId xmlns:a16="http://schemas.microsoft.com/office/drawing/2014/main" id="{EB5DBBE5-0C11-2943-8F1C-55F942DDF6AE}"/>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474" name="Group 57">
            <a:extLst>
              <a:ext uri="{FF2B5EF4-FFF2-40B4-BE49-F238E27FC236}">
                <a16:creationId xmlns:a16="http://schemas.microsoft.com/office/drawing/2014/main" id="{E686DD6D-38C2-4641-89AF-94A0FB1D1070}"/>
              </a:ext>
            </a:extLst>
          </p:cNvPr>
          <p:cNvGrpSpPr>
            <a:grpSpLocks/>
          </p:cNvGrpSpPr>
          <p:nvPr/>
        </p:nvGrpSpPr>
        <p:grpSpPr bwMode="auto">
          <a:xfrm>
            <a:off x="1160957" y="1726417"/>
            <a:ext cx="1081088" cy="1166813"/>
            <a:chOff x="42" y="744"/>
            <a:chExt cx="681" cy="735"/>
          </a:xfrm>
        </p:grpSpPr>
        <p:grpSp>
          <p:nvGrpSpPr>
            <p:cNvPr id="475" name="Group 58">
              <a:extLst>
                <a:ext uri="{FF2B5EF4-FFF2-40B4-BE49-F238E27FC236}">
                  <a16:creationId xmlns:a16="http://schemas.microsoft.com/office/drawing/2014/main" id="{1FDCAE0E-7CF7-A44C-8CC2-1F6556F81A91}"/>
                </a:ext>
              </a:extLst>
            </p:cNvPr>
            <p:cNvGrpSpPr>
              <a:grpSpLocks/>
            </p:cNvGrpSpPr>
            <p:nvPr/>
          </p:nvGrpSpPr>
          <p:grpSpPr bwMode="auto">
            <a:xfrm>
              <a:off x="42" y="886"/>
              <a:ext cx="681" cy="468"/>
              <a:chOff x="42" y="886"/>
              <a:chExt cx="681" cy="468"/>
            </a:xfrm>
          </p:grpSpPr>
          <p:grpSp>
            <p:nvGrpSpPr>
              <p:cNvPr id="477" name="Group 59">
                <a:extLst>
                  <a:ext uri="{FF2B5EF4-FFF2-40B4-BE49-F238E27FC236}">
                    <a16:creationId xmlns:a16="http://schemas.microsoft.com/office/drawing/2014/main" id="{B1A03342-AE12-CE42-8220-1A81C441863C}"/>
                  </a:ext>
                </a:extLst>
              </p:cNvPr>
              <p:cNvGrpSpPr>
                <a:grpSpLocks/>
              </p:cNvGrpSpPr>
              <p:nvPr/>
            </p:nvGrpSpPr>
            <p:grpSpPr bwMode="auto">
              <a:xfrm>
                <a:off x="278" y="886"/>
                <a:ext cx="397" cy="154"/>
                <a:chOff x="740" y="3209"/>
                <a:chExt cx="397" cy="154"/>
              </a:xfrm>
            </p:grpSpPr>
            <p:grpSp>
              <p:nvGrpSpPr>
                <p:cNvPr id="502" name="Group 60">
                  <a:extLst>
                    <a:ext uri="{FF2B5EF4-FFF2-40B4-BE49-F238E27FC236}">
                      <a16:creationId xmlns:a16="http://schemas.microsoft.com/office/drawing/2014/main" id="{C141BB4A-81BE-5F41-82F7-F6E6B820E21E}"/>
                    </a:ext>
                  </a:extLst>
                </p:cNvPr>
                <p:cNvGrpSpPr>
                  <a:grpSpLocks/>
                </p:cNvGrpSpPr>
                <p:nvPr/>
              </p:nvGrpSpPr>
              <p:grpSpPr bwMode="auto">
                <a:xfrm>
                  <a:off x="794" y="3209"/>
                  <a:ext cx="343" cy="154"/>
                  <a:chOff x="844" y="3337"/>
                  <a:chExt cx="343" cy="154"/>
                </a:xfrm>
              </p:grpSpPr>
              <p:sp>
                <p:nvSpPr>
                  <p:cNvPr id="505" name="Rectangle 61">
                    <a:extLst>
                      <a:ext uri="{FF2B5EF4-FFF2-40B4-BE49-F238E27FC236}">
                        <a16:creationId xmlns:a16="http://schemas.microsoft.com/office/drawing/2014/main" id="{0057FF7C-1AD8-884B-80A9-AB7A6E108F9F}"/>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6" name="Text Box 62">
                    <a:extLst>
                      <a:ext uri="{FF2B5EF4-FFF2-40B4-BE49-F238E27FC236}">
                        <a16:creationId xmlns:a16="http://schemas.microsoft.com/office/drawing/2014/main" id="{EC2B900A-E788-8441-B597-33D92CA5920C}"/>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sp>
              <p:nvSpPr>
                <p:cNvPr id="503" name="Rectangle 63">
                  <a:extLst>
                    <a:ext uri="{FF2B5EF4-FFF2-40B4-BE49-F238E27FC236}">
                      <a16:creationId xmlns:a16="http://schemas.microsoft.com/office/drawing/2014/main" id="{963785A1-EC1C-B84C-87DF-29B9C771BE8B}"/>
                    </a:ext>
                  </a:extLst>
                </p:cNvPr>
                <p:cNvSpPr>
                  <a:spLocks noChangeArrowheads="1"/>
                </p:cNvSpPr>
                <p:nvPr/>
              </p:nvSpPr>
              <p:spPr bwMode="auto">
                <a:xfrm>
                  <a:off x="750" y="3244"/>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4" name="Rectangle 64">
                  <a:extLst>
                    <a:ext uri="{FF2B5EF4-FFF2-40B4-BE49-F238E27FC236}">
                      <a16:creationId xmlns:a16="http://schemas.microsoft.com/office/drawing/2014/main" id="{5E9D5671-4336-A144-8E1C-F9834FFEC8CD}"/>
                    </a:ext>
                  </a:extLst>
                </p:cNvPr>
                <p:cNvSpPr>
                  <a:spLocks noChangeArrowheads="1"/>
                </p:cNvSpPr>
                <p:nvPr/>
              </p:nvSpPr>
              <p:spPr bwMode="auto">
                <a:xfrm>
                  <a:off x="740" y="3238"/>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78" name="Group 65">
                <a:extLst>
                  <a:ext uri="{FF2B5EF4-FFF2-40B4-BE49-F238E27FC236}">
                    <a16:creationId xmlns:a16="http://schemas.microsoft.com/office/drawing/2014/main" id="{C554361D-96E9-9749-99BB-ABA5FD027907}"/>
                  </a:ext>
                </a:extLst>
              </p:cNvPr>
              <p:cNvGrpSpPr>
                <a:grpSpLocks/>
              </p:cNvGrpSpPr>
              <p:nvPr/>
            </p:nvGrpSpPr>
            <p:grpSpPr bwMode="auto">
              <a:xfrm>
                <a:off x="278" y="1034"/>
                <a:ext cx="397" cy="154"/>
                <a:chOff x="836" y="3305"/>
                <a:chExt cx="397" cy="154"/>
              </a:xfrm>
            </p:grpSpPr>
            <p:grpSp>
              <p:nvGrpSpPr>
                <p:cNvPr id="496" name="Group 66">
                  <a:extLst>
                    <a:ext uri="{FF2B5EF4-FFF2-40B4-BE49-F238E27FC236}">
                      <a16:creationId xmlns:a16="http://schemas.microsoft.com/office/drawing/2014/main" id="{493D2842-500B-024B-85A5-1FE62FDD1C34}"/>
                    </a:ext>
                  </a:extLst>
                </p:cNvPr>
                <p:cNvGrpSpPr>
                  <a:grpSpLocks/>
                </p:cNvGrpSpPr>
                <p:nvPr/>
              </p:nvGrpSpPr>
              <p:grpSpPr bwMode="auto">
                <a:xfrm>
                  <a:off x="890" y="3305"/>
                  <a:ext cx="343" cy="154"/>
                  <a:chOff x="844" y="3337"/>
                  <a:chExt cx="343" cy="154"/>
                </a:xfrm>
              </p:grpSpPr>
              <p:sp>
                <p:nvSpPr>
                  <p:cNvPr id="500" name="Rectangle 67">
                    <a:extLst>
                      <a:ext uri="{FF2B5EF4-FFF2-40B4-BE49-F238E27FC236}">
                        <a16:creationId xmlns:a16="http://schemas.microsoft.com/office/drawing/2014/main" id="{9D9A5E56-2778-BF43-8CCC-26552B785004}"/>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1" name="Text Box 68">
                    <a:extLst>
                      <a:ext uri="{FF2B5EF4-FFF2-40B4-BE49-F238E27FC236}">
                        <a16:creationId xmlns:a16="http://schemas.microsoft.com/office/drawing/2014/main" id="{FEA9C227-A395-5144-9B07-1A7D28C8A595}"/>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497" name="Group 69">
                  <a:extLst>
                    <a:ext uri="{FF2B5EF4-FFF2-40B4-BE49-F238E27FC236}">
                      <a16:creationId xmlns:a16="http://schemas.microsoft.com/office/drawing/2014/main" id="{84676D02-4488-A247-A8A0-7B76E879E635}"/>
                    </a:ext>
                  </a:extLst>
                </p:cNvPr>
                <p:cNvGrpSpPr>
                  <a:grpSpLocks/>
                </p:cNvGrpSpPr>
                <p:nvPr/>
              </p:nvGrpSpPr>
              <p:grpSpPr bwMode="auto">
                <a:xfrm>
                  <a:off x="836" y="3334"/>
                  <a:ext cx="354" cy="94"/>
                  <a:chOff x="836" y="3334"/>
                  <a:chExt cx="354" cy="94"/>
                </a:xfrm>
              </p:grpSpPr>
              <p:sp>
                <p:nvSpPr>
                  <p:cNvPr id="498" name="Rectangle 70">
                    <a:extLst>
                      <a:ext uri="{FF2B5EF4-FFF2-40B4-BE49-F238E27FC236}">
                        <a16:creationId xmlns:a16="http://schemas.microsoft.com/office/drawing/2014/main" id="{3855ADF3-2772-6A45-B541-A1686D02D4BC}"/>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9" name="Rectangle 71">
                    <a:extLst>
                      <a:ext uri="{FF2B5EF4-FFF2-40B4-BE49-F238E27FC236}">
                        <a16:creationId xmlns:a16="http://schemas.microsoft.com/office/drawing/2014/main" id="{FB9B8C64-8890-6D4D-86FF-EA8641985732}"/>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479" name="Group 72">
                <a:extLst>
                  <a:ext uri="{FF2B5EF4-FFF2-40B4-BE49-F238E27FC236}">
                    <a16:creationId xmlns:a16="http://schemas.microsoft.com/office/drawing/2014/main" id="{4ED0D0FF-6D48-044B-A4CD-DEE3EE153F6C}"/>
                  </a:ext>
                </a:extLst>
              </p:cNvPr>
              <p:cNvGrpSpPr>
                <a:grpSpLocks/>
              </p:cNvGrpSpPr>
              <p:nvPr/>
            </p:nvGrpSpPr>
            <p:grpSpPr bwMode="auto">
              <a:xfrm>
                <a:off x="165" y="1054"/>
                <a:ext cx="480" cy="112"/>
                <a:chOff x="627" y="3377"/>
                <a:chExt cx="480" cy="112"/>
              </a:xfrm>
            </p:grpSpPr>
            <p:sp>
              <p:nvSpPr>
                <p:cNvPr id="494" name="Rectangle 73">
                  <a:extLst>
                    <a:ext uri="{FF2B5EF4-FFF2-40B4-BE49-F238E27FC236}">
                      <a16:creationId xmlns:a16="http://schemas.microsoft.com/office/drawing/2014/main" id="{69588944-9806-234E-B479-4DCA85C2C80D}"/>
                    </a:ext>
                  </a:extLst>
                </p:cNvPr>
                <p:cNvSpPr>
                  <a:spLocks noChangeArrowheads="1"/>
                </p:cNvSpPr>
                <p:nvPr/>
              </p:nvSpPr>
              <p:spPr bwMode="auto">
                <a:xfrm>
                  <a:off x="636" y="3388"/>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5" name="Rectangle 74">
                  <a:extLst>
                    <a:ext uri="{FF2B5EF4-FFF2-40B4-BE49-F238E27FC236}">
                      <a16:creationId xmlns:a16="http://schemas.microsoft.com/office/drawing/2014/main" id="{6A9EE954-18E5-AB4B-91A7-8763F6FC2856}"/>
                    </a:ext>
                  </a:extLst>
                </p:cNvPr>
                <p:cNvSpPr>
                  <a:spLocks noChangeArrowheads="1"/>
                </p:cNvSpPr>
                <p:nvPr/>
              </p:nvSpPr>
              <p:spPr bwMode="auto">
                <a:xfrm>
                  <a:off x="627" y="3377"/>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80" name="Group 75">
                <a:extLst>
                  <a:ext uri="{FF2B5EF4-FFF2-40B4-BE49-F238E27FC236}">
                    <a16:creationId xmlns:a16="http://schemas.microsoft.com/office/drawing/2014/main" id="{AE1585FE-E7DD-5148-A3DB-4D32837D611A}"/>
                  </a:ext>
                </a:extLst>
              </p:cNvPr>
              <p:cNvGrpSpPr>
                <a:grpSpLocks/>
              </p:cNvGrpSpPr>
              <p:nvPr/>
            </p:nvGrpSpPr>
            <p:grpSpPr bwMode="auto">
              <a:xfrm>
                <a:off x="42" y="1200"/>
                <a:ext cx="681" cy="154"/>
                <a:chOff x="504" y="3523"/>
                <a:chExt cx="681" cy="154"/>
              </a:xfrm>
            </p:grpSpPr>
            <p:grpSp>
              <p:nvGrpSpPr>
                <p:cNvPr id="481" name="Group 76">
                  <a:extLst>
                    <a:ext uri="{FF2B5EF4-FFF2-40B4-BE49-F238E27FC236}">
                      <a16:creationId xmlns:a16="http://schemas.microsoft.com/office/drawing/2014/main" id="{83987E26-41E7-554D-8F7B-6E3DBA2BC969}"/>
                    </a:ext>
                  </a:extLst>
                </p:cNvPr>
                <p:cNvGrpSpPr>
                  <a:grpSpLocks/>
                </p:cNvGrpSpPr>
                <p:nvPr/>
              </p:nvGrpSpPr>
              <p:grpSpPr bwMode="auto">
                <a:xfrm>
                  <a:off x="623" y="3523"/>
                  <a:ext cx="510" cy="154"/>
                  <a:chOff x="723" y="3453"/>
                  <a:chExt cx="510" cy="154"/>
                </a:xfrm>
              </p:grpSpPr>
              <p:grpSp>
                <p:nvGrpSpPr>
                  <p:cNvPr id="485" name="Group 77">
                    <a:extLst>
                      <a:ext uri="{FF2B5EF4-FFF2-40B4-BE49-F238E27FC236}">
                        <a16:creationId xmlns:a16="http://schemas.microsoft.com/office/drawing/2014/main" id="{4AA7B839-194B-D44E-B613-C09016B3870D}"/>
                      </a:ext>
                    </a:extLst>
                  </p:cNvPr>
                  <p:cNvGrpSpPr>
                    <a:grpSpLocks/>
                  </p:cNvGrpSpPr>
                  <p:nvPr/>
                </p:nvGrpSpPr>
                <p:grpSpPr bwMode="auto">
                  <a:xfrm>
                    <a:off x="836" y="3453"/>
                    <a:ext cx="397" cy="154"/>
                    <a:chOff x="836" y="3305"/>
                    <a:chExt cx="397" cy="154"/>
                  </a:xfrm>
                </p:grpSpPr>
                <p:grpSp>
                  <p:nvGrpSpPr>
                    <p:cNvPr id="488" name="Group 78">
                      <a:extLst>
                        <a:ext uri="{FF2B5EF4-FFF2-40B4-BE49-F238E27FC236}">
                          <a16:creationId xmlns:a16="http://schemas.microsoft.com/office/drawing/2014/main" id="{F12403C6-60CE-4541-A6EA-F28A0FBCF2EB}"/>
                        </a:ext>
                      </a:extLst>
                    </p:cNvPr>
                    <p:cNvGrpSpPr>
                      <a:grpSpLocks/>
                    </p:cNvGrpSpPr>
                    <p:nvPr/>
                  </p:nvGrpSpPr>
                  <p:grpSpPr bwMode="auto">
                    <a:xfrm>
                      <a:off x="890" y="3305"/>
                      <a:ext cx="343" cy="154"/>
                      <a:chOff x="844" y="3337"/>
                      <a:chExt cx="343" cy="154"/>
                    </a:xfrm>
                  </p:grpSpPr>
                  <p:sp>
                    <p:nvSpPr>
                      <p:cNvPr id="492" name="Rectangle 79">
                        <a:extLst>
                          <a:ext uri="{FF2B5EF4-FFF2-40B4-BE49-F238E27FC236}">
                            <a16:creationId xmlns:a16="http://schemas.microsoft.com/office/drawing/2014/main" id="{4B102F30-285E-0243-A491-E80C6A648871}"/>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3" name="Text Box 80">
                        <a:extLst>
                          <a:ext uri="{FF2B5EF4-FFF2-40B4-BE49-F238E27FC236}">
                            <a16:creationId xmlns:a16="http://schemas.microsoft.com/office/drawing/2014/main" id="{C27FFB91-9D35-9345-9E73-83C458191109}"/>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489" name="Group 81">
                      <a:extLst>
                        <a:ext uri="{FF2B5EF4-FFF2-40B4-BE49-F238E27FC236}">
                          <a16:creationId xmlns:a16="http://schemas.microsoft.com/office/drawing/2014/main" id="{980A2CF4-C81E-3145-91D1-132BC2EF1F40}"/>
                        </a:ext>
                      </a:extLst>
                    </p:cNvPr>
                    <p:cNvGrpSpPr>
                      <a:grpSpLocks/>
                    </p:cNvGrpSpPr>
                    <p:nvPr/>
                  </p:nvGrpSpPr>
                  <p:grpSpPr bwMode="auto">
                    <a:xfrm>
                      <a:off x="836" y="3334"/>
                      <a:ext cx="354" cy="94"/>
                      <a:chOff x="836" y="3334"/>
                      <a:chExt cx="354" cy="94"/>
                    </a:xfrm>
                  </p:grpSpPr>
                  <p:sp>
                    <p:nvSpPr>
                      <p:cNvPr id="490" name="Rectangle 82">
                        <a:extLst>
                          <a:ext uri="{FF2B5EF4-FFF2-40B4-BE49-F238E27FC236}">
                            <a16:creationId xmlns:a16="http://schemas.microsoft.com/office/drawing/2014/main" id="{60B3778C-4AEE-4A40-A3AE-9E6780DD7427}"/>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1" name="Rectangle 83">
                        <a:extLst>
                          <a:ext uri="{FF2B5EF4-FFF2-40B4-BE49-F238E27FC236}">
                            <a16:creationId xmlns:a16="http://schemas.microsoft.com/office/drawing/2014/main" id="{F2AB3533-6239-FB44-A5DF-EC7054B25732}"/>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486" name="Rectangle 84">
                    <a:extLst>
                      <a:ext uri="{FF2B5EF4-FFF2-40B4-BE49-F238E27FC236}">
                        <a16:creationId xmlns:a16="http://schemas.microsoft.com/office/drawing/2014/main" id="{7871167B-C99A-9745-AB39-0CFE737D4679}"/>
                      </a:ext>
                    </a:extLst>
                  </p:cNvPr>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7" name="Rectangle 85">
                    <a:extLst>
                      <a:ext uri="{FF2B5EF4-FFF2-40B4-BE49-F238E27FC236}">
                        <a16:creationId xmlns:a16="http://schemas.microsoft.com/office/drawing/2014/main" id="{6FEE651A-2F5C-3D46-9A8A-7A8FA72C5AFF}"/>
                      </a:ext>
                    </a:extLst>
                  </p:cNvPr>
                  <p:cNvSpPr>
                    <a:spLocks noChangeArrowheads="1"/>
                  </p:cNvSpPr>
                  <p:nvPr/>
                </p:nvSpPr>
                <p:spPr bwMode="auto">
                  <a:xfrm>
                    <a:off x="723" y="3473"/>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82" name="Rectangle 86">
                  <a:extLst>
                    <a:ext uri="{FF2B5EF4-FFF2-40B4-BE49-F238E27FC236}">
                      <a16:creationId xmlns:a16="http://schemas.microsoft.com/office/drawing/2014/main" id="{436CE76C-250A-0048-AB3B-2E594180BCD3}"/>
                    </a:ext>
                  </a:extLst>
                </p:cNvPr>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3" name="Rectangle 87">
                  <a:extLst>
                    <a:ext uri="{FF2B5EF4-FFF2-40B4-BE49-F238E27FC236}">
                      <a16:creationId xmlns:a16="http://schemas.microsoft.com/office/drawing/2014/main" id="{37087D94-A17E-2C49-B663-0E4892CD4F3A}"/>
                    </a:ext>
                  </a:extLst>
                </p:cNvPr>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4" name="Rectangle 88">
                  <a:extLst>
                    <a:ext uri="{FF2B5EF4-FFF2-40B4-BE49-F238E27FC236}">
                      <a16:creationId xmlns:a16="http://schemas.microsoft.com/office/drawing/2014/main" id="{C9536EB0-5CE3-3B4B-A735-A853495CC46B}"/>
                    </a:ext>
                  </a:extLst>
                </p:cNvPr>
                <p:cNvSpPr>
                  <a:spLocks noChangeArrowheads="1"/>
                </p:cNvSpPr>
                <p:nvPr/>
              </p:nvSpPr>
              <p:spPr bwMode="auto">
                <a:xfrm>
                  <a:off x="504" y="3529"/>
                  <a:ext cx="681" cy="1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476" name="AutoShape 89">
              <a:extLst>
                <a:ext uri="{FF2B5EF4-FFF2-40B4-BE49-F238E27FC236}">
                  <a16:creationId xmlns:a16="http://schemas.microsoft.com/office/drawing/2014/main" id="{5ED99D5F-7031-CD4F-A23A-844A773D06C9}"/>
                </a:ext>
              </a:extLst>
            </p:cNvPr>
            <p:cNvSpPr>
              <a:spLocks noChangeArrowheads="1"/>
            </p:cNvSpPr>
            <p:nvPr/>
          </p:nvSpPr>
          <p:spPr bwMode="auto">
            <a:xfrm>
              <a:off x="384" y="744"/>
              <a:ext cx="240" cy="735"/>
            </a:xfrm>
            <a:prstGeom prst="downArrow">
              <a:avLst>
                <a:gd name="adj1" fmla="val 54167"/>
                <a:gd name="adj2" fmla="val 49170"/>
              </a:avLst>
            </a:prstGeom>
            <a:gradFill rotWithShape="1">
              <a:gsLst>
                <a:gs pos="0">
                  <a:srgbClr val="FF0000">
                    <a:alpha val="25000"/>
                  </a:srgbClr>
                </a:gs>
                <a:gs pos="100000">
                  <a:srgbClr val="FF0000">
                    <a:alpha val="25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07" name="Group 90">
            <a:extLst>
              <a:ext uri="{FF2B5EF4-FFF2-40B4-BE49-F238E27FC236}">
                <a16:creationId xmlns:a16="http://schemas.microsoft.com/office/drawing/2014/main" id="{779CE125-3275-9D45-AB58-5C559926C4EB}"/>
              </a:ext>
            </a:extLst>
          </p:cNvPr>
          <p:cNvGrpSpPr>
            <a:grpSpLocks/>
          </p:cNvGrpSpPr>
          <p:nvPr/>
        </p:nvGrpSpPr>
        <p:grpSpPr bwMode="auto">
          <a:xfrm>
            <a:off x="1745157" y="2934505"/>
            <a:ext cx="1081088" cy="244475"/>
            <a:chOff x="504" y="3523"/>
            <a:chExt cx="681" cy="154"/>
          </a:xfrm>
        </p:grpSpPr>
        <p:grpSp>
          <p:nvGrpSpPr>
            <p:cNvPr id="508" name="Group 91">
              <a:extLst>
                <a:ext uri="{FF2B5EF4-FFF2-40B4-BE49-F238E27FC236}">
                  <a16:creationId xmlns:a16="http://schemas.microsoft.com/office/drawing/2014/main" id="{DE87A52E-0FB6-8C4A-AE94-4698D4D204F3}"/>
                </a:ext>
              </a:extLst>
            </p:cNvPr>
            <p:cNvGrpSpPr>
              <a:grpSpLocks/>
            </p:cNvGrpSpPr>
            <p:nvPr/>
          </p:nvGrpSpPr>
          <p:grpSpPr bwMode="auto">
            <a:xfrm>
              <a:off x="623" y="3523"/>
              <a:ext cx="510" cy="154"/>
              <a:chOff x="723" y="3453"/>
              <a:chExt cx="510" cy="154"/>
            </a:xfrm>
          </p:grpSpPr>
          <p:grpSp>
            <p:nvGrpSpPr>
              <p:cNvPr id="512" name="Group 92">
                <a:extLst>
                  <a:ext uri="{FF2B5EF4-FFF2-40B4-BE49-F238E27FC236}">
                    <a16:creationId xmlns:a16="http://schemas.microsoft.com/office/drawing/2014/main" id="{DA67C76C-E5B1-7342-BE34-D0797625921A}"/>
                  </a:ext>
                </a:extLst>
              </p:cNvPr>
              <p:cNvGrpSpPr>
                <a:grpSpLocks/>
              </p:cNvGrpSpPr>
              <p:nvPr/>
            </p:nvGrpSpPr>
            <p:grpSpPr bwMode="auto">
              <a:xfrm>
                <a:off x="836" y="3453"/>
                <a:ext cx="397" cy="154"/>
                <a:chOff x="836" y="3305"/>
                <a:chExt cx="397" cy="154"/>
              </a:xfrm>
            </p:grpSpPr>
            <p:grpSp>
              <p:nvGrpSpPr>
                <p:cNvPr id="515" name="Group 93">
                  <a:extLst>
                    <a:ext uri="{FF2B5EF4-FFF2-40B4-BE49-F238E27FC236}">
                      <a16:creationId xmlns:a16="http://schemas.microsoft.com/office/drawing/2014/main" id="{7BE844F4-9393-7B40-95A7-50ED202A3521}"/>
                    </a:ext>
                  </a:extLst>
                </p:cNvPr>
                <p:cNvGrpSpPr>
                  <a:grpSpLocks/>
                </p:cNvGrpSpPr>
                <p:nvPr/>
              </p:nvGrpSpPr>
              <p:grpSpPr bwMode="auto">
                <a:xfrm>
                  <a:off x="890" y="3305"/>
                  <a:ext cx="343" cy="154"/>
                  <a:chOff x="844" y="3337"/>
                  <a:chExt cx="343" cy="154"/>
                </a:xfrm>
              </p:grpSpPr>
              <p:sp>
                <p:nvSpPr>
                  <p:cNvPr id="519" name="Rectangle 94">
                    <a:extLst>
                      <a:ext uri="{FF2B5EF4-FFF2-40B4-BE49-F238E27FC236}">
                        <a16:creationId xmlns:a16="http://schemas.microsoft.com/office/drawing/2014/main" id="{D55DDB2A-DD13-B64C-B0B8-6A3AF9F5826C}"/>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0" name="Text Box 95">
                    <a:extLst>
                      <a:ext uri="{FF2B5EF4-FFF2-40B4-BE49-F238E27FC236}">
                        <a16:creationId xmlns:a16="http://schemas.microsoft.com/office/drawing/2014/main" id="{2FA13326-D863-094B-BD45-FAFAC2DE263A}"/>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516" name="Group 96">
                  <a:extLst>
                    <a:ext uri="{FF2B5EF4-FFF2-40B4-BE49-F238E27FC236}">
                      <a16:creationId xmlns:a16="http://schemas.microsoft.com/office/drawing/2014/main" id="{4E104FB9-53D7-7047-879F-52C4E2A1CA2B}"/>
                    </a:ext>
                  </a:extLst>
                </p:cNvPr>
                <p:cNvGrpSpPr>
                  <a:grpSpLocks/>
                </p:cNvGrpSpPr>
                <p:nvPr/>
              </p:nvGrpSpPr>
              <p:grpSpPr bwMode="auto">
                <a:xfrm>
                  <a:off x="836" y="3334"/>
                  <a:ext cx="354" cy="94"/>
                  <a:chOff x="836" y="3334"/>
                  <a:chExt cx="354" cy="94"/>
                </a:xfrm>
              </p:grpSpPr>
              <p:sp>
                <p:nvSpPr>
                  <p:cNvPr id="517" name="Rectangle 97">
                    <a:extLst>
                      <a:ext uri="{FF2B5EF4-FFF2-40B4-BE49-F238E27FC236}">
                        <a16:creationId xmlns:a16="http://schemas.microsoft.com/office/drawing/2014/main" id="{3491CAE6-C0BF-2845-A8BE-CF59FB4E1847}"/>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8" name="Rectangle 98">
                    <a:extLst>
                      <a:ext uri="{FF2B5EF4-FFF2-40B4-BE49-F238E27FC236}">
                        <a16:creationId xmlns:a16="http://schemas.microsoft.com/office/drawing/2014/main" id="{1BA65FFC-57F2-1940-B190-78ED97A36A1B}"/>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513" name="Rectangle 99">
                <a:extLst>
                  <a:ext uri="{FF2B5EF4-FFF2-40B4-BE49-F238E27FC236}">
                    <a16:creationId xmlns:a16="http://schemas.microsoft.com/office/drawing/2014/main" id="{D2683417-4924-F844-B695-3C3D8E93C04F}"/>
                  </a:ext>
                </a:extLst>
              </p:cNvPr>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4" name="Rectangle 100">
                <a:extLst>
                  <a:ext uri="{FF2B5EF4-FFF2-40B4-BE49-F238E27FC236}">
                    <a16:creationId xmlns:a16="http://schemas.microsoft.com/office/drawing/2014/main" id="{4D0D33D5-8C1B-2B41-87C1-4A592AD518C7}"/>
                  </a:ext>
                </a:extLst>
              </p:cNvPr>
              <p:cNvSpPr>
                <a:spLocks noChangeArrowheads="1"/>
              </p:cNvSpPr>
              <p:nvPr/>
            </p:nvSpPr>
            <p:spPr bwMode="auto">
              <a:xfrm>
                <a:off x="723" y="3473"/>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509" name="Rectangle 101">
              <a:extLst>
                <a:ext uri="{FF2B5EF4-FFF2-40B4-BE49-F238E27FC236}">
                  <a16:creationId xmlns:a16="http://schemas.microsoft.com/office/drawing/2014/main" id="{78D15BF2-6070-1F4C-86A1-0614C2EC3A0C}"/>
                </a:ext>
              </a:extLst>
            </p:cNvPr>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0" name="Rectangle 102">
              <a:extLst>
                <a:ext uri="{FF2B5EF4-FFF2-40B4-BE49-F238E27FC236}">
                  <a16:creationId xmlns:a16="http://schemas.microsoft.com/office/drawing/2014/main" id="{FD86650F-D708-CD41-A5A3-676346E3D3AE}"/>
                </a:ext>
              </a:extLst>
            </p:cNvPr>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1" name="Rectangle 103">
              <a:extLst>
                <a:ext uri="{FF2B5EF4-FFF2-40B4-BE49-F238E27FC236}">
                  <a16:creationId xmlns:a16="http://schemas.microsoft.com/office/drawing/2014/main" id="{492FA68A-0828-A447-A66B-C4BDFA67C259}"/>
                </a:ext>
              </a:extLst>
            </p:cNvPr>
            <p:cNvSpPr>
              <a:spLocks noChangeArrowheads="1"/>
            </p:cNvSpPr>
            <p:nvPr/>
          </p:nvSpPr>
          <p:spPr bwMode="auto">
            <a:xfrm>
              <a:off x="504" y="3529"/>
              <a:ext cx="681" cy="1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21" name="Group 104">
            <a:extLst>
              <a:ext uri="{FF2B5EF4-FFF2-40B4-BE49-F238E27FC236}">
                <a16:creationId xmlns:a16="http://schemas.microsoft.com/office/drawing/2014/main" id="{DCCB5641-467D-4644-95C9-32A71707E80D}"/>
              </a:ext>
            </a:extLst>
          </p:cNvPr>
          <p:cNvGrpSpPr>
            <a:grpSpLocks/>
          </p:cNvGrpSpPr>
          <p:nvPr/>
        </p:nvGrpSpPr>
        <p:grpSpPr bwMode="auto">
          <a:xfrm>
            <a:off x="2572245" y="3626655"/>
            <a:ext cx="1316037" cy="1314450"/>
            <a:chOff x="931" y="1941"/>
            <a:chExt cx="829" cy="828"/>
          </a:xfrm>
        </p:grpSpPr>
        <p:sp>
          <p:nvSpPr>
            <p:cNvPr id="522" name="Freeform 105">
              <a:extLst>
                <a:ext uri="{FF2B5EF4-FFF2-40B4-BE49-F238E27FC236}">
                  <a16:creationId xmlns:a16="http://schemas.microsoft.com/office/drawing/2014/main" id="{7AA20FB3-1F67-9A47-8F16-ABCEFBFBCCE2}"/>
                </a:ext>
              </a:extLst>
            </p:cNvPr>
            <p:cNvSpPr>
              <a:spLocks/>
            </p:cNvSpPr>
            <p:nvPr/>
          </p:nvSpPr>
          <p:spPr bwMode="auto">
            <a:xfrm>
              <a:off x="1424" y="1965"/>
              <a:ext cx="336" cy="801"/>
            </a:xfrm>
            <a:custGeom>
              <a:avLst/>
              <a:gdLst>
                <a:gd name="T0" fmla="*/ 1 w 551"/>
                <a:gd name="T1" fmla="*/ 0 h 801"/>
                <a:gd name="T2" fmla="*/ 1 w 551"/>
                <a:gd name="T3" fmla="*/ 402 h 801"/>
                <a:gd name="T4" fmla="*/ 1 w 551"/>
                <a:gd name="T5" fmla="*/ 801 h 801"/>
                <a:gd name="T6" fmla="*/ 1 w 551"/>
                <a:gd name="T7" fmla="*/ 535 h 801"/>
                <a:gd name="T8" fmla="*/ 0 w 551"/>
                <a:gd name="T9" fmla="*/ 371 h 801"/>
                <a:gd name="T10" fmla="*/ 1 w 551"/>
                <a:gd name="T11" fmla="*/ 0 h 801"/>
                <a:gd name="T12" fmla="*/ 0 60000 65536"/>
                <a:gd name="T13" fmla="*/ 0 60000 65536"/>
                <a:gd name="T14" fmla="*/ 0 60000 65536"/>
                <a:gd name="T15" fmla="*/ 0 60000 65536"/>
                <a:gd name="T16" fmla="*/ 0 60000 65536"/>
                <a:gd name="T17" fmla="*/ 0 60000 65536"/>
                <a:gd name="T18" fmla="*/ 0 w 551"/>
                <a:gd name="T19" fmla="*/ 0 h 801"/>
                <a:gd name="T20" fmla="*/ 551 w 551"/>
                <a:gd name="T21" fmla="*/ 801 h 801"/>
              </a:gdLst>
              <a:ahLst/>
              <a:cxnLst>
                <a:cxn ang="T12">
                  <a:pos x="T0" y="T1"/>
                </a:cxn>
                <a:cxn ang="T13">
                  <a:pos x="T2" y="T3"/>
                </a:cxn>
                <a:cxn ang="T14">
                  <a:pos x="T4" y="T5"/>
                </a:cxn>
                <a:cxn ang="T15">
                  <a:pos x="T6" y="T7"/>
                </a:cxn>
                <a:cxn ang="T16">
                  <a:pos x="T8" y="T9"/>
                </a:cxn>
                <a:cxn ang="T17">
                  <a:pos x="T10" y="T11"/>
                </a:cxn>
              </a:cxnLst>
              <a:rect l="T18" t="T19" r="T20" b="T21"/>
              <a:pathLst>
                <a:path w="551" h="801">
                  <a:moveTo>
                    <a:pt x="14" y="0"/>
                  </a:moveTo>
                  <a:lnTo>
                    <a:pt x="551" y="402"/>
                  </a:lnTo>
                  <a:lnTo>
                    <a:pt x="6" y="801"/>
                  </a:lnTo>
                  <a:lnTo>
                    <a:pt x="13" y="535"/>
                  </a:lnTo>
                  <a:lnTo>
                    <a:pt x="0" y="371"/>
                  </a:lnTo>
                  <a:lnTo>
                    <a:pt x="14" y="0"/>
                  </a:lnTo>
                  <a:close/>
                </a:path>
              </a:pathLst>
            </a:custGeom>
            <a:gradFill rotWithShape="1">
              <a:gsLst>
                <a:gs pos="0">
                  <a:srgbClr val="FFFFFF">
                    <a:alpha val="64998"/>
                  </a:srgbClr>
                </a:gs>
                <a:gs pos="100000">
                  <a:srgbClr val="000099">
                    <a:alpha val="64998"/>
                  </a:srgbClr>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523" name="Group 106">
              <a:extLst>
                <a:ext uri="{FF2B5EF4-FFF2-40B4-BE49-F238E27FC236}">
                  <a16:creationId xmlns:a16="http://schemas.microsoft.com/office/drawing/2014/main" id="{D87A412F-CAAD-A14A-A57B-6BD2A6D6C83F}"/>
                </a:ext>
              </a:extLst>
            </p:cNvPr>
            <p:cNvGrpSpPr>
              <a:grpSpLocks/>
            </p:cNvGrpSpPr>
            <p:nvPr/>
          </p:nvGrpSpPr>
          <p:grpSpPr bwMode="auto">
            <a:xfrm>
              <a:off x="931" y="1941"/>
              <a:ext cx="501" cy="828"/>
              <a:chOff x="569" y="2954"/>
              <a:chExt cx="501" cy="828"/>
            </a:xfrm>
          </p:grpSpPr>
          <p:sp>
            <p:nvSpPr>
              <p:cNvPr id="524" name="Rectangle 107">
                <a:extLst>
                  <a:ext uri="{FF2B5EF4-FFF2-40B4-BE49-F238E27FC236}">
                    <a16:creationId xmlns:a16="http://schemas.microsoft.com/office/drawing/2014/main" id="{303F62B8-B24E-FD48-9E39-6434CCE88D7A}"/>
                  </a:ext>
                </a:extLst>
              </p:cNvPr>
              <p:cNvSpPr>
                <a:spLocks noChangeArrowheads="1"/>
              </p:cNvSpPr>
              <p:nvPr/>
            </p:nvSpPr>
            <p:spPr bwMode="auto">
              <a:xfrm>
                <a:off x="576" y="2973"/>
                <a:ext cx="493" cy="790"/>
              </a:xfrm>
              <a:prstGeom prst="rect">
                <a:avLst/>
              </a:prstGeom>
              <a:solidFill>
                <a:srgbClr val="FFFFFF"/>
              </a:solidFill>
              <a:ln w="9525">
                <a:solidFill>
                  <a:srgbClr val="000000"/>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5" name="Text Box 108">
                <a:extLst>
                  <a:ext uri="{FF2B5EF4-FFF2-40B4-BE49-F238E27FC236}">
                    <a16:creationId xmlns:a16="http://schemas.microsoft.com/office/drawing/2014/main" id="{46FF09C4-D1E5-BE40-9DD5-C470003A82C1}"/>
                  </a:ext>
                </a:extLst>
              </p:cNvPr>
              <p:cNvSpPr txBox="1">
                <a:spLocks noChangeArrowheads="1"/>
              </p:cNvSpPr>
              <p:nvPr/>
            </p:nvSpPr>
            <p:spPr bwMode="auto">
              <a:xfrm>
                <a:off x="593" y="2954"/>
                <a:ext cx="477" cy="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DHCP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UDP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Eth</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Phy</a:t>
                </a:r>
              </a:p>
            </p:txBody>
          </p:sp>
          <p:sp>
            <p:nvSpPr>
              <p:cNvPr id="526" name="Line 109">
                <a:extLst>
                  <a:ext uri="{FF2B5EF4-FFF2-40B4-BE49-F238E27FC236}">
                    <a16:creationId xmlns:a16="http://schemas.microsoft.com/office/drawing/2014/main" id="{91D8B561-6767-104C-98C3-B69C3B8CF71B}"/>
                  </a:ext>
                </a:extLst>
              </p:cNvPr>
              <p:cNvSpPr>
                <a:spLocks noChangeShapeType="1"/>
              </p:cNvSpPr>
              <p:nvPr/>
            </p:nvSpPr>
            <p:spPr bwMode="auto">
              <a:xfrm>
                <a:off x="578" y="3130"/>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7" name="Line 110">
                <a:extLst>
                  <a:ext uri="{FF2B5EF4-FFF2-40B4-BE49-F238E27FC236}">
                    <a16:creationId xmlns:a16="http://schemas.microsoft.com/office/drawing/2014/main" id="{704906A5-7D3F-2E4C-B902-283BDB121B16}"/>
                  </a:ext>
                </a:extLst>
              </p:cNvPr>
              <p:cNvSpPr>
                <a:spLocks noChangeShapeType="1"/>
              </p:cNvSpPr>
              <p:nvPr/>
            </p:nvSpPr>
            <p:spPr bwMode="auto">
              <a:xfrm>
                <a:off x="575" y="3289"/>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8" name="Line 111">
                <a:extLst>
                  <a:ext uri="{FF2B5EF4-FFF2-40B4-BE49-F238E27FC236}">
                    <a16:creationId xmlns:a16="http://schemas.microsoft.com/office/drawing/2014/main" id="{1517BF50-B417-1E40-800E-FBE526501621}"/>
                  </a:ext>
                </a:extLst>
              </p:cNvPr>
              <p:cNvSpPr>
                <a:spLocks noChangeShapeType="1"/>
              </p:cNvSpPr>
              <p:nvPr/>
            </p:nvSpPr>
            <p:spPr bwMode="auto">
              <a:xfrm>
                <a:off x="572" y="3448"/>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9" name="Line 112">
                <a:extLst>
                  <a:ext uri="{FF2B5EF4-FFF2-40B4-BE49-F238E27FC236}">
                    <a16:creationId xmlns:a16="http://schemas.microsoft.com/office/drawing/2014/main" id="{E18E4496-B2D7-C943-A380-7C6366A21B8D}"/>
                  </a:ext>
                </a:extLst>
              </p:cNvPr>
              <p:cNvSpPr>
                <a:spLocks noChangeShapeType="1"/>
              </p:cNvSpPr>
              <p:nvPr/>
            </p:nvSpPr>
            <p:spPr bwMode="auto">
              <a:xfrm>
                <a:off x="569" y="3607"/>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530" name="Group 113">
            <a:extLst>
              <a:ext uri="{FF2B5EF4-FFF2-40B4-BE49-F238E27FC236}">
                <a16:creationId xmlns:a16="http://schemas.microsoft.com/office/drawing/2014/main" id="{5484A2F7-3977-924F-9EB6-B0FEE950D721}"/>
              </a:ext>
            </a:extLst>
          </p:cNvPr>
          <p:cNvGrpSpPr>
            <a:grpSpLocks/>
          </p:cNvGrpSpPr>
          <p:nvPr/>
        </p:nvGrpSpPr>
        <p:grpSpPr bwMode="auto">
          <a:xfrm>
            <a:off x="1434007" y="3526642"/>
            <a:ext cx="1081088" cy="1217613"/>
            <a:chOff x="1404" y="3105"/>
            <a:chExt cx="681" cy="767"/>
          </a:xfrm>
        </p:grpSpPr>
        <p:grpSp>
          <p:nvGrpSpPr>
            <p:cNvPr id="531" name="Group 114">
              <a:extLst>
                <a:ext uri="{FF2B5EF4-FFF2-40B4-BE49-F238E27FC236}">
                  <a16:creationId xmlns:a16="http://schemas.microsoft.com/office/drawing/2014/main" id="{4ED9BB0C-BBE3-634A-9425-253829BD9028}"/>
                </a:ext>
              </a:extLst>
            </p:cNvPr>
            <p:cNvGrpSpPr>
              <a:grpSpLocks/>
            </p:cNvGrpSpPr>
            <p:nvPr/>
          </p:nvGrpSpPr>
          <p:grpSpPr bwMode="auto">
            <a:xfrm>
              <a:off x="1404" y="3355"/>
              <a:ext cx="681" cy="468"/>
              <a:chOff x="42" y="886"/>
              <a:chExt cx="681" cy="468"/>
            </a:xfrm>
          </p:grpSpPr>
          <p:grpSp>
            <p:nvGrpSpPr>
              <p:cNvPr id="536" name="Group 115">
                <a:extLst>
                  <a:ext uri="{FF2B5EF4-FFF2-40B4-BE49-F238E27FC236}">
                    <a16:creationId xmlns:a16="http://schemas.microsoft.com/office/drawing/2014/main" id="{F5CBCFC8-387D-7141-B939-86930848872D}"/>
                  </a:ext>
                </a:extLst>
              </p:cNvPr>
              <p:cNvGrpSpPr>
                <a:grpSpLocks/>
              </p:cNvGrpSpPr>
              <p:nvPr/>
            </p:nvGrpSpPr>
            <p:grpSpPr bwMode="auto">
              <a:xfrm>
                <a:off x="278" y="886"/>
                <a:ext cx="397" cy="154"/>
                <a:chOff x="740" y="3209"/>
                <a:chExt cx="397" cy="154"/>
              </a:xfrm>
            </p:grpSpPr>
            <p:grpSp>
              <p:nvGrpSpPr>
                <p:cNvPr id="561" name="Group 116">
                  <a:extLst>
                    <a:ext uri="{FF2B5EF4-FFF2-40B4-BE49-F238E27FC236}">
                      <a16:creationId xmlns:a16="http://schemas.microsoft.com/office/drawing/2014/main" id="{CA5A2866-1D47-D54F-B3FA-9F0B4E1F66B2}"/>
                    </a:ext>
                  </a:extLst>
                </p:cNvPr>
                <p:cNvGrpSpPr>
                  <a:grpSpLocks/>
                </p:cNvGrpSpPr>
                <p:nvPr/>
              </p:nvGrpSpPr>
              <p:grpSpPr bwMode="auto">
                <a:xfrm>
                  <a:off x="794" y="3209"/>
                  <a:ext cx="343" cy="154"/>
                  <a:chOff x="844" y="3337"/>
                  <a:chExt cx="343" cy="154"/>
                </a:xfrm>
              </p:grpSpPr>
              <p:sp>
                <p:nvSpPr>
                  <p:cNvPr id="564" name="Rectangle 117">
                    <a:extLst>
                      <a:ext uri="{FF2B5EF4-FFF2-40B4-BE49-F238E27FC236}">
                        <a16:creationId xmlns:a16="http://schemas.microsoft.com/office/drawing/2014/main" id="{A1798794-C1E3-6A41-9D81-8ADFCAF3F108}"/>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65" name="Text Box 118">
                    <a:extLst>
                      <a:ext uri="{FF2B5EF4-FFF2-40B4-BE49-F238E27FC236}">
                        <a16:creationId xmlns:a16="http://schemas.microsoft.com/office/drawing/2014/main" id="{18E358E2-2F94-B541-9CDB-1B4411672171}"/>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sp>
              <p:nvSpPr>
                <p:cNvPr id="562" name="Rectangle 119">
                  <a:extLst>
                    <a:ext uri="{FF2B5EF4-FFF2-40B4-BE49-F238E27FC236}">
                      <a16:creationId xmlns:a16="http://schemas.microsoft.com/office/drawing/2014/main" id="{60E92D74-1C0E-6D4E-86F9-529F6B495154}"/>
                    </a:ext>
                  </a:extLst>
                </p:cNvPr>
                <p:cNvSpPr>
                  <a:spLocks noChangeArrowheads="1"/>
                </p:cNvSpPr>
                <p:nvPr/>
              </p:nvSpPr>
              <p:spPr bwMode="auto">
                <a:xfrm>
                  <a:off x="750" y="3244"/>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63" name="Rectangle 120">
                  <a:extLst>
                    <a:ext uri="{FF2B5EF4-FFF2-40B4-BE49-F238E27FC236}">
                      <a16:creationId xmlns:a16="http://schemas.microsoft.com/office/drawing/2014/main" id="{B5A2B52B-B3F7-9A4A-8B7C-E471FA830A44}"/>
                    </a:ext>
                  </a:extLst>
                </p:cNvPr>
                <p:cNvSpPr>
                  <a:spLocks noChangeArrowheads="1"/>
                </p:cNvSpPr>
                <p:nvPr/>
              </p:nvSpPr>
              <p:spPr bwMode="auto">
                <a:xfrm>
                  <a:off x="740" y="3238"/>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37" name="Group 121">
                <a:extLst>
                  <a:ext uri="{FF2B5EF4-FFF2-40B4-BE49-F238E27FC236}">
                    <a16:creationId xmlns:a16="http://schemas.microsoft.com/office/drawing/2014/main" id="{035DB159-9BF7-404E-8E6C-6F9ACC8B7860}"/>
                  </a:ext>
                </a:extLst>
              </p:cNvPr>
              <p:cNvGrpSpPr>
                <a:grpSpLocks/>
              </p:cNvGrpSpPr>
              <p:nvPr/>
            </p:nvGrpSpPr>
            <p:grpSpPr bwMode="auto">
              <a:xfrm>
                <a:off x="278" y="1034"/>
                <a:ext cx="397" cy="154"/>
                <a:chOff x="836" y="3305"/>
                <a:chExt cx="397" cy="154"/>
              </a:xfrm>
            </p:grpSpPr>
            <p:grpSp>
              <p:nvGrpSpPr>
                <p:cNvPr id="555" name="Group 122">
                  <a:extLst>
                    <a:ext uri="{FF2B5EF4-FFF2-40B4-BE49-F238E27FC236}">
                      <a16:creationId xmlns:a16="http://schemas.microsoft.com/office/drawing/2014/main" id="{3A1FFB78-1B84-BC4B-809E-B98424137E88}"/>
                    </a:ext>
                  </a:extLst>
                </p:cNvPr>
                <p:cNvGrpSpPr>
                  <a:grpSpLocks/>
                </p:cNvGrpSpPr>
                <p:nvPr/>
              </p:nvGrpSpPr>
              <p:grpSpPr bwMode="auto">
                <a:xfrm>
                  <a:off x="890" y="3305"/>
                  <a:ext cx="343" cy="154"/>
                  <a:chOff x="844" y="3337"/>
                  <a:chExt cx="343" cy="154"/>
                </a:xfrm>
              </p:grpSpPr>
              <p:sp>
                <p:nvSpPr>
                  <p:cNvPr id="559" name="Rectangle 123">
                    <a:extLst>
                      <a:ext uri="{FF2B5EF4-FFF2-40B4-BE49-F238E27FC236}">
                        <a16:creationId xmlns:a16="http://schemas.microsoft.com/office/drawing/2014/main" id="{9F352C53-BF43-BF4C-9D1F-B1BE99D920F8}"/>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60" name="Text Box 124">
                    <a:extLst>
                      <a:ext uri="{FF2B5EF4-FFF2-40B4-BE49-F238E27FC236}">
                        <a16:creationId xmlns:a16="http://schemas.microsoft.com/office/drawing/2014/main" id="{B38F1528-1BB7-0B43-9C6C-DC547A522E25}"/>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556" name="Group 125">
                  <a:extLst>
                    <a:ext uri="{FF2B5EF4-FFF2-40B4-BE49-F238E27FC236}">
                      <a16:creationId xmlns:a16="http://schemas.microsoft.com/office/drawing/2014/main" id="{31A55DB0-04AA-8349-8D23-49271CD2569B}"/>
                    </a:ext>
                  </a:extLst>
                </p:cNvPr>
                <p:cNvGrpSpPr>
                  <a:grpSpLocks/>
                </p:cNvGrpSpPr>
                <p:nvPr/>
              </p:nvGrpSpPr>
              <p:grpSpPr bwMode="auto">
                <a:xfrm>
                  <a:off x="836" y="3334"/>
                  <a:ext cx="354" cy="94"/>
                  <a:chOff x="836" y="3334"/>
                  <a:chExt cx="354" cy="94"/>
                </a:xfrm>
              </p:grpSpPr>
              <p:sp>
                <p:nvSpPr>
                  <p:cNvPr id="557" name="Rectangle 126">
                    <a:extLst>
                      <a:ext uri="{FF2B5EF4-FFF2-40B4-BE49-F238E27FC236}">
                        <a16:creationId xmlns:a16="http://schemas.microsoft.com/office/drawing/2014/main" id="{94390F34-7CEE-7A49-84C0-E48FD2A2A08A}"/>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8" name="Rectangle 127">
                    <a:extLst>
                      <a:ext uri="{FF2B5EF4-FFF2-40B4-BE49-F238E27FC236}">
                        <a16:creationId xmlns:a16="http://schemas.microsoft.com/office/drawing/2014/main" id="{538A2EF0-79E8-CD40-8370-B28254A09F29}"/>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538" name="Group 128">
                <a:extLst>
                  <a:ext uri="{FF2B5EF4-FFF2-40B4-BE49-F238E27FC236}">
                    <a16:creationId xmlns:a16="http://schemas.microsoft.com/office/drawing/2014/main" id="{E979D308-81B4-B349-A72C-F91E6667030A}"/>
                  </a:ext>
                </a:extLst>
              </p:cNvPr>
              <p:cNvGrpSpPr>
                <a:grpSpLocks/>
              </p:cNvGrpSpPr>
              <p:nvPr/>
            </p:nvGrpSpPr>
            <p:grpSpPr bwMode="auto">
              <a:xfrm>
                <a:off x="165" y="1054"/>
                <a:ext cx="480" cy="112"/>
                <a:chOff x="627" y="3377"/>
                <a:chExt cx="480" cy="112"/>
              </a:xfrm>
            </p:grpSpPr>
            <p:sp>
              <p:nvSpPr>
                <p:cNvPr id="553" name="Rectangle 129">
                  <a:extLst>
                    <a:ext uri="{FF2B5EF4-FFF2-40B4-BE49-F238E27FC236}">
                      <a16:creationId xmlns:a16="http://schemas.microsoft.com/office/drawing/2014/main" id="{03290AA5-3D74-9142-8A86-FB7F133A6896}"/>
                    </a:ext>
                  </a:extLst>
                </p:cNvPr>
                <p:cNvSpPr>
                  <a:spLocks noChangeArrowheads="1"/>
                </p:cNvSpPr>
                <p:nvPr/>
              </p:nvSpPr>
              <p:spPr bwMode="auto">
                <a:xfrm>
                  <a:off x="636" y="3388"/>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4" name="Rectangle 130">
                  <a:extLst>
                    <a:ext uri="{FF2B5EF4-FFF2-40B4-BE49-F238E27FC236}">
                      <a16:creationId xmlns:a16="http://schemas.microsoft.com/office/drawing/2014/main" id="{83A16793-5237-0343-B0E2-17EDC0BC8A01}"/>
                    </a:ext>
                  </a:extLst>
                </p:cNvPr>
                <p:cNvSpPr>
                  <a:spLocks noChangeArrowheads="1"/>
                </p:cNvSpPr>
                <p:nvPr/>
              </p:nvSpPr>
              <p:spPr bwMode="auto">
                <a:xfrm>
                  <a:off x="627" y="3377"/>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39" name="Group 131">
                <a:extLst>
                  <a:ext uri="{FF2B5EF4-FFF2-40B4-BE49-F238E27FC236}">
                    <a16:creationId xmlns:a16="http://schemas.microsoft.com/office/drawing/2014/main" id="{8C5CE498-6C00-1A47-A13B-047B76B73152}"/>
                  </a:ext>
                </a:extLst>
              </p:cNvPr>
              <p:cNvGrpSpPr>
                <a:grpSpLocks/>
              </p:cNvGrpSpPr>
              <p:nvPr/>
            </p:nvGrpSpPr>
            <p:grpSpPr bwMode="auto">
              <a:xfrm>
                <a:off x="42" y="1200"/>
                <a:ext cx="681" cy="154"/>
                <a:chOff x="504" y="3523"/>
                <a:chExt cx="681" cy="154"/>
              </a:xfrm>
            </p:grpSpPr>
            <p:grpSp>
              <p:nvGrpSpPr>
                <p:cNvPr id="540" name="Group 132">
                  <a:extLst>
                    <a:ext uri="{FF2B5EF4-FFF2-40B4-BE49-F238E27FC236}">
                      <a16:creationId xmlns:a16="http://schemas.microsoft.com/office/drawing/2014/main" id="{23F62EBA-E6FB-0649-93C1-969E5CB760B5}"/>
                    </a:ext>
                  </a:extLst>
                </p:cNvPr>
                <p:cNvGrpSpPr>
                  <a:grpSpLocks/>
                </p:cNvGrpSpPr>
                <p:nvPr/>
              </p:nvGrpSpPr>
              <p:grpSpPr bwMode="auto">
                <a:xfrm>
                  <a:off x="623" y="3523"/>
                  <a:ext cx="510" cy="154"/>
                  <a:chOff x="723" y="3453"/>
                  <a:chExt cx="510" cy="154"/>
                </a:xfrm>
              </p:grpSpPr>
              <p:grpSp>
                <p:nvGrpSpPr>
                  <p:cNvPr id="544" name="Group 133">
                    <a:extLst>
                      <a:ext uri="{FF2B5EF4-FFF2-40B4-BE49-F238E27FC236}">
                        <a16:creationId xmlns:a16="http://schemas.microsoft.com/office/drawing/2014/main" id="{4EA75669-10CD-3341-B63D-39C3D42157CB}"/>
                      </a:ext>
                    </a:extLst>
                  </p:cNvPr>
                  <p:cNvGrpSpPr>
                    <a:grpSpLocks/>
                  </p:cNvGrpSpPr>
                  <p:nvPr/>
                </p:nvGrpSpPr>
                <p:grpSpPr bwMode="auto">
                  <a:xfrm>
                    <a:off x="836" y="3453"/>
                    <a:ext cx="397" cy="154"/>
                    <a:chOff x="836" y="3305"/>
                    <a:chExt cx="397" cy="154"/>
                  </a:xfrm>
                </p:grpSpPr>
                <p:grpSp>
                  <p:nvGrpSpPr>
                    <p:cNvPr id="547" name="Group 134">
                      <a:extLst>
                        <a:ext uri="{FF2B5EF4-FFF2-40B4-BE49-F238E27FC236}">
                          <a16:creationId xmlns:a16="http://schemas.microsoft.com/office/drawing/2014/main" id="{3DB8D785-CA4C-4F45-BC85-C0F2E04386BE}"/>
                        </a:ext>
                      </a:extLst>
                    </p:cNvPr>
                    <p:cNvGrpSpPr>
                      <a:grpSpLocks/>
                    </p:cNvGrpSpPr>
                    <p:nvPr/>
                  </p:nvGrpSpPr>
                  <p:grpSpPr bwMode="auto">
                    <a:xfrm>
                      <a:off x="890" y="3305"/>
                      <a:ext cx="343" cy="154"/>
                      <a:chOff x="844" y="3337"/>
                      <a:chExt cx="343" cy="154"/>
                    </a:xfrm>
                  </p:grpSpPr>
                  <p:sp>
                    <p:nvSpPr>
                      <p:cNvPr id="551" name="Rectangle 135">
                        <a:extLst>
                          <a:ext uri="{FF2B5EF4-FFF2-40B4-BE49-F238E27FC236}">
                            <a16:creationId xmlns:a16="http://schemas.microsoft.com/office/drawing/2014/main" id="{73BF9FED-27A2-D749-A9D4-97C2F2137CB5}"/>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2" name="Text Box 136">
                        <a:extLst>
                          <a:ext uri="{FF2B5EF4-FFF2-40B4-BE49-F238E27FC236}">
                            <a16:creationId xmlns:a16="http://schemas.microsoft.com/office/drawing/2014/main" id="{E27DFA6B-3DCF-5E41-804E-1E89D6FAC5B4}"/>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548" name="Group 137">
                      <a:extLst>
                        <a:ext uri="{FF2B5EF4-FFF2-40B4-BE49-F238E27FC236}">
                          <a16:creationId xmlns:a16="http://schemas.microsoft.com/office/drawing/2014/main" id="{FE60BC03-5895-2849-A9B5-3A91D2E61F50}"/>
                        </a:ext>
                      </a:extLst>
                    </p:cNvPr>
                    <p:cNvGrpSpPr>
                      <a:grpSpLocks/>
                    </p:cNvGrpSpPr>
                    <p:nvPr/>
                  </p:nvGrpSpPr>
                  <p:grpSpPr bwMode="auto">
                    <a:xfrm>
                      <a:off x="836" y="3334"/>
                      <a:ext cx="354" cy="94"/>
                      <a:chOff x="836" y="3334"/>
                      <a:chExt cx="354" cy="94"/>
                    </a:xfrm>
                  </p:grpSpPr>
                  <p:sp>
                    <p:nvSpPr>
                      <p:cNvPr id="549" name="Rectangle 138">
                        <a:extLst>
                          <a:ext uri="{FF2B5EF4-FFF2-40B4-BE49-F238E27FC236}">
                            <a16:creationId xmlns:a16="http://schemas.microsoft.com/office/drawing/2014/main" id="{1CC6F6E7-056B-BE49-9EDE-9E4820DFF9C1}"/>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0" name="Rectangle 139">
                        <a:extLst>
                          <a:ext uri="{FF2B5EF4-FFF2-40B4-BE49-F238E27FC236}">
                            <a16:creationId xmlns:a16="http://schemas.microsoft.com/office/drawing/2014/main" id="{B2370641-92E5-B14E-A98F-A1929AC4C3D4}"/>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545" name="Rectangle 140">
                    <a:extLst>
                      <a:ext uri="{FF2B5EF4-FFF2-40B4-BE49-F238E27FC236}">
                        <a16:creationId xmlns:a16="http://schemas.microsoft.com/office/drawing/2014/main" id="{951CE1B5-0E7C-F545-B1CE-3FD9A3AC942C}"/>
                      </a:ext>
                    </a:extLst>
                  </p:cNvPr>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46" name="Rectangle 141">
                    <a:extLst>
                      <a:ext uri="{FF2B5EF4-FFF2-40B4-BE49-F238E27FC236}">
                        <a16:creationId xmlns:a16="http://schemas.microsoft.com/office/drawing/2014/main" id="{EBF50DB3-3EEA-3744-B3C7-26A8B5DAB3FF}"/>
                      </a:ext>
                    </a:extLst>
                  </p:cNvPr>
                  <p:cNvSpPr>
                    <a:spLocks noChangeArrowheads="1"/>
                  </p:cNvSpPr>
                  <p:nvPr/>
                </p:nvSpPr>
                <p:spPr bwMode="auto">
                  <a:xfrm>
                    <a:off x="723" y="3473"/>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541" name="Rectangle 142">
                  <a:extLst>
                    <a:ext uri="{FF2B5EF4-FFF2-40B4-BE49-F238E27FC236}">
                      <a16:creationId xmlns:a16="http://schemas.microsoft.com/office/drawing/2014/main" id="{11872743-8187-794A-A4CC-C207808DE172}"/>
                    </a:ext>
                  </a:extLst>
                </p:cNvPr>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42" name="Rectangle 143">
                  <a:extLst>
                    <a:ext uri="{FF2B5EF4-FFF2-40B4-BE49-F238E27FC236}">
                      <a16:creationId xmlns:a16="http://schemas.microsoft.com/office/drawing/2014/main" id="{90686308-79B3-A741-A38F-0A9A27CC5A6D}"/>
                    </a:ext>
                  </a:extLst>
                </p:cNvPr>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43" name="Rectangle 144">
                  <a:extLst>
                    <a:ext uri="{FF2B5EF4-FFF2-40B4-BE49-F238E27FC236}">
                      <a16:creationId xmlns:a16="http://schemas.microsoft.com/office/drawing/2014/main" id="{94336876-4C09-4F47-8836-78A0B6D3F259}"/>
                    </a:ext>
                  </a:extLst>
                </p:cNvPr>
                <p:cNvSpPr>
                  <a:spLocks noChangeArrowheads="1"/>
                </p:cNvSpPr>
                <p:nvPr/>
              </p:nvSpPr>
              <p:spPr bwMode="auto">
                <a:xfrm>
                  <a:off x="504" y="3529"/>
                  <a:ext cx="681" cy="1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532" name="AutoShape 145">
              <a:extLst>
                <a:ext uri="{FF2B5EF4-FFF2-40B4-BE49-F238E27FC236}">
                  <a16:creationId xmlns:a16="http://schemas.microsoft.com/office/drawing/2014/main" id="{0E9EC902-9ADE-1B41-89CD-08F40DDC5C44}"/>
                </a:ext>
              </a:extLst>
            </p:cNvPr>
            <p:cNvSpPr>
              <a:spLocks noChangeArrowheads="1"/>
            </p:cNvSpPr>
            <p:nvPr/>
          </p:nvSpPr>
          <p:spPr bwMode="auto">
            <a:xfrm rot="10800000">
              <a:off x="1727" y="3105"/>
              <a:ext cx="240" cy="767"/>
            </a:xfrm>
            <a:prstGeom prst="downArrow">
              <a:avLst>
                <a:gd name="adj1" fmla="val 54167"/>
                <a:gd name="adj2" fmla="val 51311"/>
              </a:avLst>
            </a:prstGeom>
            <a:gradFill rotWithShape="1">
              <a:gsLst>
                <a:gs pos="0">
                  <a:srgbClr val="FF0000">
                    <a:alpha val="25000"/>
                  </a:srgbClr>
                </a:gs>
                <a:gs pos="100000">
                  <a:srgbClr val="FF0000">
                    <a:alpha val="25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533" name="Group 146">
              <a:extLst>
                <a:ext uri="{FF2B5EF4-FFF2-40B4-BE49-F238E27FC236}">
                  <a16:creationId xmlns:a16="http://schemas.microsoft.com/office/drawing/2014/main" id="{26A646AA-2BA0-7E43-9602-AD9BD44C7E9C}"/>
                </a:ext>
              </a:extLst>
            </p:cNvPr>
            <p:cNvGrpSpPr>
              <a:grpSpLocks/>
            </p:cNvGrpSpPr>
            <p:nvPr/>
          </p:nvGrpSpPr>
          <p:grpSpPr bwMode="auto">
            <a:xfrm>
              <a:off x="1695" y="3227"/>
              <a:ext cx="343" cy="154"/>
              <a:chOff x="844" y="3337"/>
              <a:chExt cx="343" cy="154"/>
            </a:xfrm>
          </p:grpSpPr>
          <p:sp>
            <p:nvSpPr>
              <p:cNvPr id="534" name="Rectangle 147">
                <a:extLst>
                  <a:ext uri="{FF2B5EF4-FFF2-40B4-BE49-F238E27FC236}">
                    <a16:creationId xmlns:a16="http://schemas.microsoft.com/office/drawing/2014/main" id="{07E25020-7B37-A04F-BC9F-CC664C1E33E5}"/>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35" name="Text Box 148">
                <a:extLst>
                  <a:ext uri="{FF2B5EF4-FFF2-40B4-BE49-F238E27FC236}">
                    <a16:creationId xmlns:a16="http://schemas.microsoft.com/office/drawing/2014/main" id="{B71D74B2-5C0B-684C-9277-C20B9E2C8626}"/>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grpSp>
        <p:nvGrpSpPr>
          <p:cNvPr id="566" name="Group 149">
            <a:extLst>
              <a:ext uri="{FF2B5EF4-FFF2-40B4-BE49-F238E27FC236}">
                <a16:creationId xmlns:a16="http://schemas.microsoft.com/office/drawing/2014/main" id="{2E81670D-D7D0-154D-B0F0-B1DC32F51443}"/>
              </a:ext>
            </a:extLst>
          </p:cNvPr>
          <p:cNvGrpSpPr>
            <a:grpSpLocks/>
          </p:cNvGrpSpPr>
          <p:nvPr/>
        </p:nvGrpSpPr>
        <p:grpSpPr bwMode="auto">
          <a:xfrm>
            <a:off x="1897557" y="3723492"/>
            <a:ext cx="544513" cy="244475"/>
            <a:chOff x="844" y="3337"/>
            <a:chExt cx="343" cy="154"/>
          </a:xfrm>
        </p:grpSpPr>
        <p:sp>
          <p:nvSpPr>
            <p:cNvPr id="567" name="Rectangle 150">
              <a:extLst>
                <a:ext uri="{FF2B5EF4-FFF2-40B4-BE49-F238E27FC236}">
                  <a16:creationId xmlns:a16="http://schemas.microsoft.com/office/drawing/2014/main" id="{33380EC7-93CD-4144-9F2C-0AA18AC68894}"/>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68" name="Text Box 151">
              <a:extLst>
                <a:ext uri="{FF2B5EF4-FFF2-40B4-BE49-F238E27FC236}">
                  <a16:creationId xmlns:a16="http://schemas.microsoft.com/office/drawing/2014/main" id="{13B09AE2-5621-164B-9E6B-3A5B813C5718}"/>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405" name="Group 201">
            <a:extLst>
              <a:ext uri="{FF2B5EF4-FFF2-40B4-BE49-F238E27FC236}">
                <a16:creationId xmlns:a16="http://schemas.microsoft.com/office/drawing/2014/main" id="{FF87DDB3-D188-D547-94FA-34A4BD6E75FA}"/>
              </a:ext>
            </a:extLst>
          </p:cNvPr>
          <p:cNvGrpSpPr>
            <a:grpSpLocks/>
          </p:cNvGrpSpPr>
          <p:nvPr/>
        </p:nvGrpSpPr>
        <p:grpSpPr bwMode="auto">
          <a:xfrm>
            <a:off x="3800970" y="3720317"/>
            <a:ext cx="423862" cy="647700"/>
            <a:chOff x="4140" y="429"/>
            <a:chExt cx="1425" cy="2396"/>
          </a:xfrm>
        </p:grpSpPr>
        <p:sp>
          <p:nvSpPr>
            <p:cNvPr id="406" name="Freeform 202">
              <a:extLst>
                <a:ext uri="{FF2B5EF4-FFF2-40B4-BE49-F238E27FC236}">
                  <a16:creationId xmlns:a16="http://schemas.microsoft.com/office/drawing/2014/main" id="{5A116C24-FD0D-524C-BD54-B4D1A03203D6}"/>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7" name="Rectangle 203">
              <a:extLst>
                <a:ext uri="{FF2B5EF4-FFF2-40B4-BE49-F238E27FC236}">
                  <a16:creationId xmlns:a16="http://schemas.microsoft.com/office/drawing/2014/main" id="{22E9C8DE-01FD-FB4C-AD1A-AD1033A7A9AF}"/>
                </a:ext>
              </a:extLst>
            </p:cNvPr>
            <p:cNvSpPr>
              <a:spLocks noChangeArrowheads="1"/>
            </p:cNvSpPr>
            <p:nvPr/>
          </p:nvSpPr>
          <p:spPr bwMode="auto">
            <a:xfrm>
              <a:off x="4204" y="429"/>
              <a:ext cx="1051"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8" name="Freeform 204">
              <a:extLst>
                <a:ext uri="{FF2B5EF4-FFF2-40B4-BE49-F238E27FC236}">
                  <a16:creationId xmlns:a16="http://schemas.microsoft.com/office/drawing/2014/main" id="{38BFE3EF-3D4D-7745-9107-327DDE88484C}"/>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9" name="Freeform 205">
              <a:extLst>
                <a:ext uri="{FF2B5EF4-FFF2-40B4-BE49-F238E27FC236}">
                  <a16:creationId xmlns:a16="http://schemas.microsoft.com/office/drawing/2014/main" id="{C815899E-2C99-B94F-8093-F7DF2F779BE6}"/>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0" name="Rectangle 206">
              <a:extLst>
                <a:ext uri="{FF2B5EF4-FFF2-40B4-BE49-F238E27FC236}">
                  <a16:creationId xmlns:a16="http://schemas.microsoft.com/office/drawing/2014/main" id="{12F4A1ED-74F2-2743-B6CB-84BB0A70757F}"/>
                </a:ext>
              </a:extLst>
            </p:cNvPr>
            <p:cNvSpPr>
              <a:spLocks noChangeArrowheads="1"/>
            </p:cNvSpPr>
            <p:nvPr/>
          </p:nvSpPr>
          <p:spPr bwMode="auto">
            <a:xfrm>
              <a:off x="4209" y="693"/>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11" name="Group 207">
              <a:extLst>
                <a:ext uri="{FF2B5EF4-FFF2-40B4-BE49-F238E27FC236}">
                  <a16:creationId xmlns:a16="http://schemas.microsoft.com/office/drawing/2014/main" id="{87817073-3B24-5C4E-9EC6-D17AB590DA3B}"/>
                </a:ext>
              </a:extLst>
            </p:cNvPr>
            <p:cNvGrpSpPr>
              <a:grpSpLocks/>
            </p:cNvGrpSpPr>
            <p:nvPr/>
          </p:nvGrpSpPr>
          <p:grpSpPr bwMode="auto">
            <a:xfrm>
              <a:off x="4749" y="668"/>
              <a:ext cx="581" cy="145"/>
              <a:chOff x="614" y="2568"/>
              <a:chExt cx="725" cy="139"/>
            </a:xfrm>
          </p:grpSpPr>
          <p:sp>
            <p:nvSpPr>
              <p:cNvPr id="436" name="AutoShape 208">
                <a:extLst>
                  <a:ext uri="{FF2B5EF4-FFF2-40B4-BE49-F238E27FC236}">
                    <a16:creationId xmlns:a16="http://schemas.microsoft.com/office/drawing/2014/main" id="{47D7B5F5-F21D-AA47-969B-32D82A486244}"/>
                  </a:ext>
                </a:extLst>
              </p:cNvPr>
              <p:cNvSpPr>
                <a:spLocks noChangeArrowheads="1"/>
              </p:cNvSpPr>
              <p:nvPr/>
            </p:nvSpPr>
            <p:spPr bwMode="auto">
              <a:xfrm>
                <a:off x="613" y="2570"/>
                <a:ext cx="726" cy="135"/>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7" name="AutoShape 209">
                <a:extLst>
                  <a:ext uri="{FF2B5EF4-FFF2-40B4-BE49-F238E27FC236}">
                    <a16:creationId xmlns:a16="http://schemas.microsoft.com/office/drawing/2014/main" id="{C5BFB547-41DA-CE47-8F2A-07B32691DB8A}"/>
                  </a:ext>
                </a:extLst>
              </p:cNvPr>
              <p:cNvSpPr>
                <a:spLocks noChangeArrowheads="1"/>
              </p:cNvSpPr>
              <p:nvPr/>
            </p:nvSpPr>
            <p:spPr bwMode="auto">
              <a:xfrm>
                <a:off x="627" y="2587"/>
                <a:ext cx="693"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12" name="Rectangle 210">
              <a:extLst>
                <a:ext uri="{FF2B5EF4-FFF2-40B4-BE49-F238E27FC236}">
                  <a16:creationId xmlns:a16="http://schemas.microsoft.com/office/drawing/2014/main" id="{F7426E26-DFD3-4E49-A4AB-E7D92EADE261}"/>
                </a:ext>
              </a:extLst>
            </p:cNvPr>
            <p:cNvSpPr>
              <a:spLocks noChangeArrowheads="1"/>
            </p:cNvSpPr>
            <p:nvPr/>
          </p:nvSpPr>
          <p:spPr bwMode="auto">
            <a:xfrm>
              <a:off x="4225" y="1016"/>
              <a:ext cx="592"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13" name="Group 211">
              <a:extLst>
                <a:ext uri="{FF2B5EF4-FFF2-40B4-BE49-F238E27FC236}">
                  <a16:creationId xmlns:a16="http://schemas.microsoft.com/office/drawing/2014/main" id="{1E5DE22A-3A7E-E34D-BC09-C6D79D5E82CA}"/>
                </a:ext>
              </a:extLst>
            </p:cNvPr>
            <p:cNvGrpSpPr>
              <a:grpSpLocks/>
            </p:cNvGrpSpPr>
            <p:nvPr/>
          </p:nvGrpSpPr>
          <p:grpSpPr bwMode="auto">
            <a:xfrm>
              <a:off x="4747" y="994"/>
              <a:ext cx="581" cy="134"/>
              <a:chOff x="614" y="2568"/>
              <a:chExt cx="725" cy="139"/>
            </a:xfrm>
          </p:grpSpPr>
          <p:sp>
            <p:nvSpPr>
              <p:cNvPr id="434" name="AutoShape 212">
                <a:extLst>
                  <a:ext uri="{FF2B5EF4-FFF2-40B4-BE49-F238E27FC236}">
                    <a16:creationId xmlns:a16="http://schemas.microsoft.com/office/drawing/2014/main" id="{F3350D83-A37B-654F-BC15-3B64D5E40D8E}"/>
                  </a:ext>
                </a:extLst>
              </p:cNvPr>
              <p:cNvSpPr>
                <a:spLocks noChangeArrowheads="1"/>
              </p:cNvSpPr>
              <p:nvPr/>
            </p:nvSpPr>
            <p:spPr bwMode="auto">
              <a:xfrm>
                <a:off x="616" y="2567"/>
                <a:ext cx="726"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5" name="AutoShape 213">
                <a:extLst>
                  <a:ext uri="{FF2B5EF4-FFF2-40B4-BE49-F238E27FC236}">
                    <a16:creationId xmlns:a16="http://schemas.microsoft.com/office/drawing/2014/main" id="{B18B4670-EA2C-C040-B7C7-DF1C5CD3BB99}"/>
                  </a:ext>
                </a:extLst>
              </p:cNvPr>
              <p:cNvSpPr>
                <a:spLocks noChangeArrowheads="1"/>
              </p:cNvSpPr>
              <p:nvPr/>
            </p:nvSpPr>
            <p:spPr bwMode="auto">
              <a:xfrm>
                <a:off x="629" y="2585"/>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14" name="Rectangle 214">
              <a:extLst>
                <a:ext uri="{FF2B5EF4-FFF2-40B4-BE49-F238E27FC236}">
                  <a16:creationId xmlns:a16="http://schemas.microsoft.com/office/drawing/2014/main" id="{608AB031-42A8-7844-91D7-E121D7AFB0D5}"/>
                </a:ext>
              </a:extLst>
            </p:cNvPr>
            <p:cNvSpPr>
              <a:spLocks noChangeArrowheads="1"/>
            </p:cNvSpPr>
            <p:nvPr/>
          </p:nvSpPr>
          <p:spPr bwMode="auto">
            <a:xfrm>
              <a:off x="4215" y="1357"/>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5" name="Rectangle 215">
              <a:extLst>
                <a:ext uri="{FF2B5EF4-FFF2-40B4-BE49-F238E27FC236}">
                  <a16:creationId xmlns:a16="http://schemas.microsoft.com/office/drawing/2014/main" id="{BB30CE18-AA62-5D4F-9504-F379EC628151}"/>
                </a:ext>
              </a:extLst>
            </p:cNvPr>
            <p:cNvSpPr>
              <a:spLocks noChangeArrowheads="1"/>
            </p:cNvSpPr>
            <p:nvPr/>
          </p:nvSpPr>
          <p:spPr bwMode="auto">
            <a:xfrm>
              <a:off x="4225" y="1656"/>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16" name="Group 216">
              <a:extLst>
                <a:ext uri="{FF2B5EF4-FFF2-40B4-BE49-F238E27FC236}">
                  <a16:creationId xmlns:a16="http://schemas.microsoft.com/office/drawing/2014/main" id="{F273493D-769A-6A47-81D6-CFE42FCEDD99}"/>
                </a:ext>
              </a:extLst>
            </p:cNvPr>
            <p:cNvGrpSpPr>
              <a:grpSpLocks/>
            </p:cNvGrpSpPr>
            <p:nvPr/>
          </p:nvGrpSpPr>
          <p:grpSpPr bwMode="auto">
            <a:xfrm>
              <a:off x="4735" y="1627"/>
              <a:ext cx="582" cy="151"/>
              <a:chOff x="614" y="2568"/>
              <a:chExt cx="725" cy="139"/>
            </a:xfrm>
          </p:grpSpPr>
          <p:sp>
            <p:nvSpPr>
              <p:cNvPr id="432" name="AutoShape 217">
                <a:extLst>
                  <a:ext uri="{FF2B5EF4-FFF2-40B4-BE49-F238E27FC236}">
                    <a16:creationId xmlns:a16="http://schemas.microsoft.com/office/drawing/2014/main" id="{50233E91-DB46-0440-A9F4-7856CC6008A4}"/>
                  </a:ext>
                </a:extLst>
              </p:cNvPr>
              <p:cNvSpPr>
                <a:spLocks noChangeArrowheads="1"/>
              </p:cNvSpPr>
              <p:nvPr/>
            </p:nvSpPr>
            <p:spPr bwMode="auto">
              <a:xfrm>
                <a:off x="611" y="2568"/>
                <a:ext cx="731"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3" name="AutoShape 218">
                <a:extLst>
                  <a:ext uri="{FF2B5EF4-FFF2-40B4-BE49-F238E27FC236}">
                    <a16:creationId xmlns:a16="http://schemas.microsoft.com/office/drawing/2014/main" id="{E318885A-C7D9-0040-AB6B-C8AFA11C930F}"/>
                  </a:ext>
                </a:extLst>
              </p:cNvPr>
              <p:cNvSpPr>
                <a:spLocks noChangeArrowheads="1"/>
              </p:cNvSpPr>
              <p:nvPr/>
            </p:nvSpPr>
            <p:spPr bwMode="auto">
              <a:xfrm>
                <a:off x="624" y="2584"/>
                <a:ext cx="698"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17" name="Freeform 219">
              <a:extLst>
                <a:ext uri="{FF2B5EF4-FFF2-40B4-BE49-F238E27FC236}">
                  <a16:creationId xmlns:a16="http://schemas.microsoft.com/office/drawing/2014/main" id="{4FB59E0D-1C06-5A47-9E38-435DD5616987}"/>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18" name="Group 220">
              <a:extLst>
                <a:ext uri="{FF2B5EF4-FFF2-40B4-BE49-F238E27FC236}">
                  <a16:creationId xmlns:a16="http://schemas.microsoft.com/office/drawing/2014/main" id="{2D81EDBC-2244-EE47-B91B-6015B8F4A1AB}"/>
                </a:ext>
              </a:extLst>
            </p:cNvPr>
            <p:cNvGrpSpPr>
              <a:grpSpLocks/>
            </p:cNvGrpSpPr>
            <p:nvPr/>
          </p:nvGrpSpPr>
          <p:grpSpPr bwMode="auto">
            <a:xfrm>
              <a:off x="4739" y="1327"/>
              <a:ext cx="582" cy="139"/>
              <a:chOff x="614" y="2568"/>
              <a:chExt cx="725" cy="139"/>
            </a:xfrm>
          </p:grpSpPr>
          <p:sp>
            <p:nvSpPr>
              <p:cNvPr id="430" name="AutoShape 221">
                <a:extLst>
                  <a:ext uri="{FF2B5EF4-FFF2-40B4-BE49-F238E27FC236}">
                    <a16:creationId xmlns:a16="http://schemas.microsoft.com/office/drawing/2014/main" id="{8841436C-D828-444B-9F87-A00B9F6BF7FA}"/>
                  </a:ext>
                </a:extLst>
              </p:cNvPr>
              <p:cNvSpPr>
                <a:spLocks noChangeArrowheads="1"/>
              </p:cNvSpPr>
              <p:nvPr/>
            </p:nvSpPr>
            <p:spPr bwMode="auto">
              <a:xfrm>
                <a:off x="612" y="2569"/>
                <a:ext cx="725" cy="14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1" name="AutoShape 222">
                <a:extLst>
                  <a:ext uri="{FF2B5EF4-FFF2-40B4-BE49-F238E27FC236}">
                    <a16:creationId xmlns:a16="http://schemas.microsoft.com/office/drawing/2014/main" id="{4B8D74A3-40FD-5B4C-A02E-D4E8386CF779}"/>
                  </a:ext>
                </a:extLst>
              </p:cNvPr>
              <p:cNvSpPr>
                <a:spLocks noChangeArrowheads="1"/>
              </p:cNvSpPr>
              <p:nvPr/>
            </p:nvSpPr>
            <p:spPr bwMode="auto">
              <a:xfrm>
                <a:off x="626" y="2586"/>
                <a:ext cx="691"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19" name="Rectangle 223">
              <a:extLst>
                <a:ext uri="{FF2B5EF4-FFF2-40B4-BE49-F238E27FC236}">
                  <a16:creationId xmlns:a16="http://schemas.microsoft.com/office/drawing/2014/main" id="{50AB4F2E-AE72-8D4C-AA1F-7AD8290C252A}"/>
                </a:ext>
              </a:extLst>
            </p:cNvPr>
            <p:cNvSpPr>
              <a:spLocks noChangeArrowheads="1"/>
            </p:cNvSpPr>
            <p:nvPr/>
          </p:nvSpPr>
          <p:spPr bwMode="auto">
            <a:xfrm>
              <a:off x="5250" y="429"/>
              <a:ext cx="69"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0" name="Freeform 224">
              <a:extLst>
                <a:ext uri="{FF2B5EF4-FFF2-40B4-BE49-F238E27FC236}">
                  <a16:creationId xmlns:a16="http://schemas.microsoft.com/office/drawing/2014/main" id="{4C094492-66FF-D74F-96E3-417905EB735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1" name="Freeform 225">
              <a:extLst>
                <a:ext uri="{FF2B5EF4-FFF2-40B4-BE49-F238E27FC236}">
                  <a16:creationId xmlns:a16="http://schemas.microsoft.com/office/drawing/2014/main" id="{4EF43682-719C-EC42-A8EC-9D770708A3C2}"/>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2" name="Oval 226">
              <a:extLst>
                <a:ext uri="{FF2B5EF4-FFF2-40B4-BE49-F238E27FC236}">
                  <a16:creationId xmlns:a16="http://schemas.microsoft.com/office/drawing/2014/main" id="{5D1293CA-EFE7-1F4C-9252-D49ECE8A5A23}"/>
                </a:ext>
              </a:extLst>
            </p:cNvPr>
            <p:cNvSpPr>
              <a:spLocks noChangeArrowheads="1"/>
            </p:cNvSpPr>
            <p:nvPr/>
          </p:nvSpPr>
          <p:spPr bwMode="auto">
            <a:xfrm>
              <a:off x="5517" y="2614"/>
              <a:ext cx="48" cy="94"/>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3" name="Freeform 227">
              <a:extLst>
                <a:ext uri="{FF2B5EF4-FFF2-40B4-BE49-F238E27FC236}">
                  <a16:creationId xmlns:a16="http://schemas.microsoft.com/office/drawing/2014/main" id="{2DCDE886-6014-7445-882A-8A5AF2C08001}"/>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4" name="AutoShape 228">
              <a:extLst>
                <a:ext uri="{FF2B5EF4-FFF2-40B4-BE49-F238E27FC236}">
                  <a16:creationId xmlns:a16="http://schemas.microsoft.com/office/drawing/2014/main" id="{CBAB532C-E94C-CE4D-93FA-6D66F82A1646}"/>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5" name="AutoShape 229">
              <a:extLst>
                <a:ext uri="{FF2B5EF4-FFF2-40B4-BE49-F238E27FC236}">
                  <a16:creationId xmlns:a16="http://schemas.microsoft.com/office/drawing/2014/main" id="{F79D5F24-40D8-2B4D-80F5-FF46C39FCA47}"/>
                </a:ext>
              </a:extLst>
            </p:cNvPr>
            <p:cNvSpPr>
              <a:spLocks noChangeArrowheads="1"/>
            </p:cNvSpPr>
            <p:nvPr/>
          </p:nvSpPr>
          <p:spPr bwMode="auto">
            <a:xfrm>
              <a:off x="4204" y="2713"/>
              <a:ext cx="1073"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6" name="Oval 230">
              <a:extLst>
                <a:ext uri="{FF2B5EF4-FFF2-40B4-BE49-F238E27FC236}">
                  <a16:creationId xmlns:a16="http://schemas.microsoft.com/office/drawing/2014/main" id="{50CC80E8-B2F6-E349-9AF6-BAEE0DA6E856}"/>
                </a:ext>
              </a:extLst>
            </p:cNvPr>
            <p:cNvSpPr>
              <a:spLocks noChangeArrowheads="1"/>
            </p:cNvSpPr>
            <p:nvPr/>
          </p:nvSpPr>
          <p:spPr bwMode="auto">
            <a:xfrm>
              <a:off x="4305" y="2385"/>
              <a:ext cx="160"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7" name="Oval 231">
              <a:extLst>
                <a:ext uri="{FF2B5EF4-FFF2-40B4-BE49-F238E27FC236}">
                  <a16:creationId xmlns:a16="http://schemas.microsoft.com/office/drawing/2014/main" id="{3FC2A69B-7EC0-AC4A-8189-689B3A4F892D}"/>
                </a:ext>
              </a:extLst>
            </p:cNvPr>
            <p:cNvSpPr>
              <a:spLocks noChangeArrowheads="1"/>
            </p:cNvSpPr>
            <p:nvPr/>
          </p:nvSpPr>
          <p:spPr bwMode="auto">
            <a:xfrm>
              <a:off x="4487" y="2385"/>
              <a:ext cx="160" cy="141"/>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28" name="Oval 232">
              <a:extLst>
                <a:ext uri="{FF2B5EF4-FFF2-40B4-BE49-F238E27FC236}">
                  <a16:creationId xmlns:a16="http://schemas.microsoft.com/office/drawing/2014/main" id="{B7A2AA25-3067-2248-9695-C58263FCF2A3}"/>
                </a:ext>
              </a:extLst>
            </p:cNvPr>
            <p:cNvSpPr>
              <a:spLocks noChangeArrowheads="1"/>
            </p:cNvSpPr>
            <p:nvPr/>
          </p:nvSpPr>
          <p:spPr bwMode="auto">
            <a:xfrm>
              <a:off x="4663" y="2379"/>
              <a:ext cx="155"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9" name="Rectangle 233">
              <a:extLst>
                <a:ext uri="{FF2B5EF4-FFF2-40B4-BE49-F238E27FC236}">
                  <a16:creationId xmlns:a16="http://schemas.microsoft.com/office/drawing/2014/main" id="{318AE34C-E894-394D-B1EF-52897C0B6EB3}"/>
                </a:ext>
              </a:extLst>
            </p:cNvPr>
            <p:cNvSpPr>
              <a:spLocks noChangeArrowheads="1"/>
            </p:cNvSpPr>
            <p:nvPr/>
          </p:nvSpPr>
          <p:spPr bwMode="auto">
            <a:xfrm>
              <a:off x="5063" y="1833"/>
              <a:ext cx="85" cy="763"/>
            </a:xfrm>
            <a:prstGeom prst="rect">
              <a:avLst/>
            </a:prstGeom>
            <a:solidFill>
              <a:srgbClr val="29292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92" name="Slide Number Placeholder 3">
            <a:extLst>
              <a:ext uri="{FF2B5EF4-FFF2-40B4-BE49-F238E27FC236}">
                <a16:creationId xmlns:a16="http://schemas.microsoft.com/office/drawing/2014/main" id="{4AFF1D3F-BB66-9045-AF2E-A9B9CDEA9BE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58</a:t>
            </a:fld>
            <a:endParaRPr lang="en-US" dirty="0"/>
          </a:p>
        </p:txBody>
      </p:sp>
    </p:spTree>
    <p:extLst>
      <p:ext uri="{BB962C8B-B14F-4D97-AF65-F5344CB8AC3E}">
        <p14:creationId xmlns:p14="http://schemas.microsoft.com/office/powerpoint/2010/main" val="1205504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61"/>
                                        </p:tgtEl>
                                        <p:attrNameLst>
                                          <p:attrName>style.visibility</p:attrName>
                                        </p:attrNameLst>
                                      </p:cBhvr>
                                      <p:to>
                                        <p:strVal val="visible"/>
                                      </p:to>
                                    </p:set>
                                    <p:animEffect transition="in" filter="wipe(left)">
                                      <p:cBhvr>
                                        <p:cTn id="7" dur="500"/>
                                        <p:tgtEl>
                                          <p:spTgt spid="461"/>
                                        </p:tgtEl>
                                      </p:cBhvr>
                                    </p:animEffect>
                                  </p:childTnLst>
                                </p:cTn>
                              </p:par>
                            </p:childTnLst>
                          </p:cTn>
                        </p:par>
                        <p:par>
                          <p:cTn id="8" fill="hold">
                            <p:stCondLst>
                              <p:cond delay="500"/>
                            </p:stCondLst>
                            <p:childTnLst>
                              <p:par>
                                <p:cTn id="9" presetID="9" presetClass="exit" presetSubtype="0" fill="hold" nodeType="afterEffect">
                                  <p:stCondLst>
                                    <p:cond delay="0"/>
                                  </p:stCondLst>
                                  <p:childTnLst>
                                    <p:animEffect transition="out" filter="dissolve">
                                      <p:cBhvr>
                                        <p:cTn id="10" dur="500"/>
                                        <p:tgtEl>
                                          <p:spTgt spid="461"/>
                                        </p:tgtEl>
                                      </p:cBhvr>
                                    </p:animEffect>
                                    <p:set>
                                      <p:cBhvr>
                                        <p:cTn id="11" dur="1" fill="hold">
                                          <p:stCondLst>
                                            <p:cond delay="499"/>
                                          </p:stCondLst>
                                        </p:cTn>
                                        <p:tgtEl>
                                          <p:spTgt spid="461"/>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462"/>
                                        </p:tgtEl>
                                        <p:attrNameLst>
                                          <p:attrName>style.visibility</p:attrName>
                                        </p:attrNameLst>
                                      </p:cBhvr>
                                      <p:to>
                                        <p:strVal val="visible"/>
                                      </p:to>
                                    </p:set>
                                    <p:animEffect transition="in" filter="wipe(down)">
                                      <p:cBhvr>
                                        <p:cTn id="16" dur="500"/>
                                        <p:tgtEl>
                                          <p:spTgt spid="462"/>
                                        </p:tgtEl>
                                      </p:cBhvr>
                                    </p:animEffect>
                                  </p:childTnLst>
                                </p:cTn>
                              </p:par>
                            </p:childTnLst>
                          </p:cTn>
                        </p:par>
                        <p:par>
                          <p:cTn id="17" fill="hold">
                            <p:stCondLst>
                              <p:cond delay="500"/>
                            </p:stCondLst>
                            <p:childTnLst>
                              <p:par>
                                <p:cTn id="18" presetID="9" presetClass="entr" presetSubtype="0" fill="hold" nodeType="afterEffect">
                                  <p:stCondLst>
                                    <p:cond delay="0"/>
                                  </p:stCondLst>
                                  <p:childTnLst>
                                    <p:set>
                                      <p:cBhvr>
                                        <p:cTn id="19" dur="1" fill="hold">
                                          <p:stCondLst>
                                            <p:cond delay="0"/>
                                          </p:stCondLst>
                                        </p:cTn>
                                        <p:tgtEl>
                                          <p:spTgt spid="471"/>
                                        </p:tgtEl>
                                        <p:attrNameLst>
                                          <p:attrName>style.visibility</p:attrName>
                                        </p:attrNameLst>
                                      </p:cBhvr>
                                      <p:to>
                                        <p:strVal val="visible"/>
                                      </p:to>
                                    </p:set>
                                    <p:animEffect transition="in" filter="dissolve">
                                      <p:cBhvr>
                                        <p:cTn id="20" dur="500"/>
                                        <p:tgtEl>
                                          <p:spTgt spid="471"/>
                                        </p:tgtEl>
                                      </p:cBhvr>
                                    </p:animEffect>
                                  </p:childTnLst>
                                </p:cTn>
                              </p:par>
                              <p:par>
                                <p:cTn id="21" presetID="1" presetClass="entr" presetSubtype="0" fill="hold" grpId="0" nodeType="withEffect">
                                  <p:stCondLst>
                                    <p:cond delay="0"/>
                                  </p:stCondLst>
                                  <p:childTnLst>
                                    <p:set>
                                      <p:cBhvr>
                                        <p:cTn id="22" dur="1" fill="hold">
                                          <p:stCondLst>
                                            <p:cond delay="0"/>
                                          </p:stCondLst>
                                        </p:cTn>
                                        <p:tgtEl>
                                          <p:spTgt spid="379">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474"/>
                                        </p:tgtEl>
                                        <p:attrNameLst>
                                          <p:attrName>style.visibility</p:attrName>
                                        </p:attrNameLst>
                                      </p:cBhvr>
                                      <p:to>
                                        <p:strVal val="visible"/>
                                      </p:to>
                                    </p:set>
                                    <p:animEffect transition="in" filter="wipe(up)">
                                      <p:cBhvr>
                                        <p:cTn id="27" dur="500"/>
                                        <p:tgtEl>
                                          <p:spTgt spid="474"/>
                                        </p:tgtEl>
                                      </p:cBhvr>
                                    </p:animEffect>
                                  </p:childTnLst>
                                </p:cTn>
                              </p:par>
                              <p:par>
                                <p:cTn id="28" presetID="1" presetClass="entr" presetSubtype="0" fill="hold" grpId="0" nodeType="withEffect">
                                  <p:stCondLst>
                                    <p:cond delay="0"/>
                                  </p:stCondLst>
                                  <p:childTnLst>
                                    <p:set>
                                      <p:cBhvr>
                                        <p:cTn id="29" dur="1" fill="hold">
                                          <p:stCondLst>
                                            <p:cond delay="0"/>
                                          </p:stCondLst>
                                        </p:cTn>
                                        <p:tgtEl>
                                          <p:spTgt spid="38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xit" presetSubtype="0" fill="hold" nodeType="clickEffect">
                                  <p:stCondLst>
                                    <p:cond delay="0"/>
                                  </p:stCondLst>
                                  <p:childTnLst>
                                    <p:set>
                                      <p:cBhvr>
                                        <p:cTn id="33" dur="1" fill="hold">
                                          <p:stCondLst>
                                            <p:cond delay="0"/>
                                          </p:stCondLst>
                                        </p:cTn>
                                        <p:tgtEl>
                                          <p:spTgt spid="471"/>
                                        </p:tgtEl>
                                        <p:attrNameLst>
                                          <p:attrName>style.visibility</p:attrName>
                                        </p:attrNameLst>
                                      </p:cBhvr>
                                      <p:to>
                                        <p:strVal val="hidden"/>
                                      </p:to>
                                    </p:set>
                                  </p:childTnLst>
                                </p:cTn>
                              </p:par>
                              <p:par>
                                <p:cTn id="34" presetID="1" presetClass="exit" presetSubtype="0" fill="hold" nodeType="withEffect">
                                  <p:stCondLst>
                                    <p:cond delay="0"/>
                                  </p:stCondLst>
                                  <p:childTnLst>
                                    <p:set>
                                      <p:cBhvr>
                                        <p:cTn id="35" dur="1" fill="hold">
                                          <p:stCondLst>
                                            <p:cond delay="0"/>
                                          </p:stCondLst>
                                        </p:cTn>
                                        <p:tgtEl>
                                          <p:spTgt spid="474"/>
                                        </p:tgtEl>
                                        <p:attrNameLst>
                                          <p:attrName>style.visibility</p:attrName>
                                        </p:attrNameLst>
                                      </p:cBhvr>
                                      <p:to>
                                        <p:strVal val="hidden"/>
                                      </p:to>
                                    </p:set>
                                  </p:childTnLst>
                                </p:cTn>
                              </p:par>
                            </p:childTnLst>
                          </p:cTn>
                        </p:par>
                        <p:par>
                          <p:cTn id="36" fill="hold">
                            <p:stCondLst>
                              <p:cond delay="0"/>
                            </p:stCondLst>
                            <p:childTnLst>
                              <p:par>
                                <p:cTn id="37" presetID="1" presetClass="entr" presetSubtype="0" fill="hold" nodeType="afterEffect">
                                  <p:stCondLst>
                                    <p:cond delay="0"/>
                                  </p:stCondLst>
                                  <p:childTnLst>
                                    <p:set>
                                      <p:cBhvr>
                                        <p:cTn id="38" dur="1" fill="hold">
                                          <p:stCondLst>
                                            <p:cond delay="0"/>
                                          </p:stCondLst>
                                        </p:cTn>
                                        <p:tgtEl>
                                          <p:spTgt spid="50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87"/>
                                        </p:tgtEl>
                                        <p:attrNameLst>
                                          <p:attrName>style.visibility</p:attrName>
                                        </p:attrNameLst>
                                      </p:cBhvr>
                                      <p:to>
                                        <p:strVal val="visible"/>
                                      </p:to>
                                    </p:set>
                                  </p:childTnLst>
                                </p:cTn>
                              </p:par>
                            </p:childTnLst>
                          </p:cTn>
                        </p:par>
                        <p:par>
                          <p:cTn id="41" fill="hold">
                            <p:stCondLst>
                              <p:cond delay="0"/>
                            </p:stCondLst>
                            <p:childTnLst>
                              <p:par>
                                <p:cTn id="42" presetID="0" presetClass="path" presetSubtype="0" accel="50000" decel="50000" fill="hold" nodeType="afterEffect">
                                  <p:stCondLst>
                                    <p:cond delay="0"/>
                                  </p:stCondLst>
                                  <p:childTnLst>
                                    <p:animMotion origin="layout" path="M -0.04831 -0.00046 L 0.22604 -0.00139 L 0.09076 0.25787 L -0.02708 0.25625 " pathEditMode="relative" rAng="0" ptsTypes="AAAA">
                                      <p:cBhvr>
                                        <p:cTn id="43" dur="2000" fill="hold"/>
                                        <p:tgtEl>
                                          <p:spTgt spid="507"/>
                                        </p:tgtEl>
                                        <p:attrNameLst>
                                          <p:attrName>ppt_x</p:attrName>
                                          <p:attrName>ppt_y</p:attrName>
                                        </p:attrNameLst>
                                      </p:cBhvr>
                                      <p:rCtr x="13724" y="12870"/>
                                    </p:animMotion>
                                  </p:childTnLst>
                                </p:cTn>
                              </p:par>
                            </p:childTnLst>
                          </p:cTn>
                        </p:par>
                        <p:par>
                          <p:cTn id="44" fill="hold">
                            <p:stCondLst>
                              <p:cond delay="2000"/>
                            </p:stCondLst>
                            <p:childTnLst>
                              <p:par>
                                <p:cTn id="45" presetID="22" presetClass="entr" presetSubtype="2" fill="hold" nodeType="afterEffect">
                                  <p:stCondLst>
                                    <p:cond delay="0"/>
                                  </p:stCondLst>
                                  <p:childTnLst>
                                    <p:set>
                                      <p:cBhvr>
                                        <p:cTn id="46" dur="1" fill="hold">
                                          <p:stCondLst>
                                            <p:cond delay="0"/>
                                          </p:stCondLst>
                                        </p:cTn>
                                        <p:tgtEl>
                                          <p:spTgt spid="521"/>
                                        </p:tgtEl>
                                        <p:attrNameLst>
                                          <p:attrName>style.visibility</p:attrName>
                                        </p:attrNameLst>
                                      </p:cBhvr>
                                      <p:to>
                                        <p:strVal val="visible"/>
                                      </p:to>
                                    </p:set>
                                    <p:animEffect transition="in" filter="wipe(right)">
                                      <p:cBhvr>
                                        <p:cTn id="47" dur="500"/>
                                        <p:tgtEl>
                                          <p:spTgt spid="521"/>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530"/>
                                        </p:tgtEl>
                                        <p:attrNameLst>
                                          <p:attrName>style.visibility</p:attrName>
                                        </p:attrNameLst>
                                      </p:cBhvr>
                                      <p:to>
                                        <p:strVal val="visible"/>
                                      </p:to>
                                    </p:set>
                                    <p:animEffect transition="in" filter="wipe(down)">
                                      <p:cBhvr>
                                        <p:cTn id="52" dur="1000"/>
                                        <p:tgtEl>
                                          <p:spTgt spid="530"/>
                                        </p:tgtEl>
                                      </p:cBhvr>
                                    </p:animEffect>
                                  </p:childTnLst>
                                </p:cTn>
                              </p:par>
                              <p:par>
                                <p:cTn id="53" presetID="1" presetClass="exit" presetSubtype="0" fill="hold" nodeType="withEffect">
                                  <p:stCondLst>
                                    <p:cond delay="0"/>
                                  </p:stCondLst>
                                  <p:childTnLst>
                                    <p:set>
                                      <p:cBhvr>
                                        <p:cTn id="54" dur="1" fill="hold">
                                          <p:stCondLst>
                                            <p:cond delay="0"/>
                                          </p:stCondLst>
                                        </p:cTn>
                                        <p:tgtEl>
                                          <p:spTgt spid="507"/>
                                        </p:tgtEl>
                                        <p:attrNameLst>
                                          <p:attrName>style.visibility</p:attrName>
                                        </p:attrNameLst>
                                      </p:cBhvr>
                                      <p:to>
                                        <p:strVal val="hidden"/>
                                      </p:to>
                                    </p:set>
                                  </p:childTnLst>
                                </p:cTn>
                              </p:par>
                            </p:childTnLst>
                          </p:cTn>
                        </p:par>
                        <p:par>
                          <p:cTn id="55" fill="hold">
                            <p:stCondLst>
                              <p:cond delay="1000"/>
                            </p:stCondLst>
                            <p:childTnLst>
                              <p:par>
                                <p:cTn id="56" presetID="1" presetClass="exit" presetSubtype="0" fill="hold" nodeType="afterEffect">
                                  <p:stCondLst>
                                    <p:cond delay="1000"/>
                                  </p:stCondLst>
                                  <p:childTnLst>
                                    <p:set>
                                      <p:cBhvr>
                                        <p:cTn id="57" dur="1" fill="hold">
                                          <p:stCondLst>
                                            <p:cond delay="0"/>
                                          </p:stCondLst>
                                        </p:cTn>
                                        <p:tgtEl>
                                          <p:spTgt spid="530"/>
                                        </p:tgtEl>
                                        <p:attrNameLst>
                                          <p:attrName>style.visibility</p:attrName>
                                        </p:attrNameLst>
                                      </p:cBhvr>
                                      <p:to>
                                        <p:strVal val="hidden"/>
                                      </p:to>
                                    </p:set>
                                  </p:childTnLst>
                                </p:cTn>
                              </p:par>
                              <p:par>
                                <p:cTn id="58" presetID="1" presetClass="entr" presetSubtype="0" fill="hold" grpId="0" nodeType="withEffect">
                                  <p:stCondLst>
                                    <p:cond delay="0"/>
                                  </p:stCondLst>
                                  <p:childTnLst>
                                    <p:set>
                                      <p:cBhvr>
                                        <p:cTn id="59" dur="1" fill="hold">
                                          <p:stCondLst>
                                            <p:cond delay="0"/>
                                          </p:stCondLst>
                                        </p:cTn>
                                        <p:tgtEl>
                                          <p:spTgt spid="388"/>
                                        </p:tgtEl>
                                        <p:attrNameLst>
                                          <p:attrName>style.visibility</p:attrName>
                                        </p:attrNameLst>
                                      </p:cBhvr>
                                      <p:to>
                                        <p:strVal val="visible"/>
                                      </p:to>
                                    </p:set>
                                  </p:childTnLst>
                                </p:cTn>
                              </p:par>
                              <p:par>
                                <p:cTn id="60" presetID="1" presetClass="entr" presetSubtype="0" fill="hold" nodeType="withEffect">
                                  <p:stCondLst>
                                    <p:cond delay="1000"/>
                                  </p:stCondLst>
                                  <p:childTnLst>
                                    <p:set>
                                      <p:cBhvr>
                                        <p:cTn id="61" dur="1" fill="hold">
                                          <p:stCondLst>
                                            <p:cond delay="0"/>
                                          </p:stCondLst>
                                        </p:cTn>
                                        <p:tgtEl>
                                          <p:spTgt spid="5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9" grpId="0" build="p"/>
      <p:bldP spid="386" grpId="0"/>
      <p:bldP spid="387" grpId="0"/>
      <p:bldP spid="388"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2" name="Freeform 3">
            <a:extLst>
              <a:ext uri="{FF2B5EF4-FFF2-40B4-BE49-F238E27FC236}">
                <a16:creationId xmlns:a16="http://schemas.microsoft.com/office/drawing/2014/main" id="{42214F0C-3946-2842-9FE2-86D791CF7CDE}"/>
              </a:ext>
            </a:extLst>
          </p:cNvPr>
          <p:cNvSpPr>
            <a:spLocks/>
          </p:cNvSpPr>
          <p:nvPr/>
        </p:nvSpPr>
        <p:spPr bwMode="auto">
          <a:xfrm>
            <a:off x="1867395" y="1818495"/>
            <a:ext cx="3554412" cy="2754313"/>
          </a:xfrm>
          <a:custGeom>
            <a:avLst/>
            <a:gdLst>
              <a:gd name="T0" fmla="*/ 2147483647 w 2406"/>
              <a:gd name="T1" fmla="*/ 2147483647 h 958"/>
              <a:gd name="T2" fmla="*/ 2147483647 w 2406"/>
              <a:gd name="T3" fmla="*/ 2147483647 h 958"/>
              <a:gd name="T4" fmla="*/ 2147483647 w 2406"/>
              <a:gd name="T5" fmla="*/ 2147483647 h 958"/>
              <a:gd name="T6" fmla="*/ 2147483647 w 2406"/>
              <a:gd name="T7" fmla="*/ 2147483647 h 958"/>
              <a:gd name="T8" fmla="*/ 2147483647 w 2406"/>
              <a:gd name="T9" fmla="*/ 2147483647 h 958"/>
              <a:gd name="T10" fmla="*/ 2147483647 w 2406"/>
              <a:gd name="T11" fmla="*/ 2147483647 h 958"/>
              <a:gd name="T12" fmla="*/ 2147483647 w 2406"/>
              <a:gd name="T13" fmla="*/ 2147483647 h 958"/>
              <a:gd name="T14" fmla="*/ 2147483647 w 2406"/>
              <a:gd name="T15" fmla="*/ 2147483647 h 958"/>
              <a:gd name="T16" fmla="*/ 2147483647 w 2406"/>
              <a:gd name="T17" fmla="*/ 2147483647 h 958"/>
              <a:gd name="T18" fmla="*/ 2147483647 w 2406"/>
              <a:gd name="T19" fmla="*/ 2147483647 h 958"/>
              <a:gd name="T20" fmla="*/ 2147483647 w 2406"/>
              <a:gd name="T21" fmla="*/ 2147483647 h 958"/>
              <a:gd name="T22" fmla="*/ 2147483647 w 2406"/>
              <a:gd name="T23" fmla="*/ 2147483647 h 958"/>
              <a:gd name="T24" fmla="*/ 2147483647 w 2406"/>
              <a:gd name="T25" fmla="*/ 2147483647 h 9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06"/>
              <a:gd name="T40" fmla="*/ 0 h 958"/>
              <a:gd name="T41" fmla="*/ 2406 w 2406"/>
              <a:gd name="T42" fmla="*/ 958 h 9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06" h="958">
                <a:moveTo>
                  <a:pt x="2192" y="274"/>
                </a:moveTo>
                <a:cubicBezTo>
                  <a:pt x="1978" y="94"/>
                  <a:pt x="1990" y="122"/>
                  <a:pt x="1857" y="77"/>
                </a:cubicBezTo>
                <a:cubicBezTo>
                  <a:pt x="1724" y="32"/>
                  <a:pt x="1584" y="0"/>
                  <a:pt x="1393" y="7"/>
                </a:cubicBezTo>
                <a:cubicBezTo>
                  <a:pt x="1202" y="14"/>
                  <a:pt x="898" y="84"/>
                  <a:pt x="713" y="122"/>
                </a:cubicBezTo>
                <a:cubicBezTo>
                  <a:pt x="528" y="160"/>
                  <a:pt x="395" y="168"/>
                  <a:pt x="280" y="234"/>
                </a:cubicBezTo>
                <a:cubicBezTo>
                  <a:pt x="166" y="301"/>
                  <a:pt x="52" y="432"/>
                  <a:pt x="26" y="522"/>
                </a:cubicBezTo>
                <a:cubicBezTo>
                  <a:pt x="0" y="612"/>
                  <a:pt x="81" y="711"/>
                  <a:pt x="122" y="773"/>
                </a:cubicBezTo>
                <a:cubicBezTo>
                  <a:pt x="163" y="835"/>
                  <a:pt x="99" y="877"/>
                  <a:pt x="273" y="894"/>
                </a:cubicBezTo>
                <a:cubicBezTo>
                  <a:pt x="447" y="911"/>
                  <a:pt x="938" y="866"/>
                  <a:pt x="1169" y="876"/>
                </a:cubicBezTo>
                <a:cubicBezTo>
                  <a:pt x="1400" y="886"/>
                  <a:pt x="1499" y="950"/>
                  <a:pt x="1659" y="954"/>
                </a:cubicBezTo>
                <a:cubicBezTo>
                  <a:pt x="1819" y="958"/>
                  <a:pt x="2014" y="958"/>
                  <a:pt x="2129" y="897"/>
                </a:cubicBezTo>
                <a:cubicBezTo>
                  <a:pt x="2244" y="836"/>
                  <a:pt x="2327" y="856"/>
                  <a:pt x="2350" y="591"/>
                </a:cubicBezTo>
                <a:cubicBezTo>
                  <a:pt x="2373" y="326"/>
                  <a:pt x="2406" y="454"/>
                  <a:pt x="2192" y="274"/>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495" name="Group 1494">
            <a:extLst>
              <a:ext uri="{FF2B5EF4-FFF2-40B4-BE49-F238E27FC236}">
                <a16:creationId xmlns:a16="http://schemas.microsoft.com/office/drawing/2014/main" id="{90E651B2-5767-254D-BFFF-F98A2DA290D7}"/>
              </a:ext>
            </a:extLst>
          </p:cNvPr>
          <p:cNvGrpSpPr/>
          <p:nvPr/>
        </p:nvGrpSpPr>
        <p:grpSpPr>
          <a:xfrm>
            <a:off x="4283172" y="2940116"/>
            <a:ext cx="918415" cy="390629"/>
            <a:chOff x="3668110" y="2448910"/>
            <a:chExt cx="3794234" cy="2165130"/>
          </a:xfrm>
        </p:grpSpPr>
        <p:sp>
          <p:nvSpPr>
            <p:cNvPr id="1496" name="Rectangle 1495">
              <a:extLst>
                <a:ext uri="{FF2B5EF4-FFF2-40B4-BE49-F238E27FC236}">
                  <a16:creationId xmlns:a16="http://schemas.microsoft.com/office/drawing/2014/main" id="{D9809221-7CE0-8046-8E91-B6753569FB97}"/>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97" name="Freeform 1496">
              <a:extLst>
                <a:ext uri="{FF2B5EF4-FFF2-40B4-BE49-F238E27FC236}">
                  <a16:creationId xmlns:a16="http://schemas.microsoft.com/office/drawing/2014/main" id="{9DC472C6-9721-C642-93DD-6200DE2D95BB}"/>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98" name="Group 1497">
              <a:extLst>
                <a:ext uri="{FF2B5EF4-FFF2-40B4-BE49-F238E27FC236}">
                  <a16:creationId xmlns:a16="http://schemas.microsoft.com/office/drawing/2014/main" id="{52AE91E4-7763-A049-AFCC-EB7B96F0955B}"/>
                </a:ext>
              </a:extLst>
            </p:cNvPr>
            <p:cNvGrpSpPr/>
            <p:nvPr/>
          </p:nvGrpSpPr>
          <p:grpSpPr>
            <a:xfrm>
              <a:off x="3941378" y="2603243"/>
              <a:ext cx="3202061" cy="1066110"/>
              <a:chOff x="7939341" y="3037317"/>
              <a:chExt cx="897649" cy="353919"/>
            </a:xfrm>
          </p:grpSpPr>
          <p:sp>
            <p:nvSpPr>
              <p:cNvPr id="1499" name="Freeform 1498">
                <a:extLst>
                  <a:ext uri="{FF2B5EF4-FFF2-40B4-BE49-F238E27FC236}">
                    <a16:creationId xmlns:a16="http://schemas.microsoft.com/office/drawing/2014/main" id="{A273E984-8C3A-0740-82A8-2E2599CD3819}"/>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0" name="Freeform 1499">
                <a:extLst>
                  <a:ext uri="{FF2B5EF4-FFF2-40B4-BE49-F238E27FC236}">
                    <a16:creationId xmlns:a16="http://schemas.microsoft.com/office/drawing/2014/main" id="{7EA2290B-2BC3-5547-860F-F85A175C8589}"/>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1" name="Freeform 1500">
                <a:extLst>
                  <a:ext uri="{FF2B5EF4-FFF2-40B4-BE49-F238E27FC236}">
                    <a16:creationId xmlns:a16="http://schemas.microsoft.com/office/drawing/2014/main" id="{03CB962D-CD9C-CF49-8299-D8B735987FFA}"/>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2" name="Freeform 1501">
                <a:extLst>
                  <a:ext uri="{FF2B5EF4-FFF2-40B4-BE49-F238E27FC236}">
                    <a16:creationId xmlns:a16="http://schemas.microsoft.com/office/drawing/2014/main" id="{F22BB5F1-324C-684A-BA10-14C9DC6D152C}"/>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503" name="Group 1502">
            <a:extLst>
              <a:ext uri="{FF2B5EF4-FFF2-40B4-BE49-F238E27FC236}">
                <a16:creationId xmlns:a16="http://schemas.microsoft.com/office/drawing/2014/main" id="{C77F0771-5BFA-4F46-B018-EA1196B5BD33}"/>
              </a:ext>
            </a:extLst>
          </p:cNvPr>
          <p:cNvGrpSpPr/>
          <p:nvPr/>
        </p:nvGrpSpPr>
        <p:grpSpPr>
          <a:xfrm>
            <a:off x="3772175" y="3890885"/>
            <a:ext cx="1040553" cy="431082"/>
            <a:chOff x="7493876" y="2774731"/>
            <a:chExt cx="1481958" cy="894622"/>
          </a:xfrm>
        </p:grpSpPr>
        <p:sp>
          <p:nvSpPr>
            <p:cNvPr id="1504" name="Freeform 1503">
              <a:extLst>
                <a:ext uri="{FF2B5EF4-FFF2-40B4-BE49-F238E27FC236}">
                  <a16:creationId xmlns:a16="http://schemas.microsoft.com/office/drawing/2014/main" id="{DC02F35E-586D-4D43-9F82-AA3C523EF1C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505" name="Oval 1504">
              <a:extLst>
                <a:ext uri="{FF2B5EF4-FFF2-40B4-BE49-F238E27FC236}">
                  <a16:creationId xmlns:a16="http://schemas.microsoft.com/office/drawing/2014/main" id="{FC2CB17F-DB64-1D42-8E09-1FB27CCC86F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506" name="Group 1505">
              <a:extLst>
                <a:ext uri="{FF2B5EF4-FFF2-40B4-BE49-F238E27FC236}">
                  <a16:creationId xmlns:a16="http://schemas.microsoft.com/office/drawing/2014/main" id="{C4991A85-0B3F-E04D-B5FE-9ED876C292C5}"/>
                </a:ext>
              </a:extLst>
            </p:cNvPr>
            <p:cNvGrpSpPr/>
            <p:nvPr/>
          </p:nvGrpSpPr>
          <p:grpSpPr>
            <a:xfrm>
              <a:off x="7713663" y="2848339"/>
              <a:ext cx="1042107" cy="425543"/>
              <a:chOff x="7786941" y="2884917"/>
              <a:chExt cx="897649" cy="353919"/>
            </a:xfrm>
          </p:grpSpPr>
          <p:sp>
            <p:nvSpPr>
              <p:cNvPr id="1507" name="Freeform 1506">
                <a:extLst>
                  <a:ext uri="{FF2B5EF4-FFF2-40B4-BE49-F238E27FC236}">
                    <a16:creationId xmlns:a16="http://schemas.microsoft.com/office/drawing/2014/main" id="{D2147E93-7F10-5E4E-82A7-CD68E9613AB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8" name="Freeform 1507">
                <a:extLst>
                  <a:ext uri="{FF2B5EF4-FFF2-40B4-BE49-F238E27FC236}">
                    <a16:creationId xmlns:a16="http://schemas.microsoft.com/office/drawing/2014/main" id="{0E82B1F7-64A2-4B47-8098-6B78F006CB6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9" name="Freeform 1508">
                <a:extLst>
                  <a:ext uri="{FF2B5EF4-FFF2-40B4-BE49-F238E27FC236}">
                    <a16:creationId xmlns:a16="http://schemas.microsoft.com/office/drawing/2014/main" id="{2DAD4026-07D9-B348-8472-FAF792A031D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0" name="Freeform 1509">
                <a:extLst>
                  <a:ext uri="{FF2B5EF4-FFF2-40B4-BE49-F238E27FC236}">
                    <a16:creationId xmlns:a16="http://schemas.microsoft.com/office/drawing/2014/main" id="{97502A9C-2CE0-384A-BFF7-5DC0740BEC8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dirty="0"/>
              <a:t>DHCP: example</a:t>
            </a:r>
          </a:p>
        </p:txBody>
      </p:sp>
      <p:sp>
        <p:nvSpPr>
          <p:cNvPr id="1301" name="Rectangle 3">
            <a:extLst>
              <a:ext uri="{FF2B5EF4-FFF2-40B4-BE49-F238E27FC236}">
                <a16:creationId xmlns:a16="http://schemas.microsoft.com/office/drawing/2014/main" id="{B0905C97-5D6E-7249-9E37-7FCBF705EA8C}"/>
              </a:ext>
            </a:extLst>
          </p:cNvPr>
          <p:cNvSpPr txBox="1">
            <a:spLocks noChangeArrowheads="1"/>
          </p:cNvSpPr>
          <p:nvPr/>
        </p:nvSpPr>
        <p:spPr bwMode="auto">
          <a:xfrm>
            <a:off x="6131420" y="1548620"/>
            <a:ext cx="5216134" cy="157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a:ea typeface="ＭＳ Ｐゴシック" charset="0"/>
                <a:cs typeface="Gill Sans MT"/>
              </a:defRPr>
            </a:lvl2pPr>
            <a:lvl3pPr marL="1143000" indent="-228600" algn="l" rtl="0" eaLnBrk="0" fontAlgn="base" hangingPunct="0">
              <a:spcBef>
                <a:spcPct val="20000"/>
              </a:spcBef>
              <a:spcAft>
                <a:spcPct val="0"/>
              </a:spcAft>
              <a:buChar char="•"/>
              <a:defRPr sz="2000">
                <a:solidFill>
                  <a:schemeClr val="tx1"/>
                </a:solidFill>
                <a:latin typeface="Gill Sans MT"/>
                <a:ea typeface="Gill Sans MT" charset="0"/>
                <a:cs typeface="Gill Sans MT"/>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Gill Sans MT" charset="0"/>
                <a:cs typeface="Gill Sans MT"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Gill Sans MT" charset="0"/>
                <a:cs typeface="Gill Sans MT"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233363" marR="0" lvl="0" indent="-2333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DCP server formulates DHCP ACK containing client</a:t>
            </a:r>
            <a:r>
              <a:rPr kumimoji="0" lang="ja-JP" altLang="en-US" sz="2400" b="0" i="0" u="none" strike="noStrike" kern="0" cap="none" spc="0" normalizeH="0" baseline="0" noProof="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a:t>
            </a:r>
            <a:r>
              <a:rPr kumimoji="0" lang="en-US" altLang="ja-JP"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s IP address, IP address of first-hop router for client, name &amp; IP address of DNS server</a:t>
            </a:r>
          </a:p>
          <a:p>
            <a:pPr marL="233363" marR="0" lvl="0" indent="-2333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endParaRPr kumimoji="0" lang="en-US" altLang="en-US" sz="20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endParaRPr>
          </a:p>
        </p:txBody>
      </p:sp>
      <p:sp>
        <p:nvSpPr>
          <p:cNvPr id="1304" name="Line 43">
            <a:extLst>
              <a:ext uri="{FF2B5EF4-FFF2-40B4-BE49-F238E27FC236}">
                <a16:creationId xmlns:a16="http://schemas.microsoft.com/office/drawing/2014/main" id="{8A0432BD-BA0C-F849-9871-F783C094E73F}"/>
              </a:ext>
            </a:extLst>
          </p:cNvPr>
          <p:cNvSpPr>
            <a:spLocks noChangeShapeType="1"/>
          </p:cNvSpPr>
          <p:nvPr/>
        </p:nvSpPr>
        <p:spPr bwMode="auto">
          <a:xfrm>
            <a:off x="3759695" y="3063094"/>
            <a:ext cx="555747" cy="244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06" name="Line 48">
            <a:extLst>
              <a:ext uri="{FF2B5EF4-FFF2-40B4-BE49-F238E27FC236}">
                <a16:creationId xmlns:a16="http://schemas.microsoft.com/office/drawing/2014/main" id="{1446ABBB-605F-0348-9C54-5F67A0839129}"/>
              </a:ext>
            </a:extLst>
          </p:cNvPr>
          <p:cNvSpPr>
            <a:spLocks noChangeShapeType="1"/>
          </p:cNvSpPr>
          <p:nvPr/>
        </p:nvSpPr>
        <p:spPr bwMode="auto">
          <a:xfrm flipV="1">
            <a:off x="4391025" y="3324223"/>
            <a:ext cx="460375" cy="57150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07" name="Rectangle 148">
            <a:extLst>
              <a:ext uri="{FF2B5EF4-FFF2-40B4-BE49-F238E27FC236}">
                <a16:creationId xmlns:a16="http://schemas.microsoft.com/office/drawing/2014/main" id="{9158E87B-EE7D-8B47-8629-18353FFAA079}"/>
              </a:ext>
            </a:extLst>
          </p:cNvPr>
          <p:cNvSpPr>
            <a:spLocks noChangeArrowheads="1"/>
          </p:cNvSpPr>
          <p:nvPr/>
        </p:nvSpPr>
        <p:spPr bwMode="auto">
          <a:xfrm>
            <a:off x="6125069" y="3320270"/>
            <a:ext cx="5201651" cy="136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33363" indent="-233363">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233363" marR="0" lvl="0" indent="-2333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encapsulated DHCP server reply forwarded to client, demuxing up to DHCP at client</a:t>
            </a:r>
          </a:p>
        </p:txBody>
      </p:sp>
      <p:grpSp>
        <p:nvGrpSpPr>
          <p:cNvPr id="1308" name="Group 153">
            <a:extLst>
              <a:ext uri="{FF2B5EF4-FFF2-40B4-BE49-F238E27FC236}">
                <a16:creationId xmlns:a16="http://schemas.microsoft.com/office/drawing/2014/main" id="{500FCBF7-4DEA-BA4D-8711-636C42019B46}"/>
              </a:ext>
            </a:extLst>
          </p:cNvPr>
          <p:cNvGrpSpPr>
            <a:grpSpLocks/>
          </p:cNvGrpSpPr>
          <p:nvPr/>
        </p:nvGrpSpPr>
        <p:grpSpPr bwMode="auto">
          <a:xfrm>
            <a:off x="3072307" y="2685270"/>
            <a:ext cx="850900" cy="615950"/>
            <a:chOff x="4420" y="878"/>
            <a:chExt cx="614" cy="458"/>
          </a:xfrm>
        </p:grpSpPr>
        <p:pic>
          <p:nvPicPr>
            <p:cNvPr id="1309" name="Picture 154" descr="laptop_keyboard">
              <a:extLst>
                <a:ext uri="{FF2B5EF4-FFF2-40B4-BE49-F238E27FC236}">
                  <a16:creationId xmlns:a16="http://schemas.microsoft.com/office/drawing/2014/main" id="{3868FFB9-BDAC-204F-B090-572CFF232D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9064" flipH="1">
              <a:off x="4420" y="1108"/>
              <a:ext cx="527" cy="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10" name="Freeform 155">
              <a:extLst>
                <a:ext uri="{FF2B5EF4-FFF2-40B4-BE49-F238E27FC236}">
                  <a16:creationId xmlns:a16="http://schemas.microsoft.com/office/drawing/2014/main" id="{5B3F7275-C1A2-854F-BF4E-9F9DD573C246}"/>
                </a:ext>
              </a:extLst>
            </p:cNvPr>
            <p:cNvSpPr>
              <a:spLocks/>
            </p:cNvSpPr>
            <p:nvPr/>
          </p:nvSpPr>
          <p:spPr bwMode="auto">
            <a:xfrm>
              <a:off x="4595" y="888"/>
              <a:ext cx="424" cy="297"/>
            </a:xfrm>
            <a:custGeom>
              <a:avLst/>
              <a:gdLst>
                <a:gd name="T0" fmla="*/ 0 w 2982"/>
                <a:gd name="T1" fmla="*/ 0 h 2442"/>
                <a:gd name="T2" fmla="*/ 0 w 2982"/>
                <a:gd name="T3" fmla="*/ 0 h 2442"/>
                <a:gd name="T4" fmla="*/ 0 w 2982"/>
                <a:gd name="T5" fmla="*/ 0 h 2442"/>
                <a:gd name="T6" fmla="*/ 0 w 2982"/>
                <a:gd name="T7" fmla="*/ 0 h 2442"/>
                <a:gd name="T8" fmla="*/ 0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headEnd/>
              <a:tailEnd/>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pic>
          <p:nvPicPr>
            <p:cNvPr id="1311" name="Picture 156" descr="screen">
              <a:extLst>
                <a:ext uri="{FF2B5EF4-FFF2-40B4-BE49-F238E27FC236}">
                  <a16:creationId xmlns:a16="http://schemas.microsoft.com/office/drawing/2014/main" id="{82F23E43-540B-434A-87AB-A64D933878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16" y="895"/>
              <a:ext cx="385" cy="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12" name="Freeform 157">
              <a:extLst>
                <a:ext uri="{FF2B5EF4-FFF2-40B4-BE49-F238E27FC236}">
                  <a16:creationId xmlns:a16="http://schemas.microsoft.com/office/drawing/2014/main" id="{A23F1653-971F-4247-B468-CAF7D647693B}"/>
                </a:ext>
              </a:extLst>
            </p:cNvPr>
            <p:cNvSpPr>
              <a:spLocks/>
            </p:cNvSpPr>
            <p:nvPr/>
          </p:nvSpPr>
          <p:spPr bwMode="auto">
            <a:xfrm>
              <a:off x="4672" y="879"/>
              <a:ext cx="359" cy="55"/>
            </a:xfrm>
            <a:custGeom>
              <a:avLst/>
              <a:gdLst>
                <a:gd name="T0" fmla="*/ 0 w 2528"/>
                <a:gd name="T1" fmla="*/ 0 h 455"/>
                <a:gd name="T2" fmla="*/ 0 w 2528"/>
                <a:gd name="T3" fmla="*/ 0 h 455"/>
                <a:gd name="T4" fmla="*/ 0 w 2528"/>
                <a:gd name="T5" fmla="*/ 0 h 455"/>
                <a:gd name="T6" fmla="*/ 0 w 2528"/>
                <a:gd name="T7" fmla="*/ 0 h 455"/>
                <a:gd name="T8" fmla="*/ 0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13" name="Freeform 158">
              <a:extLst>
                <a:ext uri="{FF2B5EF4-FFF2-40B4-BE49-F238E27FC236}">
                  <a16:creationId xmlns:a16="http://schemas.microsoft.com/office/drawing/2014/main" id="{D9EC5F36-5E09-7C4C-8B4E-8DAF3F4D8DFE}"/>
                </a:ext>
              </a:extLst>
            </p:cNvPr>
            <p:cNvSpPr>
              <a:spLocks/>
            </p:cNvSpPr>
            <p:nvPr/>
          </p:nvSpPr>
          <p:spPr bwMode="auto">
            <a:xfrm>
              <a:off x="4591" y="878"/>
              <a:ext cx="100" cy="230"/>
            </a:xfrm>
            <a:custGeom>
              <a:avLst/>
              <a:gdLst>
                <a:gd name="T0" fmla="*/ 0 w 702"/>
                <a:gd name="T1" fmla="*/ 0 h 1893"/>
                <a:gd name="T2" fmla="*/ 0 w 702"/>
                <a:gd name="T3" fmla="*/ 0 h 1893"/>
                <a:gd name="T4" fmla="*/ 0 w 702"/>
                <a:gd name="T5" fmla="*/ 0 h 1893"/>
                <a:gd name="T6" fmla="*/ 0 w 702"/>
                <a:gd name="T7" fmla="*/ 0 h 1893"/>
                <a:gd name="T8" fmla="*/ 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14" name="Freeform 159">
              <a:extLst>
                <a:ext uri="{FF2B5EF4-FFF2-40B4-BE49-F238E27FC236}">
                  <a16:creationId xmlns:a16="http://schemas.microsoft.com/office/drawing/2014/main" id="{01712AF2-06FB-1449-BF57-9F872CAC3DDE}"/>
                </a:ext>
              </a:extLst>
            </p:cNvPr>
            <p:cNvSpPr>
              <a:spLocks/>
            </p:cNvSpPr>
            <p:nvPr/>
          </p:nvSpPr>
          <p:spPr bwMode="auto">
            <a:xfrm>
              <a:off x="4921" y="920"/>
              <a:ext cx="108" cy="265"/>
            </a:xfrm>
            <a:custGeom>
              <a:avLst/>
              <a:gdLst>
                <a:gd name="T0" fmla="*/ 0 w 756"/>
                <a:gd name="T1" fmla="*/ 0 h 2184"/>
                <a:gd name="T2" fmla="*/ 0 w 756"/>
                <a:gd name="T3" fmla="*/ 0 h 2184"/>
                <a:gd name="T4" fmla="*/ 0 w 756"/>
                <a:gd name="T5" fmla="*/ 0 h 2184"/>
                <a:gd name="T6" fmla="*/ 0 w 756"/>
                <a:gd name="T7" fmla="*/ 0 h 2184"/>
                <a:gd name="T8" fmla="*/ 0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15" name="Freeform 160">
              <a:extLst>
                <a:ext uri="{FF2B5EF4-FFF2-40B4-BE49-F238E27FC236}">
                  <a16:creationId xmlns:a16="http://schemas.microsoft.com/office/drawing/2014/main" id="{AD274FB9-59F2-B843-83F1-3A45B5E61BAE}"/>
                </a:ext>
              </a:extLst>
            </p:cNvPr>
            <p:cNvSpPr>
              <a:spLocks/>
            </p:cNvSpPr>
            <p:nvPr/>
          </p:nvSpPr>
          <p:spPr bwMode="auto">
            <a:xfrm>
              <a:off x="4590" y="1097"/>
              <a:ext cx="394" cy="89"/>
            </a:xfrm>
            <a:custGeom>
              <a:avLst/>
              <a:gdLst>
                <a:gd name="T0" fmla="*/ 0 w 2773"/>
                <a:gd name="T1" fmla="*/ 0 h 738"/>
                <a:gd name="T2" fmla="*/ 0 w 2773"/>
                <a:gd name="T3" fmla="*/ 0 h 738"/>
                <a:gd name="T4" fmla="*/ 0 w 2773"/>
                <a:gd name="T5" fmla="*/ 0 h 738"/>
                <a:gd name="T6" fmla="*/ 0 w 2773"/>
                <a:gd name="T7" fmla="*/ 0 h 738"/>
                <a:gd name="T8" fmla="*/ 0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16" name="Freeform 161">
              <a:extLst>
                <a:ext uri="{FF2B5EF4-FFF2-40B4-BE49-F238E27FC236}">
                  <a16:creationId xmlns:a16="http://schemas.microsoft.com/office/drawing/2014/main" id="{FD303974-7F87-0A4E-B5B4-44C379AFBE94}"/>
                </a:ext>
              </a:extLst>
            </p:cNvPr>
            <p:cNvSpPr>
              <a:spLocks/>
            </p:cNvSpPr>
            <p:nvPr/>
          </p:nvSpPr>
          <p:spPr bwMode="auto">
            <a:xfrm>
              <a:off x="4933" y="922"/>
              <a:ext cx="101" cy="266"/>
            </a:xfrm>
            <a:custGeom>
              <a:avLst/>
              <a:gdLst>
                <a:gd name="T0" fmla="*/ 0 w 637"/>
                <a:gd name="T1" fmla="*/ 0 h 1659"/>
                <a:gd name="T2" fmla="*/ 0 w 637"/>
                <a:gd name="T3" fmla="*/ 0 h 1659"/>
                <a:gd name="T4" fmla="*/ 0 w 637"/>
                <a:gd name="T5" fmla="*/ 0 h 1659"/>
                <a:gd name="T6" fmla="*/ 0 w 637"/>
                <a:gd name="T7" fmla="*/ 0 h 1659"/>
                <a:gd name="T8" fmla="*/ 0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17" name="Freeform 162">
              <a:extLst>
                <a:ext uri="{FF2B5EF4-FFF2-40B4-BE49-F238E27FC236}">
                  <a16:creationId xmlns:a16="http://schemas.microsoft.com/office/drawing/2014/main" id="{7FE2E5A3-CD19-A546-AB4B-0EA1E8829B87}"/>
                </a:ext>
              </a:extLst>
            </p:cNvPr>
            <p:cNvSpPr>
              <a:spLocks/>
            </p:cNvSpPr>
            <p:nvPr/>
          </p:nvSpPr>
          <p:spPr bwMode="auto">
            <a:xfrm>
              <a:off x="4590" y="1109"/>
              <a:ext cx="351" cy="88"/>
            </a:xfrm>
            <a:custGeom>
              <a:avLst/>
              <a:gdLst>
                <a:gd name="T0" fmla="*/ 0 w 2216"/>
                <a:gd name="T1" fmla="*/ 0 h 550"/>
                <a:gd name="T2" fmla="*/ 0 w 2216"/>
                <a:gd name="T3" fmla="*/ 0 h 550"/>
                <a:gd name="T4" fmla="*/ 0 w 2216"/>
                <a:gd name="T5" fmla="*/ 0 h 550"/>
                <a:gd name="T6" fmla="*/ 0 w 2216"/>
                <a:gd name="T7" fmla="*/ 0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318" name="Group 163">
              <a:extLst>
                <a:ext uri="{FF2B5EF4-FFF2-40B4-BE49-F238E27FC236}">
                  <a16:creationId xmlns:a16="http://schemas.microsoft.com/office/drawing/2014/main" id="{7C6E99EF-2B63-CA4C-A5DE-9FD3B5342716}"/>
                </a:ext>
              </a:extLst>
            </p:cNvPr>
            <p:cNvGrpSpPr>
              <a:grpSpLocks/>
            </p:cNvGrpSpPr>
            <p:nvPr/>
          </p:nvGrpSpPr>
          <p:grpSpPr bwMode="auto">
            <a:xfrm>
              <a:off x="4584" y="1203"/>
              <a:ext cx="119" cy="53"/>
              <a:chOff x="1740" y="2642"/>
              <a:chExt cx="752" cy="327"/>
            </a:xfrm>
          </p:grpSpPr>
          <p:sp>
            <p:nvSpPr>
              <p:cNvPr id="1325" name="Freeform 164">
                <a:extLst>
                  <a:ext uri="{FF2B5EF4-FFF2-40B4-BE49-F238E27FC236}">
                    <a16:creationId xmlns:a16="http://schemas.microsoft.com/office/drawing/2014/main" id="{6E12DE36-0A64-834A-BBAD-E04C44B20D71}"/>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6" name="Freeform 165">
                <a:extLst>
                  <a:ext uri="{FF2B5EF4-FFF2-40B4-BE49-F238E27FC236}">
                    <a16:creationId xmlns:a16="http://schemas.microsoft.com/office/drawing/2014/main" id="{1FBE48EE-8299-0C48-AA7E-067EF21501A1}"/>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7" name="Freeform 166">
                <a:extLst>
                  <a:ext uri="{FF2B5EF4-FFF2-40B4-BE49-F238E27FC236}">
                    <a16:creationId xmlns:a16="http://schemas.microsoft.com/office/drawing/2014/main" id="{5B9E5CB6-217A-FE41-ADE1-6C272A96DA7B}"/>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rgbClr val="00C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8" name="Freeform 167">
                <a:extLst>
                  <a:ext uri="{FF2B5EF4-FFF2-40B4-BE49-F238E27FC236}">
                    <a16:creationId xmlns:a16="http://schemas.microsoft.com/office/drawing/2014/main" id="{92CD83EB-B4AF-A548-A5D7-EBCD60E8A364}"/>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9" name="Freeform 168">
                <a:extLst>
                  <a:ext uri="{FF2B5EF4-FFF2-40B4-BE49-F238E27FC236}">
                    <a16:creationId xmlns:a16="http://schemas.microsoft.com/office/drawing/2014/main" id="{94C640D8-D8AA-CB46-A5DC-C4ED29645B82}"/>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rgbClr val="00C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30" name="Freeform 169">
                <a:extLst>
                  <a:ext uri="{FF2B5EF4-FFF2-40B4-BE49-F238E27FC236}">
                    <a16:creationId xmlns:a16="http://schemas.microsoft.com/office/drawing/2014/main" id="{48296531-4D47-1C43-883A-FCB34D0E7669}"/>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319" name="Freeform 170">
              <a:extLst>
                <a:ext uri="{FF2B5EF4-FFF2-40B4-BE49-F238E27FC236}">
                  <a16:creationId xmlns:a16="http://schemas.microsoft.com/office/drawing/2014/main" id="{B3B79E68-20B5-D540-9C6C-F5B052950A85}"/>
                </a:ext>
              </a:extLst>
            </p:cNvPr>
            <p:cNvSpPr>
              <a:spLocks/>
            </p:cNvSpPr>
            <p:nvPr/>
          </p:nvSpPr>
          <p:spPr bwMode="auto">
            <a:xfrm>
              <a:off x="4788" y="1211"/>
              <a:ext cx="144" cy="116"/>
            </a:xfrm>
            <a:custGeom>
              <a:avLst/>
              <a:gdLst>
                <a:gd name="T0" fmla="*/ 0 w 990"/>
                <a:gd name="T1" fmla="*/ 0 h 792"/>
                <a:gd name="T2" fmla="*/ 0 w 990"/>
                <a:gd name="T3" fmla="*/ 0 h 792"/>
                <a:gd name="T4" fmla="*/ 0 w 990"/>
                <a:gd name="T5" fmla="*/ 0 h 792"/>
                <a:gd name="T6" fmla="*/ 0 w 990"/>
                <a:gd name="T7" fmla="*/ 0 h 792"/>
                <a:gd name="T8" fmla="*/ 0 w 990"/>
                <a:gd name="T9" fmla="*/ 0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0" name="Freeform 171">
              <a:extLst>
                <a:ext uri="{FF2B5EF4-FFF2-40B4-BE49-F238E27FC236}">
                  <a16:creationId xmlns:a16="http://schemas.microsoft.com/office/drawing/2014/main" id="{A0BC90D7-6F1C-D743-B1E1-E6AA5880C74F}"/>
                </a:ext>
              </a:extLst>
            </p:cNvPr>
            <p:cNvSpPr>
              <a:spLocks/>
            </p:cNvSpPr>
            <p:nvPr/>
          </p:nvSpPr>
          <p:spPr bwMode="auto">
            <a:xfrm>
              <a:off x="4420" y="1220"/>
              <a:ext cx="369" cy="106"/>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1" name="Freeform 172">
              <a:extLst>
                <a:ext uri="{FF2B5EF4-FFF2-40B4-BE49-F238E27FC236}">
                  <a16:creationId xmlns:a16="http://schemas.microsoft.com/office/drawing/2014/main" id="{67AB0043-2D4A-6C4B-A1C1-11D5C002F195}"/>
                </a:ext>
              </a:extLst>
            </p:cNvPr>
            <p:cNvSpPr>
              <a:spLocks/>
            </p:cNvSpPr>
            <p:nvPr/>
          </p:nvSpPr>
          <p:spPr bwMode="auto">
            <a:xfrm>
              <a:off x="4420" y="1201"/>
              <a:ext cx="4" cy="21"/>
            </a:xfrm>
            <a:custGeom>
              <a:avLst/>
              <a:gdLst>
                <a:gd name="T0" fmla="*/ 0 w 26"/>
                <a:gd name="T1" fmla="*/ 0 h 147"/>
                <a:gd name="T2" fmla="*/ 0 w 26"/>
                <a:gd name="T3" fmla="*/ 0 h 147"/>
                <a:gd name="T4" fmla="*/ 0 w 26"/>
                <a:gd name="T5" fmla="*/ 0 h 147"/>
                <a:gd name="T6" fmla="*/ 0 w 26"/>
                <a:gd name="T7" fmla="*/ 0 h 147"/>
                <a:gd name="T8" fmla="*/ 0 w 26"/>
                <a:gd name="T9" fmla="*/ 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2" name="Freeform 173">
              <a:extLst>
                <a:ext uri="{FF2B5EF4-FFF2-40B4-BE49-F238E27FC236}">
                  <a16:creationId xmlns:a16="http://schemas.microsoft.com/office/drawing/2014/main" id="{29336F87-5569-2B41-A813-4C77EA082620}"/>
                </a:ext>
              </a:extLst>
            </p:cNvPr>
            <p:cNvSpPr>
              <a:spLocks/>
            </p:cNvSpPr>
            <p:nvPr/>
          </p:nvSpPr>
          <p:spPr bwMode="auto">
            <a:xfrm>
              <a:off x="4421" y="1114"/>
              <a:ext cx="171" cy="88"/>
            </a:xfrm>
            <a:custGeom>
              <a:avLst/>
              <a:gdLst>
                <a:gd name="T0" fmla="*/ 0 w 1176"/>
                <a:gd name="T1" fmla="*/ 0 h 606"/>
                <a:gd name="T2" fmla="*/ 0 w 1176"/>
                <a:gd name="T3" fmla="*/ 0 h 606"/>
                <a:gd name="T4" fmla="*/ 0 w 1176"/>
                <a:gd name="T5" fmla="*/ 0 h 606"/>
                <a:gd name="T6" fmla="*/ 0 w 1176"/>
                <a:gd name="T7" fmla="*/ 0 h 606"/>
                <a:gd name="T8" fmla="*/ 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3" name="Freeform 174">
              <a:extLst>
                <a:ext uri="{FF2B5EF4-FFF2-40B4-BE49-F238E27FC236}">
                  <a16:creationId xmlns:a16="http://schemas.microsoft.com/office/drawing/2014/main" id="{14DC99A0-1B13-854A-AE94-D90A916E93B0}"/>
                </a:ext>
              </a:extLst>
            </p:cNvPr>
            <p:cNvSpPr>
              <a:spLocks/>
            </p:cNvSpPr>
            <p:nvPr/>
          </p:nvSpPr>
          <p:spPr bwMode="auto">
            <a:xfrm>
              <a:off x="4432" y="1205"/>
              <a:ext cx="350" cy="102"/>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24" name="Freeform 175">
              <a:extLst>
                <a:ext uri="{FF2B5EF4-FFF2-40B4-BE49-F238E27FC236}">
                  <a16:creationId xmlns:a16="http://schemas.microsoft.com/office/drawing/2014/main" id="{C99CA53A-FCB0-C843-A9FA-161EA99536C6}"/>
                </a:ext>
              </a:extLst>
            </p:cNvPr>
            <p:cNvSpPr>
              <a:spLocks/>
            </p:cNvSpPr>
            <p:nvPr/>
          </p:nvSpPr>
          <p:spPr bwMode="auto">
            <a:xfrm flipV="1">
              <a:off x="4782" y="1198"/>
              <a:ext cx="142" cy="105"/>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331" name="Text Box 176">
            <a:extLst>
              <a:ext uri="{FF2B5EF4-FFF2-40B4-BE49-F238E27FC236}">
                <a16:creationId xmlns:a16="http://schemas.microsoft.com/office/drawing/2014/main" id="{353F74F6-1F17-C144-9E33-1C3CA4A126A4}"/>
              </a:ext>
            </a:extLst>
          </p:cNvPr>
          <p:cNvSpPr txBox="1">
            <a:spLocks noChangeArrowheads="1"/>
          </p:cNvSpPr>
          <p:nvPr/>
        </p:nvSpPr>
        <p:spPr bwMode="auto">
          <a:xfrm>
            <a:off x="3656507" y="4356908"/>
            <a:ext cx="2025650" cy="915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router with DHCP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server built into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router</a:t>
            </a:r>
          </a:p>
        </p:txBody>
      </p:sp>
      <p:grpSp>
        <p:nvGrpSpPr>
          <p:cNvPr id="1381" name="Group 53">
            <a:extLst>
              <a:ext uri="{FF2B5EF4-FFF2-40B4-BE49-F238E27FC236}">
                <a16:creationId xmlns:a16="http://schemas.microsoft.com/office/drawing/2014/main" id="{D881BBC4-DF18-094B-9377-D624EBDA50A4}"/>
              </a:ext>
            </a:extLst>
          </p:cNvPr>
          <p:cNvGrpSpPr>
            <a:grpSpLocks/>
          </p:cNvGrpSpPr>
          <p:nvPr/>
        </p:nvGrpSpPr>
        <p:grpSpPr bwMode="auto">
          <a:xfrm>
            <a:off x="1446707" y="3709208"/>
            <a:ext cx="1081088" cy="1166812"/>
            <a:chOff x="42" y="744"/>
            <a:chExt cx="681" cy="735"/>
          </a:xfrm>
        </p:grpSpPr>
        <p:grpSp>
          <p:nvGrpSpPr>
            <p:cNvPr id="1382" name="Group 54">
              <a:extLst>
                <a:ext uri="{FF2B5EF4-FFF2-40B4-BE49-F238E27FC236}">
                  <a16:creationId xmlns:a16="http://schemas.microsoft.com/office/drawing/2014/main" id="{170B4756-1C1B-FA4C-BE56-C5B53174E74B}"/>
                </a:ext>
              </a:extLst>
            </p:cNvPr>
            <p:cNvGrpSpPr>
              <a:grpSpLocks/>
            </p:cNvGrpSpPr>
            <p:nvPr/>
          </p:nvGrpSpPr>
          <p:grpSpPr bwMode="auto">
            <a:xfrm>
              <a:off x="42" y="886"/>
              <a:ext cx="681" cy="468"/>
              <a:chOff x="42" y="886"/>
              <a:chExt cx="681" cy="468"/>
            </a:xfrm>
          </p:grpSpPr>
          <p:grpSp>
            <p:nvGrpSpPr>
              <p:cNvPr id="1384" name="Group 55">
                <a:extLst>
                  <a:ext uri="{FF2B5EF4-FFF2-40B4-BE49-F238E27FC236}">
                    <a16:creationId xmlns:a16="http://schemas.microsoft.com/office/drawing/2014/main" id="{158AD155-91D9-8746-B26B-44DF570C833E}"/>
                  </a:ext>
                </a:extLst>
              </p:cNvPr>
              <p:cNvGrpSpPr>
                <a:grpSpLocks/>
              </p:cNvGrpSpPr>
              <p:nvPr/>
            </p:nvGrpSpPr>
            <p:grpSpPr bwMode="auto">
              <a:xfrm>
                <a:off x="278" y="886"/>
                <a:ext cx="397" cy="154"/>
                <a:chOff x="740" y="3209"/>
                <a:chExt cx="397" cy="154"/>
              </a:xfrm>
            </p:grpSpPr>
            <p:grpSp>
              <p:nvGrpSpPr>
                <p:cNvPr id="1409" name="Group 56">
                  <a:extLst>
                    <a:ext uri="{FF2B5EF4-FFF2-40B4-BE49-F238E27FC236}">
                      <a16:creationId xmlns:a16="http://schemas.microsoft.com/office/drawing/2014/main" id="{022CBD0E-FD62-DF4F-918D-BEF120E07F5A}"/>
                    </a:ext>
                  </a:extLst>
                </p:cNvPr>
                <p:cNvGrpSpPr>
                  <a:grpSpLocks/>
                </p:cNvGrpSpPr>
                <p:nvPr/>
              </p:nvGrpSpPr>
              <p:grpSpPr bwMode="auto">
                <a:xfrm>
                  <a:off x="794" y="3209"/>
                  <a:ext cx="343" cy="154"/>
                  <a:chOff x="844" y="3337"/>
                  <a:chExt cx="343" cy="154"/>
                </a:xfrm>
              </p:grpSpPr>
              <p:sp>
                <p:nvSpPr>
                  <p:cNvPr id="1412" name="Rectangle 57">
                    <a:extLst>
                      <a:ext uri="{FF2B5EF4-FFF2-40B4-BE49-F238E27FC236}">
                        <a16:creationId xmlns:a16="http://schemas.microsoft.com/office/drawing/2014/main" id="{13FCEBF7-0D42-0047-B009-0CE916D94155}"/>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13" name="Text Box 58">
                    <a:extLst>
                      <a:ext uri="{FF2B5EF4-FFF2-40B4-BE49-F238E27FC236}">
                        <a16:creationId xmlns:a16="http://schemas.microsoft.com/office/drawing/2014/main" id="{5F0D413F-7D55-814C-931F-A524E4DB1FFD}"/>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sp>
              <p:nvSpPr>
                <p:cNvPr id="1410" name="Rectangle 59">
                  <a:extLst>
                    <a:ext uri="{FF2B5EF4-FFF2-40B4-BE49-F238E27FC236}">
                      <a16:creationId xmlns:a16="http://schemas.microsoft.com/office/drawing/2014/main" id="{15D7051B-940C-384C-B172-5ABD896F7C38}"/>
                    </a:ext>
                  </a:extLst>
                </p:cNvPr>
                <p:cNvSpPr>
                  <a:spLocks noChangeArrowheads="1"/>
                </p:cNvSpPr>
                <p:nvPr/>
              </p:nvSpPr>
              <p:spPr bwMode="auto">
                <a:xfrm>
                  <a:off x="750" y="3244"/>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11" name="Rectangle 60">
                  <a:extLst>
                    <a:ext uri="{FF2B5EF4-FFF2-40B4-BE49-F238E27FC236}">
                      <a16:creationId xmlns:a16="http://schemas.microsoft.com/office/drawing/2014/main" id="{3FE3CD03-0639-E04F-8E4A-4707678B3085}"/>
                    </a:ext>
                  </a:extLst>
                </p:cNvPr>
                <p:cNvSpPr>
                  <a:spLocks noChangeArrowheads="1"/>
                </p:cNvSpPr>
                <p:nvPr/>
              </p:nvSpPr>
              <p:spPr bwMode="auto">
                <a:xfrm>
                  <a:off x="740" y="3238"/>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385" name="Group 61">
                <a:extLst>
                  <a:ext uri="{FF2B5EF4-FFF2-40B4-BE49-F238E27FC236}">
                    <a16:creationId xmlns:a16="http://schemas.microsoft.com/office/drawing/2014/main" id="{6013BA1D-3CD3-1F47-AD9B-3D59A9DDE8B6}"/>
                  </a:ext>
                </a:extLst>
              </p:cNvPr>
              <p:cNvGrpSpPr>
                <a:grpSpLocks/>
              </p:cNvGrpSpPr>
              <p:nvPr/>
            </p:nvGrpSpPr>
            <p:grpSpPr bwMode="auto">
              <a:xfrm>
                <a:off x="278" y="1034"/>
                <a:ext cx="397" cy="154"/>
                <a:chOff x="836" y="3305"/>
                <a:chExt cx="397" cy="154"/>
              </a:xfrm>
            </p:grpSpPr>
            <p:grpSp>
              <p:nvGrpSpPr>
                <p:cNvPr id="1403" name="Group 62">
                  <a:extLst>
                    <a:ext uri="{FF2B5EF4-FFF2-40B4-BE49-F238E27FC236}">
                      <a16:creationId xmlns:a16="http://schemas.microsoft.com/office/drawing/2014/main" id="{6CEF2A75-681B-8C4C-955C-38E74A0C84E1}"/>
                    </a:ext>
                  </a:extLst>
                </p:cNvPr>
                <p:cNvGrpSpPr>
                  <a:grpSpLocks/>
                </p:cNvGrpSpPr>
                <p:nvPr/>
              </p:nvGrpSpPr>
              <p:grpSpPr bwMode="auto">
                <a:xfrm>
                  <a:off x="890" y="3305"/>
                  <a:ext cx="343" cy="154"/>
                  <a:chOff x="844" y="3337"/>
                  <a:chExt cx="343" cy="154"/>
                </a:xfrm>
              </p:grpSpPr>
              <p:sp>
                <p:nvSpPr>
                  <p:cNvPr id="1407" name="Rectangle 63">
                    <a:extLst>
                      <a:ext uri="{FF2B5EF4-FFF2-40B4-BE49-F238E27FC236}">
                        <a16:creationId xmlns:a16="http://schemas.microsoft.com/office/drawing/2014/main" id="{DBE6CEFE-5986-FC41-BD88-53508D80B707}"/>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08" name="Text Box 64">
                    <a:extLst>
                      <a:ext uri="{FF2B5EF4-FFF2-40B4-BE49-F238E27FC236}">
                        <a16:creationId xmlns:a16="http://schemas.microsoft.com/office/drawing/2014/main" id="{F873FD65-9277-9F48-B366-2CA149BAA44B}"/>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1404" name="Group 65">
                  <a:extLst>
                    <a:ext uri="{FF2B5EF4-FFF2-40B4-BE49-F238E27FC236}">
                      <a16:creationId xmlns:a16="http://schemas.microsoft.com/office/drawing/2014/main" id="{5F0D09C2-937B-BE4D-8632-466777C6F956}"/>
                    </a:ext>
                  </a:extLst>
                </p:cNvPr>
                <p:cNvGrpSpPr>
                  <a:grpSpLocks/>
                </p:cNvGrpSpPr>
                <p:nvPr/>
              </p:nvGrpSpPr>
              <p:grpSpPr bwMode="auto">
                <a:xfrm>
                  <a:off x="836" y="3334"/>
                  <a:ext cx="354" cy="94"/>
                  <a:chOff x="836" y="3334"/>
                  <a:chExt cx="354" cy="94"/>
                </a:xfrm>
              </p:grpSpPr>
              <p:sp>
                <p:nvSpPr>
                  <p:cNvPr id="1405" name="Rectangle 66">
                    <a:extLst>
                      <a:ext uri="{FF2B5EF4-FFF2-40B4-BE49-F238E27FC236}">
                        <a16:creationId xmlns:a16="http://schemas.microsoft.com/office/drawing/2014/main" id="{A234A500-4F4E-8347-BC11-C205D6D42648}"/>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06" name="Rectangle 67">
                    <a:extLst>
                      <a:ext uri="{FF2B5EF4-FFF2-40B4-BE49-F238E27FC236}">
                        <a16:creationId xmlns:a16="http://schemas.microsoft.com/office/drawing/2014/main" id="{34061CA1-83C1-0845-AC89-87EDF10EADCA}"/>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1386" name="Group 68">
                <a:extLst>
                  <a:ext uri="{FF2B5EF4-FFF2-40B4-BE49-F238E27FC236}">
                    <a16:creationId xmlns:a16="http://schemas.microsoft.com/office/drawing/2014/main" id="{C84BC621-1C3C-0B4B-853A-68B80390C1C5}"/>
                  </a:ext>
                </a:extLst>
              </p:cNvPr>
              <p:cNvGrpSpPr>
                <a:grpSpLocks/>
              </p:cNvGrpSpPr>
              <p:nvPr/>
            </p:nvGrpSpPr>
            <p:grpSpPr bwMode="auto">
              <a:xfrm>
                <a:off x="165" y="1054"/>
                <a:ext cx="480" cy="112"/>
                <a:chOff x="627" y="3377"/>
                <a:chExt cx="480" cy="112"/>
              </a:xfrm>
            </p:grpSpPr>
            <p:sp>
              <p:nvSpPr>
                <p:cNvPr id="1401" name="Rectangle 69">
                  <a:extLst>
                    <a:ext uri="{FF2B5EF4-FFF2-40B4-BE49-F238E27FC236}">
                      <a16:creationId xmlns:a16="http://schemas.microsoft.com/office/drawing/2014/main" id="{D7F39EAB-B71F-7A48-AD96-C7BBDD18C31E}"/>
                    </a:ext>
                  </a:extLst>
                </p:cNvPr>
                <p:cNvSpPr>
                  <a:spLocks noChangeArrowheads="1"/>
                </p:cNvSpPr>
                <p:nvPr/>
              </p:nvSpPr>
              <p:spPr bwMode="auto">
                <a:xfrm>
                  <a:off x="636" y="3388"/>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02" name="Rectangle 70">
                  <a:extLst>
                    <a:ext uri="{FF2B5EF4-FFF2-40B4-BE49-F238E27FC236}">
                      <a16:creationId xmlns:a16="http://schemas.microsoft.com/office/drawing/2014/main" id="{F08D33AF-49EF-434E-A68B-C96EC0C0005A}"/>
                    </a:ext>
                  </a:extLst>
                </p:cNvPr>
                <p:cNvSpPr>
                  <a:spLocks noChangeArrowheads="1"/>
                </p:cNvSpPr>
                <p:nvPr/>
              </p:nvSpPr>
              <p:spPr bwMode="auto">
                <a:xfrm>
                  <a:off x="627" y="3377"/>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387" name="Group 71">
                <a:extLst>
                  <a:ext uri="{FF2B5EF4-FFF2-40B4-BE49-F238E27FC236}">
                    <a16:creationId xmlns:a16="http://schemas.microsoft.com/office/drawing/2014/main" id="{04899703-36DD-3748-90C7-050D5E980277}"/>
                  </a:ext>
                </a:extLst>
              </p:cNvPr>
              <p:cNvGrpSpPr>
                <a:grpSpLocks/>
              </p:cNvGrpSpPr>
              <p:nvPr/>
            </p:nvGrpSpPr>
            <p:grpSpPr bwMode="auto">
              <a:xfrm>
                <a:off x="42" y="1200"/>
                <a:ext cx="681" cy="154"/>
                <a:chOff x="504" y="3523"/>
                <a:chExt cx="681" cy="154"/>
              </a:xfrm>
            </p:grpSpPr>
            <p:grpSp>
              <p:nvGrpSpPr>
                <p:cNvPr id="1388" name="Group 72">
                  <a:extLst>
                    <a:ext uri="{FF2B5EF4-FFF2-40B4-BE49-F238E27FC236}">
                      <a16:creationId xmlns:a16="http://schemas.microsoft.com/office/drawing/2014/main" id="{7E58F00D-1CE7-8A4D-B79A-554376609030}"/>
                    </a:ext>
                  </a:extLst>
                </p:cNvPr>
                <p:cNvGrpSpPr>
                  <a:grpSpLocks/>
                </p:cNvGrpSpPr>
                <p:nvPr/>
              </p:nvGrpSpPr>
              <p:grpSpPr bwMode="auto">
                <a:xfrm>
                  <a:off x="623" y="3523"/>
                  <a:ext cx="510" cy="154"/>
                  <a:chOff x="723" y="3453"/>
                  <a:chExt cx="510" cy="154"/>
                </a:xfrm>
              </p:grpSpPr>
              <p:grpSp>
                <p:nvGrpSpPr>
                  <p:cNvPr id="1392" name="Group 73">
                    <a:extLst>
                      <a:ext uri="{FF2B5EF4-FFF2-40B4-BE49-F238E27FC236}">
                        <a16:creationId xmlns:a16="http://schemas.microsoft.com/office/drawing/2014/main" id="{47FB9C51-9E8B-C54D-8BC2-06F3F7531D23}"/>
                      </a:ext>
                    </a:extLst>
                  </p:cNvPr>
                  <p:cNvGrpSpPr>
                    <a:grpSpLocks/>
                  </p:cNvGrpSpPr>
                  <p:nvPr/>
                </p:nvGrpSpPr>
                <p:grpSpPr bwMode="auto">
                  <a:xfrm>
                    <a:off x="836" y="3453"/>
                    <a:ext cx="397" cy="154"/>
                    <a:chOff x="836" y="3305"/>
                    <a:chExt cx="397" cy="154"/>
                  </a:xfrm>
                </p:grpSpPr>
                <p:grpSp>
                  <p:nvGrpSpPr>
                    <p:cNvPr id="1395" name="Group 74">
                      <a:extLst>
                        <a:ext uri="{FF2B5EF4-FFF2-40B4-BE49-F238E27FC236}">
                          <a16:creationId xmlns:a16="http://schemas.microsoft.com/office/drawing/2014/main" id="{48D2FA83-60D9-974D-AE72-512FA05C5F12}"/>
                        </a:ext>
                      </a:extLst>
                    </p:cNvPr>
                    <p:cNvGrpSpPr>
                      <a:grpSpLocks/>
                    </p:cNvGrpSpPr>
                    <p:nvPr/>
                  </p:nvGrpSpPr>
                  <p:grpSpPr bwMode="auto">
                    <a:xfrm>
                      <a:off x="890" y="3305"/>
                      <a:ext cx="343" cy="154"/>
                      <a:chOff x="844" y="3337"/>
                      <a:chExt cx="343" cy="154"/>
                    </a:xfrm>
                  </p:grpSpPr>
                  <p:sp>
                    <p:nvSpPr>
                      <p:cNvPr id="1399" name="Rectangle 75">
                        <a:extLst>
                          <a:ext uri="{FF2B5EF4-FFF2-40B4-BE49-F238E27FC236}">
                            <a16:creationId xmlns:a16="http://schemas.microsoft.com/office/drawing/2014/main" id="{C706B9B5-94D1-6A44-BF66-EAAFDF0847F3}"/>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00" name="Text Box 76">
                        <a:extLst>
                          <a:ext uri="{FF2B5EF4-FFF2-40B4-BE49-F238E27FC236}">
                            <a16:creationId xmlns:a16="http://schemas.microsoft.com/office/drawing/2014/main" id="{8E295886-4BD5-BF47-9ED6-1EEA0855CE3B}"/>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1396" name="Group 77">
                      <a:extLst>
                        <a:ext uri="{FF2B5EF4-FFF2-40B4-BE49-F238E27FC236}">
                          <a16:creationId xmlns:a16="http://schemas.microsoft.com/office/drawing/2014/main" id="{85E5888E-ACDE-A048-AB52-2E52B5C83246}"/>
                        </a:ext>
                      </a:extLst>
                    </p:cNvPr>
                    <p:cNvGrpSpPr>
                      <a:grpSpLocks/>
                    </p:cNvGrpSpPr>
                    <p:nvPr/>
                  </p:nvGrpSpPr>
                  <p:grpSpPr bwMode="auto">
                    <a:xfrm>
                      <a:off x="836" y="3334"/>
                      <a:ext cx="354" cy="94"/>
                      <a:chOff x="836" y="3334"/>
                      <a:chExt cx="354" cy="94"/>
                    </a:xfrm>
                  </p:grpSpPr>
                  <p:sp>
                    <p:nvSpPr>
                      <p:cNvPr id="1397" name="Rectangle 78">
                        <a:extLst>
                          <a:ext uri="{FF2B5EF4-FFF2-40B4-BE49-F238E27FC236}">
                            <a16:creationId xmlns:a16="http://schemas.microsoft.com/office/drawing/2014/main" id="{82615A2A-BF17-5548-83C3-E32578EFC521}"/>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98" name="Rectangle 79">
                        <a:extLst>
                          <a:ext uri="{FF2B5EF4-FFF2-40B4-BE49-F238E27FC236}">
                            <a16:creationId xmlns:a16="http://schemas.microsoft.com/office/drawing/2014/main" id="{ABFA8DCD-5499-B64E-8686-262B4971AC6B}"/>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1393" name="Rectangle 80">
                    <a:extLst>
                      <a:ext uri="{FF2B5EF4-FFF2-40B4-BE49-F238E27FC236}">
                        <a16:creationId xmlns:a16="http://schemas.microsoft.com/office/drawing/2014/main" id="{015FD140-4F4A-084B-9FD6-3D1462B6F259}"/>
                      </a:ext>
                    </a:extLst>
                  </p:cNvPr>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94" name="Rectangle 81">
                    <a:extLst>
                      <a:ext uri="{FF2B5EF4-FFF2-40B4-BE49-F238E27FC236}">
                        <a16:creationId xmlns:a16="http://schemas.microsoft.com/office/drawing/2014/main" id="{CD85327C-6314-844B-BBE0-5A87CB5E5DEE}"/>
                      </a:ext>
                    </a:extLst>
                  </p:cNvPr>
                  <p:cNvSpPr>
                    <a:spLocks noChangeArrowheads="1"/>
                  </p:cNvSpPr>
                  <p:nvPr/>
                </p:nvSpPr>
                <p:spPr bwMode="auto">
                  <a:xfrm>
                    <a:off x="723" y="3473"/>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389" name="Rectangle 82">
                  <a:extLst>
                    <a:ext uri="{FF2B5EF4-FFF2-40B4-BE49-F238E27FC236}">
                      <a16:creationId xmlns:a16="http://schemas.microsoft.com/office/drawing/2014/main" id="{9F39B614-10F1-774F-B244-ABEBE76703B0}"/>
                    </a:ext>
                  </a:extLst>
                </p:cNvPr>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90" name="Rectangle 83">
                  <a:extLst>
                    <a:ext uri="{FF2B5EF4-FFF2-40B4-BE49-F238E27FC236}">
                      <a16:creationId xmlns:a16="http://schemas.microsoft.com/office/drawing/2014/main" id="{BAC1E200-588A-7740-8C26-1A0629345FFA}"/>
                    </a:ext>
                  </a:extLst>
                </p:cNvPr>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91" name="Rectangle 84">
                  <a:extLst>
                    <a:ext uri="{FF2B5EF4-FFF2-40B4-BE49-F238E27FC236}">
                      <a16:creationId xmlns:a16="http://schemas.microsoft.com/office/drawing/2014/main" id="{35F06EAB-82D2-C44A-A22C-E5918BD89C2B}"/>
                    </a:ext>
                  </a:extLst>
                </p:cNvPr>
                <p:cNvSpPr>
                  <a:spLocks noChangeArrowheads="1"/>
                </p:cNvSpPr>
                <p:nvPr/>
              </p:nvSpPr>
              <p:spPr bwMode="auto">
                <a:xfrm>
                  <a:off x="504" y="3529"/>
                  <a:ext cx="681" cy="1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1383" name="AutoShape 85">
              <a:extLst>
                <a:ext uri="{FF2B5EF4-FFF2-40B4-BE49-F238E27FC236}">
                  <a16:creationId xmlns:a16="http://schemas.microsoft.com/office/drawing/2014/main" id="{18F6CCEB-1F89-1545-BB6F-0DB94AEE141F}"/>
                </a:ext>
              </a:extLst>
            </p:cNvPr>
            <p:cNvSpPr>
              <a:spLocks noChangeArrowheads="1"/>
            </p:cNvSpPr>
            <p:nvPr/>
          </p:nvSpPr>
          <p:spPr bwMode="auto">
            <a:xfrm>
              <a:off x="384" y="744"/>
              <a:ext cx="240" cy="735"/>
            </a:xfrm>
            <a:prstGeom prst="downArrow">
              <a:avLst>
                <a:gd name="adj1" fmla="val 54167"/>
                <a:gd name="adj2" fmla="val 49170"/>
              </a:avLst>
            </a:prstGeom>
            <a:gradFill rotWithShape="1">
              <a:gsLst>
                <a:gs pos="0">
                  <a:srgbClr val="FF0000">
                    <a:alpha val="25000"/>
                  </a:srgbClr>
                </a:gs>
                <a:gs pos="100000">
                  <a:srgbClr val="FF0000">
                    <a:alpha val="25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414" name="Group 86">
            <a:extLst>
              <a:ext uri="{FF2B5EF4-FFF2-40B4-BE49-F238E27FC236}">
                <a16:creationId xmlns:a16="http://schemas.microsoft.com/office/drawing/2014/main" id="{1121707D-6A2B-FD4D-8EA2-98FA9D7539B1}"/>
              </a:ext>
            </a:extLst>
          </p:cNvPr>
          <p:cNvGrpSpPr>
            <a:grpSpLocks/>
          </p:cNvGrpSpPr>
          <p:nvPr/>
        </p:nvGrpSpPr>
        <p:grpSpPr bwMode="auto">
          <a:xfrm>
            <a:off x="1543545" y="4795058"/>
            <a:ext cx="1081087" cy="244475"/>
            <a:chOff x="504" y="3523"/>
            <a:chExt cx="681" cy="154"/>
          </a:xfrm>
        </p:grpSpPr>
        <p:grpSp>
          <p:nvGrpSpPr>
            <p:cNvPr id="1415" name="Group 87">
              <a:extLst>
                <a:ext uri="{FF2B5EF4-FFF2-40B4-BE49-F238E27FC236}">
                  <a16:creationId xmlns:a16="http://schemas.microsoft.com/office/drawing/2014/main" id="{A2C1DB06-344A-F84A-8733-AFC4DAEEE2B6}"/>
                </a:ext>
              </a:extLst>
            </p:cNvPr>
            <p:cNvGrpSpPr>
              <a:grpSpLocks/>
            </p:cNvGrpSpPr>
            <p:nvPr/>
          </p:nvGrpSpPr>
          <p:grpSpPr bwMode="auto">
            <a:xfrm>
              <a:off x="623" y="3523"/>
              <a:ext cx="510" cy="154"/>
              <a:chOff x="723" y="3453"/>
              <a:chExt cx="510" cy="154"/>
            </a:xfrm>
          </p:grpSpPr>
          <p:grpSp>
            <p:nvGrpSpPr>
              <p:cNvPr id="1419" name="Group 88">
                <a:extLst>
                  <a:ext uri="{FF2B5EF4-FFF2-40B4-BE49-F238E27FC236}">
                    <a16:creationId xmlns:a16="http://schemas.microsoft.com/office/drawing/2014/main" id="{1312DEFD-37D9-EE4B-A6D8-BD394BBA836C}"/>
                  </a:ext>
                </a:extLst>
              </p:cNvPr>
              <p:cNvGrpSpPr>
                <a:grpSpLocks/>
              </p:cNvGrpSpPr>
              <p:nvPr/>
            </p:nvGrpSpPr>
            <p:grpSpPr bwMode="auto">
              <a:xfrm>
                <a:off x="836" y="3453"/>
                <a:ext cx="397" cy="154"/>
                <a:chOff x="836" y="3305"/>
                <a:chExt cx="397" cy="154"/>
              </a:xfrm>
            </p:grpSpPr>
            <p:grpSp>
              <p:nvGrpSpPr>
                <p:cNvPr id="1422" name="Group 89">
                  <a:extLst>
                    <a:ext uri="{FF2B5EF4-FFF2-40B4-BE49-F238E27FC236}">
                      <a16:creationId xmlns:a16="http://schemas.microsoft.com/office/drawing/2014/main" id="{AEB25500-68E5-0242-9D77-3AB457942928}"/>
                    </a:ext>
                  </a:extLst>
                </p:cNvPr>
                <p:cNvGrpSpPr>
                  <a:grpSpLocks/>
                </p:cNvGrpSpPr>
                <p:nvPr/>
              </p:nvGrpSpPr>
              <p:grpSpPr bwMode="auto">
                <a:xfrm>
                  <a:off x="890" y="3305"/>
                  <a:ext cx="343" cy="154"/>
                  <a:chOff x="844" y="3337"/>
                  <a:chExt cx="343" cy="154"/>
                </a:xfrm>
              </p:grpSpPr>
              <p:sp>
                <p:nvSpPr>
                  <p:cNvPr id="1426" name="Rectangle 90">
                    <a:extLst>
                      <a:ext uri="{FF2B5EF4-FFF2-40B4-BE49-F238E27FC236}">
                        <a16:creationId xmlns:a16="http://schemas.microsoft.com/office/drawing/2014/main" id="{CB0F42B1-EC5C-574D-9996-8915E9E894EA}"/>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27" name="Text Box 91">
                    <a:extLst>
                      <a:ext uri="{FF2B5EF4-FFF2-40B4-BE49-F238E27FC236}">
                        <a16:creationId xmlns:a16="http://schemas.microsoft.com/office/drawing/2014/main" id="{6165BC0B-3830-4148-A011-D65290E5C6BF}"/>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1423" name="Group 92">
                  <a:extLst>
                    <a:ext uri="{FF2B5EF4-FFF2-40B4-BE49-F238E27FC236}">
                      <a16:creationId xmlns:a16="http://schemas.microsoft.com/office/drawing/2014/main" id="{B01FA0AD-A461-A44D-B4B2-0EDADF7B1DA4}"/>
                    </a:ext>
                  </a:extLst>
                </p:cNvPr>
                <p:cNvGrpSpPr>
                  <a:grpSpLocks/>
                </p:cNvGrpSpPr>
                <p:nvPr/>
              </p:nvGrpSpPr>
              <p:grpSpPr bwMode="auto">
                <a:xfrm>
                  <a:off x="836" y="3334"/>
                  <a:ext cx="354" cy="94"/>
                  <a:chOff x="836" y="3334"/>
                  <a:chExt cx="354" cy="94"/>
                </a:xfrm>
              </p:grpSpPr>
              <p:sp>
                <p:nvSpPr>
                  <p:cNvPr id="1424" name="Rectangle 93">
                    <a:extLst>
                      <a:ext uri="{FF2B5EF4-FFF2-40B4-BE49-F238E27FC236}">
                        <a16:creationId xmlns:a16="http://schemas.microsoft.com/office/drawing/2014/main" id="{4D064722-2CBE-3641-B55B-92EDAA8C22B2}"/>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25" name="Rectangle 94">
                    <a:extLst>
                      <a:ext uri="{FF2B5EF4-FFF2-40B4-BE49-F238E27FC236}">
                        <a16:creationId xmlns:a16="http://schemas.microsoft.com/office/drawing/2014/main" id="{F1511B9F-2E7C-3340-9B5D-715334B1E142}"/>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1420" name="Rectangle 95">
                <a:extLst>
                  <a:ext uri="{FF2B5EF4-FFF2-40B4-BE49-F238E27FC236}">
                    <a16:creationId xmlns:a16="http://schemas.microsoft.com/office/drawing/2014/main" id="{41BCDDA4-7173-A74D-8FA7-8C15DAE22791}"/>
                  </a:ext>
                </a:extLst>
              </p:cNvPr>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21" name="Rectangle 96">
                <a:extLst>
                  <a:ext uri="{FF2B5EF4-FFF2-40B4-BE49-F238E27FC236}">
                    <a16:creationId xmlns:a16="http://schemas.microsoft.com/office/drawing/2014/main" id="{A5C31A2B-EA68-F74D-B78C-D518F2DD9D45}"/>
                  </a:ext>
                </a:extLst>
              </p:cNvPr>
              <p:cNvSpPr>
                <a:spLocks noChangeArrowheads="1"/>
              </p:cNvSpPr>
              <p:nvPr/>
            </p:nvSpPr>
            <p:spPr bwMode="auto">
              <a:xfrm>
                <a:off x="723" y="3473"/>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416" name="Rectangle 97">
              <a:extLst>
                <a:ext uri="{FF2B5EF4-FFF2-40B4-BE49-F238E27FC236}">
                  <a16:creationId xmlns:a16="http://schemas.microsoft.com/office/drawing/2014/main" id="{45277660-2427-0E41-B8FB-470007D3DDCC}"/>
                </a:ext>
              </a:extLst>
            </p:cNvPr>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17" name="Rectangle 98">
              <a:extLst>
                <a:ext uri="{FF2B5EF4-FFF2-40B4-BE49-F238E27FC236}">
                  <a16:creationId xmlns:a16="http://schemas.microsoft.com/office/drawing/2014/main" id="{A8CCFB6D-51C0-524A-A7B0-AA5FCE9A99BE}"/>
                </a:ext>
              </a:extLst>
            </p:cNvPr>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18" name="Rectangle 99">
              <a:extLst>
                <a:ext uri="{FF2B5EF4-FFF2-40B4-BE49-F238E27FC236}">
                  <a16:creationId xmlns:a16="http://schemas.microsoft.com/office/drawing/2014/main" id="{7F631B2E-9741-3944-A05C-0F55FF830640}"/>
                </a:ext>
              </a:extLst>
            </p:cNvPr>
            <p:cNvSpPr>
              <a:spLocks noChangeArrowheads="1"/>
            </p:cNvSpPr>
            <p:nvPr/>
          </p:nvSpPr>
          <p:spPr bwMode="auto">
            <a:xfrm>
              <a:off x="504" y="3529"/>
              <a:ext cx="681" cy="1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428" name="Group 100">
            <a:extLst>
              <a:ext uri="{FF2B5EF4-FFF2-40B4-BE49-F238E27FC236}">
                <a16:creationId xmlns:a16="http://schemas.microsoft.com/office/drawing/2014/main" id="{ADC383E7-C8CF-9D44-A628-045BE938429B}"/>
              </a:ext>
            </a:extLst>
          </p:cNvPr>
          <p:cNvGrpSpPr>
            <a:grpSpLocks/>
          </p:cNvGrpSpPr>
          <p:nvPr/>
        </p:nvGrpSpPr>
        <p:grpSpPr bwMode="auto">
          <a:xfrm>
            <a:off x="2572245" y="3626658"/>
            <a:ext cx="1316037" cy="1314450"/>
            <a:chOff x="931" y="1941"/>
            <a:chExt cx="829" cy="828"/>
          </a:xfrm>
        </p:grpSpPr>
        <p:sp>
          <p:nvSpPr>
            <p:cNvPr id="1429" name="Freeform 101">
              <a:extLst>
                <a:ext uri="{FF2B5EF4-FFF2-40B4-BE49-F238E27FC236}">
                  <a16:creationId xmlns:a16="http://schemas.microsoft.com/office/drawing/2014/main" id="{25A378C0-55B4-C94D-A623-59A8EB7F0073}"/>
                </a:ext>
              </a:extLst>
            </p:cNvPr>
            <p:cNvSpPr>
              <a:spLocks/>
            </p:cNvSpPr>
            <p:nvPr/>
          </p:nvSpPr>
          <p:spPr bwMode="auto">
            <a:xfrm>
              <a:off x="1424" y="1965"/>
              <a:ext cx="336" cy="801"/>
            </a:xfrm>
            <a:custGeom>
              <a:avLst/>
              <a:gdLst>
                <a:gd name="T0" fmla="*/ 1 w 551"/>
                <a:gd name="T1" fmla="*/ 0 h 801"/>
                <a:gd name="T2" fmla="*/ 1 w 551"/>
                <a:gd name="T3" fmla="*/ 402 h 801"/>
                <a:gd name="T4" fmla="*/ 1 w 551"/>
                <a:gd name="T5" fmla="*/ 801 h 801"/>
                <a:gd name="T6" fmla="*/ 1 w 551"/>
                <a:gd name="T7" fmla="*/ 535 h 801"/>
                <a:gd name="T8" fmla="*/ 0 w 551"/>
                <a:gd name="T9" fmla="*/ 371 h 801"/>
                <a:gd name="T10" fmla="*/ 1 w 551"/>
                <a:gd name="T11" fmla="*/ 0 h 801"/>
                <a:gd name="T12" fmla="*/ 0 60000 65536"/>
                <a:gd name="T13" fmla="*/ 0 60000 65536"/>
                <a:gd name="T14" fmla="*/ 0 60000 65536"/>
                <a:gd name="T15" fmla="*/ 0 60000 65536"/>
                <a:gd name="T16" fmla="*/ 0 60000 65536"/>
                <a:gd name="T17" fmla="*/ 0 60000 65536"/>
                <a:gd name="T18" fmla="*/ 0 w 551"/>
                <a:gd name="T19" fmla="*/ 0 h 801"/>
                <a:gd name="T20" fmla="*/ 551 w 551"/>
                <a:gd name="T21" fmla="*/ 801 h 801"/>
              </a:gdLst>
              <a:ahLst/>
              <a:cxnLst>
                <a:cxn ang="T12">
                  <a:pos x="T0" y="T1"/>
                </a:cxn>
                <a:cxn ang="T13">
                  <a:pos x="T2" y="T3"/>
                </a:cxn>
                <a:cxn ang="T14">
                  <a:pos x="T4" y="T5"/>
                </a:cxn>
                <a:cxn ang="T15">
                  <a:pos x="T6" y="T7"/>
                </a:cxn>
                <a:cxn ang="T16">
                  <a:pos x="T8" y="T9"/>
                </a:cxn>
                <a:cxn ang="T17">
                  <a:pos x="T10" y="T11"/>
                </a:cxn>
              </a:cxnLst>
              <a:rect l="T18" t="T19" r="T20" b="T21"/>
              <a:pathLst>
                <a:path w="551" h="801">
                  <a:moveTo>
                    <a:pt x="14" y="0"/>
                  </a:moveTo>
                  <a:lnTo>
                    <a:pt x="551" y="402"/>
                  </a:lnTo>
                  <a:lnTo>
                    <a:pt x="6" y="801"/>
                  </a:lnTo>
                  <a:lnTo>
                    <a:pt x="13" y="535"/>
                  </a:lnTo>
                  <a:lnTo>
                    <a:pt x="0" y="371"/>
                  </a:lnTo>
                  <a:lnTo>
                    <a:pt x="14" y="0"/>
                  </a:lnTo>
                  <a:close/>
                </a:path>
              </a:pathLst>
            </a:custGeom>
            <a:gradFill rotWithShape="1">
              <a:gsLst>
                <a:gs pos="0">
                  <a:srgbClr val="FFFFFF">
                    <a:alpha val="65999"/>
                  </a:srgbClr>
                </a:gs>
                <a:gs pos="100000">
                  <a:srgbClr val="000099">
                    <a:alpha val="65999"/>
                  </a:srgbClr>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430" name="Group 102">
              <a:extLst>
                <a:ext uri="{FF2B5EF4-FFF2-40B4-BE49-F238E27FC236}">
                  <a16:creationId xmlns:a16="http://schemas.microsoft.com/office/drawing/2014/main" id="{9F804CDB-1EC2-BD48-82BF-534976C2A4BE}"/>
                </a:ext>
              </a:extLst>
            </p:cNvPr>
            <p:cNvGrpSpPr>
              <a:grpSpLocks/>
            </p:cNvGrpSpPr>
            <p:nvPr/>
          </p:nvGrpSpPr>
          <p:grpSpPr bwMode="auto">
            <a:xfrm>
              <a:off x="931" y="1941"/>
              <a:ext cx="501" cy="828"/>
              <a:chOff x="569" y="2954"/>
              <a:chExt cx="501" cy="828"/>
            </a:xfrm>
          </p:grpSpPr>
          <p:sp>
            <p:nvSpPr>
              <p:cNvPr id="1431" name="Rectangle 103">
                <a:extLst>
                  <a:ext uri="{FF2B5EF4-FFF2-40B4-BE49-F238E27FC236}">
                    <a16:creationId xmlns:a16="http://schemas.microsoft.com/office/drawing/2014/main" id="{F5FF0A09-50BB-5A47-BC95-9E36D622C934}"/>
                  </a:ext>
                </a:extLst>
              </p:cNvPr>
              <p:cNvSpPr>
                <a:spLocks noChangeArrowheads="1"/>
              </p:cNvSpPr>
              <p:nvPr/>
            </p:nvSpPr>
            <p:spPr bwMode="auto">
              <a:xfrm>
                <a:off x="576" y="2973"/>
                <a:ext cx="493" cy="790"/>
              </a:xfrm>
              <a:prstGeom prst="rect">
                <a:avLst/>
              </a:prstGeom>
              <a:solidFill>
                <a:srgbClr val="FFFFFF"/>
              </a:solidFill>
              <a:ln w="9525">
                <a:solidFill>
                  <a:srgbClr val="000000"/>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32" name="Text Box 104">
                <a:extLst>
                  <a:ext uri="{FF2B5EF4-FFF2-40B4-BE49-F238E27FC236}">
                    <a16:creationId xmlns:a16="http://schemas.microsoft.com/office/drawing/2014/main" id="{983732BD-F5E1-A040-B8D1-C73DABEAF53B}"/>
                  </a:ext>
                </a:extLst>
              </p:cNvPr>
              <p:cNvSpPr txBox="1">
                <a:spLocks noChangeArrowheads="1"/>
              </p:cNvSpPr>
              <p:nvPr/>
            </p:nvSpPr>
            <p:spPr bwMode="auto">
              <a:xfrm>
                <a:off x="593" y="2954"/>
                <a:ext cx="477" cy="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DHCP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UDP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Eth</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Phy</a:t>
                </a:r>
              </a:p>
            </p:txBody>
          </p:sp>
          <p:sp>
            <p:nvSpPr>
              <p:cNvPr id="1433" name="Line 105">
                <a:extLst>
                  <a:ext uri="{FF2B5EF4-FFF2-40B4-BE49-F238E27FC236}">
                    <a16:creationId xmlns:a16="http://schemas.microsoft.com/office/drawing/2014/main" id="{ABFD8491-C1C6-2548-A702-B2F9CB59E807}"/>
                  </a:ext>
                </a:extLst>
              </p:cNvPr>
              <p:cNvSpPr>
                <a:spLocks noChangeShapeType="1"/>
              </p:cNvSpPr>
              <p:nvPr/>
            </p:nvSpPr>
            <p:spPr bwMode="auto">
              <a:xfrm>
                <a:off x="578" y="3130"/>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34" name="Line 106">
                <a:extLst>
                  <a:ext uri="{FF2B5EF4-FFF2-40B4-BE49-F238E27FC236}">
                    <a16:creationId xmlns:a16="http://schemas.microsoft.com/office/drawing/2014/main" id="{21CDF7E2-6761-3C43-9832-7D888CA6E260}"/>
                  </a:ext>
                </a:extLst>
              </p:cNvPr>
              <p:cNvSpPr>
                <a:spLocks noChangeShapeType="1"/>
              </p:cNvSpPr>
              <p:nvPr/>
            </p:nvSpPr>
            <p:spPr bwMode="auto">
              <a:xfrm>
                <a:off x="575" y="3289"/>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35" name="Line 107">
                <a:extLst>
                  <a:ext uri="{FF2B5EF4-FFF2-40B4-BE49-F238E27FC236}">
                    <a16:creationId xmlns:a16="http://schemas.microsoft.com/office/drawing/2014/main" id="{D7B9C5E9-14E3-B44B-841F-C2912C7A4ACA}"/>
                  </a:ext>
                </a:extLst>
              </p:cNvPr>
              <p:cNvSpPr>
                <a:spLocks noChangeShapeType="1"/>
              </p:cNvSpPr>
              <p:nvPr/>
            </p:nvSpPr>
            <p:spPr bwMode="auto">
              <a:xfrm>
                <a:off x="572" y="3448"/>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36" name="Line 108">
                <a:extLst>
                  <a:ext uri="{FF2B5EF4-FFF2-40B4-BE49-F238E27FC236}">
                    <a16:creationId xmlns:a16="http://schemas.microsoft.com/office/drawing/2014/main" id="{47E7EAA2-A0DE-5D4C-8841-CCE69E254183}"/>
                  </a:ext>
                </a:extLst>
              </p:cNvPr>
              <p:cNvSpPr>
                <a:spLocks noChangeShapeType="1"/>
              </p:cNvSpPr>
              <p:nvPr/>
            </p:nvSpPr>
            <p:spPr bwMode="auto">
              <a:xfrm>
                <a:off x="569" y="3607"/>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1437" name="Group 145">
            <a:extLst>
              <a:ext uri="{FF2B5EF4-FFF2-40B4-BE49-F238E27FC236}">
                <a16:creationId xmlns:a16="http://schemas.microsoft.com/office/drawing/2014/main" id="{EB3EB365-6337-534D-85A9-F5BF2F50279A}"/>
              </a:ext>
            </a:extLst>
          </p:cNvPr>
          <p:cNvGrpSpPr>
            <a:grpSpLocks/>
          </p:cNvGrpSpPr>
          <p:nvPr/>
        </p:nvGrpSpPr>
        <p:grpSpPr bwMode="auto">
          <a:xfrm>
            <a:off x="1897557" y="3734608"/>
            <a:ext cx="544513" cy="244475"/>
            <a:chOff x="844" y="3337"/>
            <a:chExt cx="343" cy="154"/>
          </a:xfrm>
        </p:grpSpPr>
        <p:sp>
          <p:nvSpPr>
            <p:cNvPr id="1438" name="Rectangle 146">
              <a:extLst>
                <a:ext uri="{FF2B5EF4-FFF2-40B4-BE49-F238E27FC236}">
                  <a16:creationId xmlns:a16="http://schemas.microsoft.com/office/drawing/2014/main" id="{C1EDFB31-2B54-7F4B-B7B3-2B74EB1F1B4C}"/>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39" name="Text Box 147">
              <a:extLst>
                <a:ext uri="{FF2B5EF4-FFF2-40B4-BE49-F238E27FC236}">
                  <a16:creationId xmlns:a16="http://schemas.microsoft.com/office/drawing/2014/main" id="{26739997-45D8-6E4B-A423-C6DCAC5970FB}"/>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1440" name="Group 44">
            <a:extLst>
              <a:ext uri="{FF2B5EF4-FFF2-40B4-BE49-F238E27FC236}">
                <a16:creationId xmlns:a16="http://schemas.microsoft.com/office/drawing/2014/main" id="{5E864C9E-2FFD-CA43-B79D-BEBA724A7561}"/>
              </a:ext>
            </a:extLst>
          </p:cNvPr>
          <p:cNvGrpSpPr>
            <a:grpSpLocks/>
          </p:cNvGrpSpPr>
          <p:nvPr/>
        </p:nvGrpSpPr>
        <p:grpSpPr bwMode="auto">
          <a:xfrm>
            <a:off x="2289670" y="1637520"/>
            <a:ext cx="976312" cy="1460500"/>
            <a:chOff x="651" y="681"/>
            <a:chExt cx="615" cy="920"/>
          </a:xfrm>
        </p:grpSpPr>
        <p:sp>
          <p:nvSpPr>
            <p:cNvPr id="1441" name="Freeform 45">
              <a:extLst>
                <a:ext uri="{FF2B5EF4-FFF2-40B4-BE49-F238E27FC236}">
                  <a16:creationId xmlns:a16="http://schemas.microsoft.com/office/drawing/2014/main" id="{3296C3CB-ADF7-C543-8BF9-E52EC508CB9C}"/>
                </a:ext>
              </a:extLst>
            </p:cNvPr>
            <p:cNvSpPr>
              <a:spLocks/>
            </p:cNvSpPr>
            <p:nvPr/>
          </p:nvSpPr>
          <p:spPr bwMode="auto">
            <a:xfrm>
              <a:off x="662" y="698"/>
              <a:ext cx="604" cy="903"/>
            </a:xfrm>
            <a:custGeom>
              <a:avLst/>
              <a:gdLst>
                <a:gd name="T0" fmla="*/ 496 w 604"/>
                <a:gd name="T1" fmla="*/ 0 h 903"/>
                <a:gd name="T2" fmla="*/ 604 w 604"/>
                <a:gd name="T3" fmla="*/ 903 h 903"/>
                <a:gd name="T4" fmla="*/ 0 w 604"/>
                <a:gd name="T5" fmla="*/ 788 h 903"/>
                <a:gd name="T6" fmla="*/ 456 w 604"/>
                <a:gd name="T7" fmla="*/ 750 h 903"/>
                <a:gd name="T8" fmla="*/ 496 w 604"/>
                <a:gd name="T9" fmla="*/ 0 h 903"/>
                <a:gd name="T10" fmla="*/ 0 60000 65536"/>
                <a:gd name="T11" fmla="*/ 0 60000 65536"/>
                <a:gd name="T12" fmla="*/ 0 60000 65536"/>
                <a:gd name="T13" fmla="*/ 0 60000 65536"/>
                <a:gd name="T14" fmla="*/ 0 60000 65536"/>
                <a:gd name="T15" fmla="*/ 0 w 604"/>
                <a:gd name="T16" fmla="*/ 0 h 903"/>
                <a:gd name="T17" fmla="*/ 604 w 604"/>
                <a:gd name="T18" fmla="*/ 903 h 903"/>
              </a:gdLst>
              <a:ahLst/>
              <a:cxnLst>
                <a:cxn ang="T10">
                  <a:pos x="T0" y="T1"/>
                </a:cxn>
                <a:cxn ang="T11">
                  <a:pos x="T2" y="T3"/>
                </a:cxn>
                <a:cxn ang="T12">
                  <a:pos x="T4" y="T5"/>
                </a:cxn>
                <a:cxn ang="T13">
                  <a:pos x="T6" y="T7"/>
                </a:cxn>
                <a:cxn ang="T14">
                  <a:pos x="T8" y="T9"/>
                </a:cxn>
              </a:cxnLst>
              <a:rect l="T15" t="T16" r="T17" b="T18"/>
              <a:pathLst>
                <a:path w="604" h="903">
                  <a:moveTo>
                    <a:pt x="496" y="0"/>
                  </a:moveTo>
                  <a:lnTo>
                    <a:pt x="604" y="903"/>
                  </a:lnTo>
                  <a:lnTo>
                    <a:pt x="0" y="788"/>
                  </a:lnTo>
                  <a:lnTo>
                    <a:pt x="456" y="750"/>
                  </a:lnTo>
                  <a:lnTo>
                    <a:pt x="496" y="0"/>
                  </a:lnTo>
                  <a:close/>
                </a:path>
              </a:pathLst>
            </a:custGeom>
            <a:gradFill rotWithShape="1">
              <a:gsLst>
                <a:gs pos="0">
                  <a:srgbClr val="FFFFFF">
                    <a:alpha val="65999"/>
                  </a:srgbClr>
                </a:gs>
                <a:gs pos="100000">
                  <a:srgbClr val="000099">
                    <a:alpha val="65999"/>
                  </a:srgbClr>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442" name="Group 46">
              <a:extLst>
                <a:ext uri="{FF2B5EF4-FFF2-40B4-BE49-F238E27FC236}">
                  <a16:creationId xmlns:a16="http://schemas.microsoft.com/office/drawing/2014/main" id="{C9BF4AA6-9994-8F41-A05D-CBC5A1C1712B}"/>
                </a:ext>
              </a:extLst>
            </p:cNvPr>
            <p:cNvGrpSpPr>
              <a:grpSpLocks/>
            </p:cNvGrpSpPr>
            <p:nvPr/>
          </p:nvGrpSpPr>
          <p:grpSpPr bwMode="auto">
            <a:xfrm>
              <a:off x="651" y="681"/>
              <a:ext cx="501" cy="828"/>
              <a:chOff x="569" y="2954"/>
              <a:chExt cx="501" cy="828"/>
            </a:xfrm>
          </p:grpSpPr>
          <p:sp>
            <p:nvSpPr>
              <p:cNvPr id="1443" name="Rectangle 47">
                <a:extLst>
                  <a:ext uri="{FF2B5EF4-FFF2-40B4-BE49-F238E27FC236}">
                    <a16:creationId xmlns:a16="http://schemas.microsoft.com/office/drawing/2014/main" id="{44C90133-F644-3144-9C8C-A31E26B37699}"/>
                  </a:ext>
                </a:extLst>
              </p:cNvPr>
              <p:cNvSpPr>
                <a:spLocks noChangeArrowheads="1"/>
              </p:cNvSpPr>
              <p:nvPr/>
            </p:nvSpPr>
            <p:spPr bwMode="auto">
              <a:xfrm>
                <a:off x="576" y="2973"/>
                <a:ext cx="493" cy="790"/>
              </a:xfrm>
              <a:prstGeom prst="rect">
                <a:avLst/>
              </a:prstGeom>
              <a:solidFill>
                <a:srgbClr val="FFFFFF"/>
              </a:solidFill>
              <a:ln w="9525">
                <a:solidFill>
                  <a:srgbClr val="000000"/>
                </a:solidFill>
                <a:miter lim="800000"/>
                <a:headEnd/>
                <a:tailEnd/>
              </a:ln>
              <a:effectLst>
                <a:outerShdw blurRad="50800" dist="38100" algn="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44" name="Text Box 48">
                <a:extLst>
                  <a:ext uri="{FF2B5EF4-FFF2-40B4-BE49-F238E27FC236}">
                    <a16:creationId xmlns:a16="http://schemas.microsoft.com/office/drawing/2014/main" id="{D1000159-7078-524B-ABE3-6A5E79D44D1E}"/>
                  </a:ext>
                </a:extLst>
              </p:cNvPr>
              <p:cNvSpPr txBox="1">
                <a:spLocks noChangeArrowheads="1"/>
              </p:cNvSpPr>
              <p:nvPr/>
            </p:nvSpPr>
            <p:spPr bwMode="auto">
              <a:xfrm>
                <a:off x="593" y="2954"/>
                <a:ext cx="477" cy="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DHCP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UDP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Eth</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Phy</a:t>
                </a:r>
              </a:p>
            </p:txBody>
          </p:sp>
          <p:sp>
            <p:nvSpPr>
              <p:cNvPr id="1445" name="Line 49">
                <a:extLst>
                  <a:ext uri="{FF2B5EF4-FFF2-40B4-BE49-F238E27FC236}">
                    <a16:creationId xmlns:a16="http://schemas.microsoft.com/office/drawing/2014/main" id="{D2C8C2BD-FE00-FA4A-A35B-038AF71B3EB1}"/>
                  </a:ext>
                </a:extLst>
              </p:cNvPr>
              <p:cNvSpPr>
                <a:spLocks noChangeShapeType="1"/>
              </p:cNvSpPr>
              <p:nvPr/>
            </p:nvSpPr>
            <p:spPr bwMode="auto">
              <a:xfrm>
                <a:off x="578" y="3130"/>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46" name="Line 50">
                <a:extLst>
                  <a:ext uri="{FF2B5EF4-FFF2-40B4-BE49-F238E27FC236}">
                    <a16:creationId xmlns:a16="http://schemas.microsoft.com/office/drawing/2014/main" id="{D202699A-F155-FF4E-87CC-CF23F4517C5D}"/>
                  </a:ext>
                </a:extLst>
              </p:cNvPr>
              <p:cNvSpPr>
                <a:spLocks noChangeShapeType="1"/>
              </p:cNvSpPr>
              <p:nvPr/>
            </p:nvSpPr>
            <p:spPr bwMode="auto">
              <a:xfrm>
                <a:off x="575" y="3289"/>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47" name="Line 51">
                <a:extLst>
                  <a:ext uri="{FF2B5EF4-FFF2-40B4-BE49-F238E27FC236}">
                    <a16:creationId xmlns:a16="http://schemas.microsoft.com/office/drawing/2014/main" id="{6E937A07-7E1F-304E-B1B7-8202278EFAE7}"/>
                  </a:ext>
                </a:extLst>
              </p:cNvPr>
              <p:cNvSpPr>
                <a:spLocks noChangeShapeType="1"/>
              </p:cNvSpPr>
              <p:nvPr/>
            </p:nvSpPr>
            <p:spPr bwMode="auto">
              <a:xfrm>
                <a:off x="572" y="3448"/>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48" name="Line 52">
                <a:extLst>
                  <a:ext uri="{FF2B5EF4-FFF2-40B4-BE49-F238E27FC236}">
                    <a16:creationId xmlns:a16="http://schemas.microsoft.com/office/drawing/2014/main" id="{55F43419-46AF-8641-A8A6-FD4FF58142C2}"/>
                  </a:ext>
                </a:extLst>
              </p:cNvPr>
              <p:cNvSpPr>
                <a:spLocks noChangeShapeType="1"/>
              </p:cNvSpPr>
              <p:nvPr/>
            </p:nvSpPr>
            <p:spPr bwMode="auto">
              <a:xfrm>
                <a:off x="569" y="3607"/>
                <a:ext cx="48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1449" name="Group 109">
            <a:extLst>
              <a:ext uri="{FF2B5EF4-FFF2-40B4-BE49-F238E27FC236}">
                <a16:creationId xmlns:a16="http://schemas.microsoft.com/office/drawing/2014/main" id="{58FE9FE4-9009-F540-9B98-9736A8E284E0}"/>
              </a:ext>
            </a:extLst>
          </p:cNvPr>
          <p:cNvGrpSpPr>
            <a:grpSpLocks/>
          </p:cNvGrpSpPr>
          <p:nvPr/>
        </p:nvGrpSpPr>
        <p:grpSpPr bwMode="auto">
          <a:xfrm>
            <a:off x="1165720" y="1526395"/>
            <a:ext cx="1081087" cy="1217613"/>
            <a:chOff x="1404" y="3105"/>
            <a:chExt cx="681" cy="767"/>
          </a:xfrm>
        </p:grpSpPr>
        <p:grpSp>
          <p:nvGrpSpPr>
            <p:cNvPr id="1450" name="Group 110">
              <a:extLst>
                <a:ext uri="{FF2B5EF4-FFF2-40B4-BE49-F238E27FC236}">
                  <a16:creationId xmlns:a16="http://schemas.microsoft.com/office/drawing/2014/main" id="{CDAA7254-E209-2444-9E44-2A311BC72FC2}"/>
                </a:ext>
              </a:extLst>
            </p:cNvPr>
            <p:cNvGrpSpPr>
              <a:grpSpLocks/>
            </p:cNvGrpSpPr>
            <p:nvPr/>
          </p:nvGrpSpPr>
          <p:grpSpPr bwMode="auto">
            <a:xfrm>
              <a:off x="1404" y="3355"/>
              <a:ext cx="681" cy="468"/>
              <a:chOff x="42" y="886"/>
              <a:chExt cx="681" cy="468"/>
            </a:xfrm>
          </p:grpSpPr>
          <p:grpSp>
            <p:nvGrpSpPr>
              <p:cNvPr id="1455" name="Group 111">
                <a:extLst>
                  <a:ext uri="{FF2B5EF4-FFF2-40B4-BE49-F238E27FC236}">
                    <a16:creationId xmlns:a16="http://schemas.microsoft.com/office/drawing/2014/main" id="{7AA66DC0-034B-A34B-AAEF-041ADBFE2FBD}"/>
                  </a:ext>
                </a:extLst>
              </p:cNvPr>
              <p:cNvGrpSpPr>
                <a:grpSpLocks/>
              </p:cNvGrpSpPr>
              <p:nvPr/>
            </p:nvGrpSpPr>
            <p:grpSpPr bwMode="auto">
              <a:xfrm>
                <a:off x="278" y="886"/>
                <a:ext cx="397" cy="154"/>
                <a:chOff x="740" y="3209"/>
                <a:chExt cx="397" cy="154"/>
              </a:xfrm>
            </p:grpSpPr>
            <p:grpSp>
              <p:nvGrpSpPr>
                <p:cNvPr id="1480" name="Group 112">
                  <a:extLst>
                    <a:ext uri="{FF2B5EF4-FFF2-40B4-BE49-F238E27FC236}">
                      <a16:creationId xmlns:a16="http://schemas.microsoft.com/office/drawing/2014/main" id="{7E6F218F-EDED-5B44-9422-ABABEC3B27AC}"/>
                    </a:ext>
                  </a:extLst>
                </p:cNvPr>
                <p:cNvGrpSpPr>
                  <a:grpSpLocks/>
                </p:cNvGrpSpPr>
                <p:nvPr/>
              </p:nvGrpSpPr>
              <p:grpSpPr bwMode="auto">
                <a:xfrm>
                  <a:off x="794" y="3209"/>
                  <a:ext cx="343" cy="154"/>
                  <a:chOff x="844" y="3337"/>
                  <a:chExt cx="343" cy="154"/>
                </a:xfrm>
              </p:grpSpPr>
              <p:sp>
                <p:nvSpPr>
                  <p:cNvPr id="1483" name="Rectangle 113">
                    <a:extLst>
                      <a:ext uri="{FF2B5EF4-FFF2-40B4-BE49-F238E27FC236}">
                        <a16:creationId xmlns:a16="http://schemas.microsoft.com/office/drawing/2014/main" id="{9A2696C2-7BF2-3240-8202-E6BBE2E2F1F4}"/>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84" name="Text Box 114">
                    <a:extLst>
                      <a:ext uri="{FF2B5EF4-FFF2-40B4-BE49-F238E27FC236}">
                        <a16:creationId xmlns:a16="http://schemas.microsoft.com/office/drawing/2014/main" id="{58C83739-1CBA-E249-9B1C-C8916D8D79C9}"/>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sp>
              <p:nvSpPr>
                <p:cNvPr id="1481" name="Rectangle 115">
                  <a:extLst>
                    <a:ext uri="{FF2B5EF4-FFF2-40B4-BE49-F238E27FC236}">
                      <a16:creationId xmlns:a16="http://schemas.microsoft.com/office/drawing/2014/main" id="{5387A33B-5D06-C046-9DCF-1C317563693B}"/>
                    </a:ext>
                  </a:extLst>
                </p:cNvPr>
                <p:cNvSpPr>
                  <a:spLocks noChangeArrowheads="1"/>
                </p:cNvSpPr>
                <p:nvPr/>
              </p:nvSpPr>
              <p:spPr bwMode="auto">
                <a:xfrm>
                  <a:off x="750" y="3244"/>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82" name="Rectangle 116">
                  <a:extLst>
                    <a:ext uri="{FF2B5EF4-FFF2-40B4-BE49-F238E27FC236}">
                      <a16:creationId xmlns:a16="http://schemas.microsoft.com/office/drawing/2014/main" id="{08F8503E-3B0A-7A42-97B0-9FF42C53AF7D}"/>
                    </a:ext>
                  </a:extLst>
                </p:cNvPr>
                <p:cNvSpPr>
                  <a:spLocks noChangeArrowheads="1"/>
                </p:cNvSpPr>
                <p:nvPr/>
              </p:nvSpPr>
              <p:spPr bwMode="auto">
                <a:xfrm>
                  <a:off x="740" y="3238"/>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456" name="Group 117">
                <a:extLst>
                  <a:ext uri="{FF2B5EF4-FFF2-40B4-BE49-F238E27FC236}">
                    <a16:creationId xmlns:a16="http://schemas.microsoft.com/office/drawing/2014/main" id="{C978DB29-8FB0-A943-8A79-68EEB5518149}"/>
                  </a:ext>
                </a:extLst>
              </p:cNvPr>
              <p:cNvGrpSpPr>
                <a:grpSpLocks/>
              </p:cNvGrpSpPr>
              <p:nvPr/>
            </p:nvGrpSpPr>
            <p:grpSpPr bwMode="auto">
              <a:xfrm>
                <a:off x="278" y="1034"/>
                <a:ext cx="397" cy="154"/>
                <a:chOff x="836" y="3305"/>
                <a:chExt cx="397" cy="154"/>
              </a:xfrm>
            </p:grpSpPr>
            <p:grpSp>
              <p:nvGrpSpPr>
                <p:cNvPr id="1474" name="Group 118">
                  <a:extLst>
                    <a:ext uri="{FF2B5EF4-FFF2-40B4-BE49-F238E27FC236}">
                      <a16:creationId xmlns:a16="http://schemas.microsoft.com/office/drawing/2014/main" id="{9397A90E-1E80-FB4E-9C4A-441A9CFE5304}"/>
                    </a:ext>
                  </a:extLst>
                </p:cNvPr>
                <p:cNvGrpSpPr>
                  <a:grpSpLocks/>
                </p:cNvGrpSpPr>
                <p:nvPr/>
              </p:nvGrpSpPr>
              <p:grpSpPr bwMode="auto">
                <a:xfrm>
                  <a:off x="890" y="3305"/>
                  <a:ext cx="343" cy="154"/>
                  <a:chOff x="844" y="3337"/>
                  <a:chExt cx="343" cy="154"/>
                </a:xfrm>
              </p:grpSpPr>
              <p:sp>
                <p:nvSpPr>
                  <p:cNvPr id="1478" name="Rectangle 119">
                    <a:extLst>
                      <a:ext uri="{FF2B5EF4-FFF2-40B4-BE49-F238E27FC236}">
                        <a16:creationId xmlns:a16="http://schemas.microsoft.com/office/drawing/2014/main" id="{0DB16A9C-A911-F74E-B0EC-2983F84CABC1}"/>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79" name="Text Box 120">
                    <a:extLst>
                      <a:ext uri="{FF2B5EF4-FFF2-40B4-BE49-F238E27FC236}">
                        <a16:creationId xmlns:a16="http://schemas.microsoft.com/office/drawing/2014/main" id="{92A60009-6700-4744-BC06-74E4E53DBF29}"/>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1475" name="Group 121">
                  <a:extLst>
                    <a:ext uri="{FF2B5EF4-FFF2-40B4-BE49-F238E27FC236}">
                      <a16:creationId xmlns:a16="http://schemas.microsoft.com/office/drawing/2014/main" id="{EC28BAD4-51BE-9840-8F12-987638ECA02E}"/>
                    </a:ext>
                  </a:extLst>
                </p:cNvPr>
                <p:cNvGrpSpPr>
                  <a:grpSpLocks/>
                </p:cNvGrpSpPr>
                <p:nvPr/>
              </p:nvGrpSpPr>
              <p:grpSpPr bwMode="auto">
                <a:xfrm>
                  <a:off x="836" y="3334"/>
                  <a:ext cx="354" cy="94"/>
                  <a:chOff x="836" y="3334"/>
                  <a:chExt cx="354" cy="94"/>
                </a:xfrm>
              </p:grpSpPr>
              <p:sp>
                <p:nvSpPr>
                  <p:cNvPr id="1476" name="Rectangle 122">
                    <a:extLst>
                      <a:ext uri="{FF2B5EF4-FFF2-40B4-BE49-F238E27FC236}">
                        <a16:creationId xmlns:a16="http://schemas.microsoft.com/office/drawing/2014/main" id="{C525C5B2-D191-AA43-A272-09ADE5B6141E}"/>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77" name="Rectangle 123">
                    <a:extLst>
                      <a:ext uri="{FF2B5EF4-FFF2-40B4-BE49-F238E27FC236}">
                        <a16:creationId xmlns:a16="http://schemas.microsoft.com/office/drawing/2014/main" id="{E32D1144-95E0-244B-9A90-662C63157250}"/>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1457" name="Group 124">
                <a:extLst>
                  <a:ext uri="{FF2B5EF4-FFF2-40B4-BE49-F238E27FC236}">
                    <a16:creationId xmlns:a16="http://schemas.microsoft.com/office/drawing/2014/main" id="{3A2BC2EA-7C10-2641-B88B-F885E6464C79}"/>
                  </a:ext>
                </a:extLst>
              </p:cNvPr>
              <p:cNvGrpSpPr>
                <a:grpSpLocks/>
              </p:cNvGrpSpPr>
              <p:nvPr/>
            </p:nvGrpSpPr>
            <p:grpSpPr bwMode="auto">
              <a:xfrm>
                <a:off x="165" y="1054"/>
                <a:ext cx="480" cy="112"/>
                <a:chOff x="627" y="3377"/>
                <a:chExt cx="480" cy="112"/>
              </a:xfrm>
            </p:grpSpPr>
            <p:sp>
              <p:nvSpPr>
                <p:cNvPr id="1472" name="Rectangle 125">
                  <a:extLst>
                    <a:ext uri="{FF2B5EF4-FFF2-40B4-BE49-F238E27FC236}">
                      <a16:creationId xmlns:a16="http://schemas.microsoft.com/office/drawing/2014/main" id="{8785FBBA-795C-CF44-B62B-D33FA9E618B7}"/>
                    </a:ext>
                  </a:extLst>
                </p:cNvPr>
                <p:cNvSpPr>
                  <a:spLocks noChangeArrowheads="1"/>
                </p:cNvSpPr>
                <p:nvPr/>
              </p:nvSpPr>
              <p:spPr bwMode="auto">
                <a:xfrm>
                  <a:off x="636" y="3388"/>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73" name="Rectangle 126">
                  <a:extLst>
                    <a:ext uri="{FF2B5EF4-FFF2-40B4-BE49-F238E27FC236}">
                      <a16:creationId xmlns:a16="http://schemas.microsoft.com/office/drawing/2014/main" id="{76173DFA-C8EC-A843-B918-F2317BD0639D}"/>
                    </a:ext>
                  </a:extLst>
                </p:cNvPr>
                <p:cNvSpPr>
                  <a:spLocks noChangeArrowheads="1"/>
                </p:cNvSpPr>
                <p:nvPr/>
              </p:nvSpPr>
              <p:spPr bwMode="auto">
                <a:xfrm>
                  <a:off x="627" y="3377"/>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458" name="Group 127">
                <a:extLst>
                  <a:ext uri="{FF2B5EF4-FFF2-40B4-BE49-F238E27FC236}">
                    <a16:creationId xmlns:a16="http://schemas.microsoft.com/office/drawing/2014/main" id="{A48B6F5A-E505-7448-B7A9-5579391534EF}"/>
                  </a:ext>
                </a:extLst>
              </p:cNvPr>
              <p:cNvGrpSpPr>
                <a:grpSpLocks/>
              </p:cNvGrpSpPr>
              <p:nvPr/>
            </p:nvGrpSpPr>
            <p:grpSpPr bwMode="auto">
              <a:xfrm>
                <a:off x="42" y="1200"/>
                <a:ext cx="681" cy="154"/>
                <a:chOff x="504" y="3523"/>
                <a:chExt cx="681" cy="154"/>
              </a:xfrm>
            </p:grpSpPr>
            <p:grpSp>
              <p:nvGrpSpPr>
                <p:cNvPr id="1459" name="Group 128">
                  <a:extLst>
                    <a:ext uri="{FF2B5EF4-FFF2-40B4-BE49-F238E27FC236}">
                      <a16:creationId xmlns:a16="http://schemas.microsoft.com/office/drawing/2014/main" id="{681DE71A-000E-8E42-B0E8-4482D6CFE482}"/>
                    </a:ext>
                  </a:extLst>
                </p:cNvPr>
                <p:cNvGrpSpPr>
                  <a:grpSpLocks/>
                </p:cNvGrpSpPr>
                <p:nvPr/>
              </p:nvGrpSpPr>
              <p:grpSpPr bwMode="auto">
                <a:xfrm>
                  <a:off x="623" y="3523"/>
                  <a:ext cx="510" cy="154"/>
                  <a:chOff x="723" y="3453"/>
                  <a:chExt cx="510" cy="154"/>
                </a:xfrm>
              </p:grpSpPr>
              <p:grpSp>
                <p:nvGrpSpPr>
                  <p:cNvPr id="1463" name="Group 129">
                    <a:extLst>
                      <a:ext uri="{FF2B5EF4-FFF2-40B4-BE49-F238E27FC236}">
                        <a16:creationId xmlns:a16="http://schemas.microsoft.com/office/drawing/2014/main" id="{B6375359-6706-9C45-BC6D-18579F2035FD}"/>
                      </a:ext>
                    </a:extLst>
                  </p:cNvPr>
                  <p:cNvGrpSpPr>
                    <a:grpSpLocks/>
                  </p:cNvGrpSpPr>
                  <p:nvPr/>
                </p:nvGrpSpPr>
                <p:grpSpPr bwMode="auto">
                  <a:xfrm>
                    <a:off x="836" y="3453"/>
                    <a:ext cx="397" cy="154"/>
                    <a:chOff x="836" y="3305"/>
                    <a:chExt cx="397" cy="154"/>
                  </a:xfrm>
                </p:grpSpPr>
                <p:grpSp>
                  <p:nvGrpSpPr>
                    <p:cNvPr id="1466" name="Group 130">
                      <a:extLst>
                        <a:ext uri="{FF2B5EF4-FFF2-40B4-BE49-F238E27FC236}">
                          <a16:creationId xmlns:a16="http://schemas.microsoft.com/office/drawing/2014/main" id="{F84ECF8C-F8FC-E34C-9F1C-13FC2FCCD187}"/>
                        </a:ext>
                      </a:extLst>
                    </p:cNvPr>
                    <p:cNvGrpSpPr>
                      <a:grpSpLocks/>
                    </p:cNvGrpSpPr>
                    <p:nvPr/>
                  </p:nvGrpSpPr>
                  <p:grpSpPr bwMode="auto">
                    <a:xfrm>
                      <a:off x="890" y="3305"/>
                      <a:ext cx="343" cy="154"/>
                      <a:chOff x="844" y="3337"/>
                      <a:chExt cx="343" cy="154"/>
                    </a:xfrm>
                  </p:grpSpPr>
                  <p:sp>
                    <p:nvSpPr>
                      <p:cNvPr id="1470" name="Rectangle 131">
                        <a:extLst>
                          <a:ext uri="{FF2B5EF4-FFF2-40B4-BE49-F238E27FC236}">
                            <a16:creationId xmlns:a16="http://schemas.microsoft.com/office/drawing/2014/main" id="{56A648A7-A050-F44E-9D3A-14E1D0E85DCC}"/>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71" name="Text Box 132">
                        <a:extLst>
                          <a:ext uri="{FF2B5EF4-FFF2-40B4-BE49-F238E27FC236}">
                            <a16:creationId xmlns:a16="http://schemas.microsoft.com/office/drawing/2014/main" id="{32C1EAAF-FBA4-124C-9646-AEC31F2D4AE0}"/>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nvGrpSpPr>
                    <p:cNvPr id="1467" name="Group 133">
                      <a:extLst>
                        <a:ext uri="{FF2B5EF4-FFF2-40B4-BE49-F238E27FC236}">
                          <a16:creationId xmlns:a16="http://schemas.microsoft.com/office/drawing/2014/main" id="{95189338-B5FB-BB41-85DD-B07304A918F9}"/>
                        </a:ext>
                      </a:extLst>
                    </p:cNvPr>
                    <p:cNvGrpSpPr>
                      <a:grpSpLocks/>
                    </p:cNvGrpSpPr>
                    <p:nvPr/>
                  </p:nvGrpSpPr>
                  <p:grpSpPr bwMode="auto">
                    <a:xfrm>
                      <a:off x="836" y="3334"/>
                      <a:ext cx="354" cy="94"/>
                      <a:chOff x="836" y="3334"/>
                      <a:chExt cx="354" cy="94"/>
                    </a:xfrm>
                  </p:grpSpPr>
                  <p:sp>
                    <p:nvSpPr>
                      <p:cNvPr id="1468" name="Rectangle 134">
                        <a:extLst>
                          <a:ext uri="{FF2B5EF4-FFF2-40B4-BE49-F238E27FC236}">
                            <a16:creationId xmlns:a16="http://schemas.microsoft.com/office/drawing/2014/main" id="{3CBF0518-5037-F648-9BCF-79DD7705E2AC}"/>
                          </a:ext>
                        </a:extLst>
                      </p:cNvPr>
                      <p:cNvSpPr>
                        <a:spLocks noChangeArrowheads="1"/>
                      </p:cNvSpPr>
                      <p:nvPr/>
                    </p:nvSpPr>
                    <p:spPr bwMode="auto">
                      <a:xfrm>
                        <a:off x="846" y="3340"/>
                        <a:ext cx="88" cy="82"/>
                      </a:xfrm>
                      <a:prstGeom prst="rect">
                        <a:avLst/>
                      </a:prstGeom>
                      <a:solidFill>
                        <a:srgbClr val="00CC99"/>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69" name="Rectangle 135">
                        <a:extLst>
                          <a:ext uri="{FF2B5EF4-FFF2-40B4-BE49-F238E27FC236}">
                            <a16:creationId xmlns:a16="http://schemas.microsoft.com/office/drawing/2014/main" id="{BED42D69-973B-654F-9215-49EDA6426F98}"/>
                          </a:ext>
                        </a:extLst>
                      </p:cNvPr>
                      <p:cNvSpPr>
                        <a:spLocks noChangeArrowheads="1"/>
                      </p:cNvSpPr>
                      <p:nvPr/>
                    </p:nvSpPr>
                    <p:spPr bwMode="auto">
                      <a:xfrm>
                        <a:off x="836" y="3334"/>
                        <a:ext cx="354" cy="94"/>
                      </a:xfrm>
                      <a:prstGeom prst="rect">
                        <a:avLst/>
                      </a:prstGeom>
                      <a:noFill/>
                      <a:ln w="9525">
                        <a:solidFill>
                          <a:srgbClr val="00CC9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1464" name="Rectangle 136">
                    <a:extLst>
                      <a:ext uri="{FF2B5EF4-FFF2-40B4-BE49-F238E27FC236}">
                        <a16:creationId xmlns:a16="http://schemas.microsoft.com/office/drawing/2014/main" id="{DA6797DB-1AFF-FF42-A09B-6871FEC345F8}"/>
                      </a:ext>
                    </a:extLst>
                  </p:cNvPr>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65" name="Rectangle 137">
                    <a:extLst>
                      <a:ext uri="{FF2B5EF4-FFF2-40B4-BE49-F238E27FC236}">
                        <a16:creationId xmlns:a16="http://schemas.microsoft.com/office/drawing/2014/main" id="{686420C8-7F0D-A049-B975-D1A1C472439D}"/>
                      </a:ext>
                    </a:extLst>
                  </p:cNvPr>
                  <p:cNvSpPr>
                    <a:spLocks noChangeArrowheads="1"/>
                  </p:cNvSpPr>
                  <p:nvPr/>
                </p:nvSpPr>
                <p:spPr bwMode="auto">
                  <a:xfrm>
                    <a:off x="723" y="3473"/>
                    <a:ext cx="480" cy="112"/>
                  </a:xfrm>
                  <a:prstGeom prst="rect">
                    <a:avLst/>
                  </a:prstGeom>
                  <a:noFill/>
                  <a:ln w="9525">
                    <a:solidFill>
                      <a:srgbClr val="33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460" name="Rectangle 138">
                  <a:extLst>
                    <a:ext uri="{FF2B5EF4-FFF2-40B4-BE49-F238E27FC236}">
                      <a16:creationId xmlns:a16="http://schemas.microsoft.com/office/drawing/2014/main" id="{BF847ED3-F2FA-214E-9C6C-0926FFCA7682}"/>
                    </a:ext>
                  </a:extLst>
                </p:cNvPr>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61" name="Rectangle 139">
                  <a:extLst>
                    <a:ext uri="{FF2B5EF4-FFF2-40B4-BE49-F238E27FC236}">
                      <a16:creationId xmlns:a16="http://schemas.microsoft.com/office/drawing/2014/main" id="{E6D859BD-B53E-BB4C-9782-B7FDD5506A2F}"/>
                    </a:ext>
                  </a:extLst>
                </p:cNvPr>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62" name="Rectangle 140">
                  <a:extLst>
                    <a:ext uri="{FF2B5EF4-FFF2-40B4-BE49-F238E27FC236}">
                      <a16:creationId xmlns:a16="http://schemas.microsoft.com/office/drawing/2014/main" id="{9790991B-D844-4241-B85A-CA1259965DC7}"/>
                    </a:ext>
                  </a:extLst>
                </p:cNvPr>
                <p:cNvSpPr>
                  <a:spLocks noChangeArrowheads="1"/>
                </p:cNvSpPr>
                <p:nvPr/>
              </p:nvSpPr>
              <p:spPr bwMode="auto">
                <a:xfrm>
                  <a:off x="504" y="3529"/>
                  <a:ext cx="681" cy="1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1451" name="AutoShape 141">
              <a:extLst>
                <a:ext uri="{FF2B5EF4-FFF2-40B4-BE49-F238E27FC236}">
                  <a16:creationId xmlns:a16="http://schemas.microsoft.com/office/drawing/2014/main" id="{B068294F-E14C-F445-92F1-F5484E910043}"/>
                </a:ext>
              </a:extLst>
            </p:cNvPr>
            <p:cNvSpPr>
              <a:spLocks noChangeArrowheads="1"/>
            </p:cNvSpPr>
            <p:nvPr/>
          </p:nvSpPr>
          <p:spPr bwMode="auto">
            <a:xfrm rot="10800000">
              <a:off x="1727" y="3105"/>
              <a:ext cx="240" cy="767"/>
            </a:xfrm>
            <a:prstGeom prst="downArrow">
              <a:avLst>
                <a:gd name="adj1" fmla="val 54167"/>
                <a:gd name="adj2" fmla="val 51311"/>
              </a:avLst>
            </a:prstGeom>
            <a:gradFill rotWithShape="1">
              <a:gsLst>
                <a:gs pos="0">
                  <a:srgbClr val="FF0000">
                    <a:alpha val="25000"/>
                  </a:srgbClr>
                </a:gs>
                <a:gs pos="100000">
                  <a:srgbClr val="FF0000">
                    <a:alpha val="25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452" name="Group 142">
              <a:extLst>
                <a:ext uri="{FF2B5EF4-FFF2-40B4-BE49-F238E27FC236}">
                  <a16:creationId xmlns:a16="http://schemas.microsoft.com/office/drawing/2014/main" id="{A7BC1A01-56FC-D641-A01F-791A195CDC3F}"/>
                </a:ext>
              </a:extLst>
            </p:cNvPr>
            <p:cNvGrpSpPr>
              <a:grpSpLocks/>
            </p:cNvGrpSpPr>
            <p:nvPr/>
          </p:nvGrpSpPr>
          <p:grpSpPr bwMode="auto">
            <a:xfrm>
              <a:off x="1695" y="3227"/>
              <a:ext cx="343" cy="154"/>
              <a:chOff x="844" y="3337"/>
              <a:chExt cx="343" cy="154"/>
            </a:xfrm>
          </p:grpSpPr>
          <p:sp>
            <p:nvSpPr>
              <p:cNvPr id="1453" name="Rectangle 143">
                <a:extLst>
                  <a:ext uri="{FF2B5EF4-FFF2-40B4-BE49-F238E27FC236}">
                    <a16:creationId xmlns:a16="http://schemas.microsoft.com/office/drawing/2014/main" id="{D94FBB29-8E0E-1A4D-B09C-73D936E62BBA}"/>
                  </a:ext>
                </a:extLst>
              </p:cNvPr>
              <p:cNvSpPr>
                <a:spLocks noChangeArrowheads="1"/>
              </p:cNvSpPr>
              <p:nvPr/>
            </p:nvSpPr>
            <p:spPr bwMode="auto">
              <a:xfrm>
                <a:off x="889" y="3370"/>
                <a:ext cx="245" cy="86"/>
              </a:xfrm>
              <a:prstGeom prst="rect">
                <a:avLst/>
              </a:prstGeom>
              <a:solidFill>
                <a:srgbClr val="FF0000"/>
              </a:solidFill>
              <a:ln w="9525">
                <a:solidFill>
                  <a:srgbClr val="FFFFFF"/>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54" name="Text Box 144">
                <a:extLst>
                  <a:ext uri="{FF2B5EF4-FFF2-40B4-BE49-F238E27FC236}">
                    <a16:creationId xmlns:a16="http://schemas.microsoft.com/office/drawing/2014/main" id="{C82973EC-B8F3-E842-8A88-D895358A3F46}"/>
                  </a:ext>
                </a:extLst>
              </p:cNvPr>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DHCP</a:t>
                </a:r>
              </a:p>
            </p:txBody>
          </p:sp>
        </p:grpSp>
      </p:grpSp>
      <p:sp>
        <p:nvSpPr>
          <p:cNvPr id="1485" name="Rectangle 226">
            <a:extLst>
              <a:ext uri="{FF2B5EF4-FFF2-40B4-BE49-F238E27FC236}">
                <a16:creationId xmlns:a16="http://schemas.microsoft.com/office/drawing/2014/main" id="{5DF70C14-A16A-3E4C-982B-58F5DD4F5DE9}"/>
              </a:ext>
            </a:extLst>
          </p:cNvPr>
          <p:cNvSpPr>
            <a:spLocks noChangeArrowheads="1"/>
          </p:cNvSpPr>
          <p:nvPr/>
        </p:nvSpPr>
        <p:spPr bwMode="auto">
          <a:xfrm>
            <a:off x="6120307" y="4620433"/>
            <a:ext cx="5201653" cy="1362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233363" marR="0" lvl="0" indent="-2333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rPr>
              <a:t>client now knows its IP address, name and IP address of DNS server, IP address of its first-hop router</a:t>
            </a:r>
          </a:p>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charset="0"/>
              <a:buChar char="v"/>
              <a:tabLst/>
              <a:defRPr/>
            </a:pP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endParaRPr>
          </a:p>
        </p:txBody>
      </p:sp>
      <p:grpSp>
        <p:nvGrpSpPr>
          <p:cNvPr id="1341" name="Group 186">
            <a:extLst>
              <a:ext uri="{FF2B5EF4-FFF2-40B4-BE49-F238E27FC236}">
                <a16:creationId xmlns:a16="http://schemas.microsoft.com/office/drawing/2014/main" id="{0827A38F-76E7-194D-BDA6-1A605B355FB7}"/>
              </a:ext>
            </a:extLst>
          </p:cNvPr>
          <p:cNvGrpSpPr>
            <a:grpSpLocks/>
          </p:cNvGrpSpPr>
          <p:nvPr/>
        </p:nvGrpSpPr>
        <p:grpSpPr bwMode="auto">
          <a:xfrm>
            <a:off x="3800970" y="3720320"/>
            <a:ext cx="423862" cy="647700"/>
            <a:chOff x="4140" y="429"/>
            <a:chExt cx="1425" cy="2396"/>
          </a:xfrm>
        </p:grpSpPr>
        <p:sp>
          <p:nvSpPr>
            <p:cNvPr id="1342" name="Freeform 187">
              <a:extLst>
                <a:ext uri="{FF2B5EF4-FFF2-40B4-BE49-F238E27FC236}">
                  <a16:creationId xmlns:a16="http://schemas.microsoft.com/office/drawing/2014/main" id="{D46F6DF5-01A2-1849-A3BB-030EF6344BC8}"/>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43" name="Rectangle 188">
              <a:extLst>
                <a:ext uri="{FF2B5EF4-FFF2-40B4-BE49-F238E27FC236}">
                  <a16:creationId xmlns:a16="http://schemas.microsoft.com/office/drawing/2014/main" id="{E1E80B19-9CDE-FB4C-AC77-EFE0782CC823}"/>
                </a:ext>
              </a:extLst>
            </p:cNvPr>
            <p:cNvSpPr>
              <a:spLocks noChangeArrowheads="1"/>
            </p:cNvSpPr>
            <p:nvPr/>
          </p:nvSpPr>
          <p:spPr bwMode="auto">
            <a:xfrm>
              <a:off x="4204" y="429"/>
              <a:ext cx="1051"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44" name="Freeform 189">
              <a:extLst>
                <a:ext uri="{FF2B5EF4-FFF2-40B4-BE49-F238E27FC236}">
                  <a16:creationId xmlns:a16="http://schemas.microsoft.com/office/drawing/2014/main" id="{7E3264C2-51DE-F54E-9A1B-76045D0A25F4}"/>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45" name="Freeform 190">
              <a:extLst>
                <a:ext uri="{FF2B5EF4-FFF2-40B4-BE49-F238E27FC236}">
                  <a16:creationId xmlns:a16="http://schemas.microsoft.com/office/drawing/2014/main" id="{747CB78A-D52C-CE42-AC7E-25B8998929BB}"/>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46" name="Rectangle 191">
              <a:extLst>
                <a:ext uri="{FF2B5EF4-FFF2-40B4-BE49-F238E27FC236}">
                  <a16:creationId xmlns:a16="http://schemas.microsoft.com/office/drawing/2014/main" id="{4140DAEF-666D-DA47-BDAF-E2CB84851395}"/>
                </a:ext>
              </a:extLst>
            </p:cNvPr>
            <p:cNvSpPr>
              <a:spLocks noChangeArrowheads="1"/>
            </p:cNvSpPr>
            <p:nvPr/>
          </p:nvSpPr>
          <p:spPr bwMode="auto">
            <a:xfrm>
              <a:off x="4209" y="693"/>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347" name="Group 192">
              <a:extLst>
                <a:ext uri="{FF2B5EF4-FFF2-40B4-BE49-F238E27FC236}">
                  <a16:creationId xmlns:a16="http://schemas.microsoft.com/office/drawing/2014/main" id="{299117A0-29F3-E34B-B8B3-2F87D3986129}"/>
                </a:ext>
              </a:extLst>
            </p:cNvPr>
            <p:cNvGrpSpPr>
              <a:grpSpLocks/>
            </p:cNvGrpSpPr>
            <p:nvPr/>
          </p:nvGrpSpPr>
          <p:grpSpPr bwMode="auto">
            <a:xfrm>
              <a:off x="4749" y="668"/>
              <a:ext cx="581" cy="145"/>
              <a:chOff x="614" y="2568"/>
              <a:chExt cx="725" cy="139"/>
            </a:xfrm>
          </p:grpSpPr>
          <p:sp>
            <p:nvSpPr>
              <p:cNvPr id="1372" name="AutoShape 193">
                <a:extLst>
                  <a:ext uri="{FF2B5EF4-FFF2-40B4-BE49-F238E27FC236}">
                    <a16:creationId xmlns:a16="http://schemas.microsoft.com/office/drawing/2014/main" id="{0C5A74EE-A7D5-BA47-BFF6-F3C788C5CF29}"/>
                  </a:ext>
                </a:extLst>
              </p:cNvPr>
              <p:cNvSpPr>
                <a:spLocks noChangeArrowheads="1"/>
              </p:cNvSpPr>
              <p:nvPr/>
            </p:nvSpPr>
            <p:spPr bwMode="auto">
              <a:xfrm>
                <a:off x="613" y="2570"/>
                <a:ext cx="726" cy="135"/>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73" name="AutoShape 194">
                <a:extLst>
                  <a:ext uri="{FF2B5EF4-FFF2-40B4-BE49-F238E27FC236}">
                    <a16:creationId xmlns:a16="http://schemas.microsoft.com/office/drawing/2014/main" id="{15763F6D-F30B-604C-B1A4-B9E2BB00F6B7}"/>
                  </a:ext>
                </a:extLst>
              </p:cNvPr>
              <p:cNvSpPr>
                <a:spLocks noChangeArrowheads="1"/>
              </p:cNvSpPr>
              <p:nvPr/>
            </p:nvSpPr>
            <p:spPr bwMode="auto">
              <a:xfrm>
                <a:off x="627" y="2587"/>
                <a:ext cx="693"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348" name="Rectangle 195">
              <a:extLst>
                <a:ext uri="{FF2B5EF4-FFF2-40B4-BE49-F238E27FC236}">
                  <a16:creationId xmlns:a16="http://schemas.microsoft.com/office/drawing/2014/main" id="{E273AD4D-3F24-F44B-A734-2486970524D4}"/>
                </a:ext>
              </a:extLst>
            </p:cNvPr>
            <p:cNvSpPr>
              <a:spLocks noChangeArrowheads="1"/>
            </p:cNvSpPr>
            <p:nvPr/>
          </p:nvSpPr>
          <p:spPr bwMode="auto">
            <a:xfrm>
              <a:off x="4225" y="1016"/>
              <a:ext cx="592"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349" name="Group 196">
              <a:extLst>
                <a:ext uri="{FF2B5EF4-FFF2-40B4-BE49-F238E27FC236}">
                  <a16:creationId xmlns:a16="http://schemas.microsoft.com/office/drawing/2014/main" id="{59BCC23F-6EFF-E446-B163-095673448F7F}"/>
                </a:ext>
              </a:extLst>
            </p:cNvPr>
            <p:cNvGrpSpPr>
              <a:grpSpLocks/>
            </p:cNvGrpSpPr>
            <p:nvPr/>
          </p:nvGrpSpPr>
          <p:grpSpPr bwMode="auto">
            <a:xfrm>
              <a:off x="4747" y="994"/>
              <a:ext cx="581" cy="134"/>
              <a:chOff x="614" y="2568"/>
              <a:chExt cx="725" cy="139"/>
            </a:xfrm>
          </p:grpSpPr>
          <p:sp>
            <p:nvSpPr>
              <p:cNvPr id="1370" name="AutoShape 197">
                <a:extLst>
                  <a:ext uri="{FF2B5EF4-FFF2-40B4-BE49-F238E27FC236}">
                    <a16:creationId xmlns:a16="http://schemas.microsoft.com/office/drawing/2014/main" id="{12542AF1-426D-DF40-94A4-FC77464DBADC}"/>
                  </a:ext>
                </a:extLst>
              </p:cNvPr>
              <p:cNvSpPr>
                <a:spLocks noChangeArrowheads="1"/>
              </p:cNvSpPr>
              <p:nvPr/>
            </p:nvSpPr>
            <p:spPr bwMode="auto">
              <a:xfrm>
                <a:off x="616" y="2567"/>
                <a:ext cx="726"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71" name="AutoShape 198">
                <a:extLst>
                  <a:ext uri="{FF2B5EF4-FFF2-40B4-BE49-F238E27FC236}">
                    <a16:creationId xmlns:a16="http://schemas.microsoft.com/office/drawing/2014/main" id="{5FF08725-A026-3F4F-AD7F-272FADC253CA}"/>
                  </a:ext>
                </a:extLst>
              </p:cNvPr>
              <p:cNvSpPr>
                <a:spLocks noChangeArrowheads="1"/>
              </p:cNvSpPr>
              <p:nvPr/>
            </p:nvSpPr>
            <p:spPr bwMode="auto">
              <a:xfrm>
                <a:off x="629" y="2585"/>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350" name="Rectangle 199">
              <a:extLst>
                <a:ext uri="{FF2B5EF4-FFF2-40B4-BE49-F238E27FC236}">
                  <a16:creationId xmlns:a16="http://schemas.microsoft.com/office/drawing/2014/main" id="{8AA7B66A-2CBB-2E47-80EB-79369D65AB83}"/>
                </a:ext>
              </a:extLst>
            </p:cNvPr>
            <p:cNvSpPr>
              <a:spLocks noChangeArrowheads="1"/>
            </p:cNvSpPr>
            <p:nvPr/>
          </p:nvSpPr>
          <p:spPr bwMode="auto">
            <a:xfrm>
              <a:off x="4215" y="1357"/>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51" name="Rectangle 200">
              <a:extLst>
                <a:ext uri="{FF2B5EF4-FFF2-40B4-BE49-F238E27FC236}">
                  <a16:creationId xmlns:a16="http://schemas.microsoft.com/office/drawing/2014/main" id="{018E5E89-C605-0C48-BE5E-A34A24009241}"/>
                </a:ext>
              </a:extLst>
            </p:cNvPr>
            <p:cNvSpPr>
              <a:spLocks noChangeArrowheads="1"/>
            </p:cNvSpPr>
            <p:nvPr/>
          </p:nvSpPr>
          <p:spPr bwMode="auto">
            <a:xfrm>
              <a:off x="4225" y="1656"/>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352" name="Group 201">
              <a:extLst>
                <a:ext uri="{FF2B5EF4-FFF2-40B4-BE49-F238E27FC236}">
                  <a16:creationId xmlns:a16="http://schemas.microsoft.com/office/drawing/2014/main" id="{0966AC81-07B8-E14A-BAA7-22C95C7F847C}"/>
                </a:ext>
              </a:extLst>
            </p:cNvPr>
            <p:cNvGrpSpPr>
              <a:grpSpLocks/>
            </p:cNvGrpSpPr>
            <p:nvPr/>
          </p:nvGrpSpPr>
          <p:grpSpPr bwMode="auto">
            <a:xfrm>
              <a:off x="4735" y="1627"/>
              <a:ext cx="582" cy="151"/>
              <a:chOff x="614" y="2568"/>
              <a:chExt cx="725" cy="139"/>
            </a:xfrm>
          </p:grpSpPr>
          <p:sp>
            <p:nvSpPr>
              <p:cNvPr id="1368" name="AutoShape 202">
                <a:extLst>
                  <a:ext uri="{FF2B5EF4-FFF2-40B4-BE49-F238E27FC236}">
                    <a16:creationId xmlns:a16="http://schemas.microsoft.com/office/drawing/2014/main" id="{5F819351-A69B-9941-940C-349769D3699D}"/>
                  </a:ext>
                </a:extLst>
              </p:cNvPr>
              <p:cNvSpPr>
                <a:spLocks noChangeArrowheads="1"/>
              </p:cNvSpPr>
              <p:nvPr/>
            </p:nvSpPr>
            <p:spPr bwMode="auto">
              <a:xfrm>
                <a:off x="611" y="2568"/>
                <a:ext cx="731"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69" name="AutoShape 203">
                <a:extLst>
                  <a:ext uri="{FF2B5EF4-FFF2-40B4-BE49-F238E27FC236}">
                    <a16:creationId xmlns:a16="http://schemas.microsoft.com/office/drawing/2014/main" id="{BFA9F2AA-7AE3-FF4B-967C-B9E2CADA8F5F}"/>
                  </a:ext>
                </a:extLst>
              </p:cNvPr>
              <p:cNvSpPr>
                <a:spLocks noChangeArrowheads="1"/>
              </p:cNvSpPr>
              <p:nvPr/>
            </p:nvSpPr>
            <p:spPr bwMode="auto">
              <a:xfrm>
                <a:off x="624" y="2584"/>
                <a:ext cx="698"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353" name="Freeform 204">
              <a:extLst>
                <a:ext uri="{FF2B5EF4-FFF2-40B4-BE49-F238E27FC236}">
                  <a16:creationId xmlns:a16="http://schemas.microsoft.com/office/drawing/2014/main" id="{8591C078-367E-8846-AE18-57822035D75C}"/>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354" name="Group 205">
              <a:extLst>
                <a:ext uri="{FF2B5EF4-FFF2-40B4-BE49-F238E27FC236}">
                  <a16:creationId xmlns:a16="http://schemas.microsoft.com/office/drawing/2014/main" id="{5FBF9D2A-7073-3241-B1BE-80315AD67F38}"/>
                </a:ext>
              </a:extLst>
            </p:cNvPr>
            <p:cNvGrpSpPr>
              <a:grpSpLocks/>
            </p:cNvGrpSpPr>
            <p:nvPr/>
          </p:nvGrpSpPr>
          <p:grpSpPr bwMode="auto">
            <a:xfrm>
              <a:off x="4739" y="1327"/>
              <a:ext cx="582" cy="139"/>
              <a:chOff x="614" y="2568"/>
              <a:chExt cx="725" cy="139"/>
            </a:xfrm>
          </p:grpSpPr>
          <p:sp>
            <p:nvSpPr>
              <p:cNvPr id="1366" name="AutoShape 206">
                <a:extLst>
                  <a:ext uri="{FF2B5EF4-FFF2-40B4-BE49-F238E27FC236}">
                    <a16:creationId xmlns:a16="http://schemas.microsoft.com/office/drawing/2014/main" id="{50A69CAB-1A9D-764D-A301-38CB4AB50107}"/>
                  </a:ext>
                </a:extLst>
              </p:cNvPr>
              <p:cNvSpPr>
                <a:spLocks noChangeArrowheads="1"/>
              </p:cNvSpPr>
              <p:nvPr/>
            </p:nvSpPr>
            <p:spPr bwMode="auto">
              <a:xfrm>
                <a:off x="612" y="2569"/>
                <a:ext cx="725" cy="14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67" name="AutoShape 207">
                <a:extLst>
                  <a:ext uri="{FF2B5EF4-FFF2-40B4-BE49-F238E27FC236}">
                    <a16:creationId xmlns:a16="http://schemas.microsoft.com/office/drawing/2014/main" id="{A40FFDE9-6F48-8D40-9ACC-0075A43FDA1B}"/>
                  </a:ext>
                </a:extLst>
              </p:cNvPr>
              <p:cNvSpPr>
                <a:spLocks noChangeArrowheads="1"/>
              </p:cNvSpPr>
              <p:nvPr/>
            </p:nvSpPr>
            <p:spPr bwMode="auto">
              <a:xfrm>
                <a:off x="626" y="2586"/>
                <a:ext cx="691"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355" name="Rectangle 208">
              <a:extLst>
                <a:ext uri="{FF2B5EF4-FFF2-40B4-BE49-F238E27FC236}">
                  <a16:creationId xmlns:a16="http://schemas.microsoft.com/office/drawing/2014/main" id="{4939E403-BAAF-7740-9D06-F85AF207ABEC}"/>
                </a:ext>
              </a:extLst>
            </p:cNvPr>
            <p:cNvSpPr>
              <a:spLocks noChangeArrowheads="1"/>
            </p:cNvSpPr>
            <p:nvPr/>
          </p:nvSpPr>
          <p:spPr bwMode="auto">
            <a:xfrm>
              <a:off x="5250" y="429"/>
              <a:ext cx="69"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56" name="Freeform 209">
              <a:extLst>
                <a:ext uri="{FF2B5EF4-FFF2-40B4-BE49-F238E27FC236}">
                  <a16:creationId xmlns:a16="http://schemas.microsoft.com/office/drawing/2014/main" id="{9CFAF5A6-0089-3A4D-A737-EB7943AF5860}"/>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57" name="Freeform 210">
              <a:extLst>
                <a:ext uri="{FF2B5EF4-FFF2-40B4-BE49-F238E27FC236}">
                  <a16:creationId xmlns:a16="http://schemas.microsoft.com/office/drawing/2014/main" id="{BB6D7824-538E-7242-AAF3-ED996B971EFF}"/>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58" name="Oval 211">
              <a:extLst>
                <a:ext uri="{FF2B5EF4-FFF2-40B4-BE49-F238E27FC236}">
                  <a16:creationId xmlns:a16="http://schemas.microsoft.com/office/drawing/2014/main" id="{3E4397CD-C96C-0B4E-BD03-383F30EF4E6A}"/>
                </a:ext>
              </a:extLst>
            </p:cNvPr>
            <p:cNvSpPr>
              <a:spLocks noChangeArrowheads="1"/>
            </p:cNvSpPr>
            <p:nvPr/>
          </p:nvSpPr>
          <p:spPr bwMode="auto">
            <a:xfrm>
              <a:off x="5517" y="2614"/>
              <a:ext cx="48" cy="94"/>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59" name="Freeform 212">
              <a:extLst>
                <a:ext uri="{FF2B5EF4-FFF2-40B4-BE49-F238E27FC236}">
                  <a16:creationId xmlns:a16="http://schemas.microsoft.com/office/drawing/2014/main" id="{277A6DC5-F29C-DC40-9896-6B2D357AC886}"/>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60" name="AutoShape 213">
              <a:extLst>
                <a:ext uri="{FF2B5EF4-FFF2-40B4-BE49-F238E27FC236}">
                  <a16:creationId xmlns:a16="http://schemas.microsoft.com/office/drawing/2014/main" id="{E3FA15CF-EFC6-FD4E-9002-2CF1C1E13990}"/>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61" name="AutoShape 214">
              <a:extLst>
                <a:ext uri="{FF2B5EF4-FFF2-40B4-BE49-F238E27FC236}">
                  <a16:creationId xmlns:a16="http://schemas.microsoft.com/office/drawing/2014/main" id="{CCECAEDD-8237-794F-9E2D-46763A7A221F}"/>
                </a:ext>
              </a:extLst>
            </p:cNvPr>
            <p:cNvSpPr>
              <a:spLocks noChangeArrowheads="1"/>
            </p:cNvSpPr>
            <p:nvPr/>
          </p:nvSpPr>
          <p:spPr bwMode="auto">
            <a:xfrm>
              <a:off x="4204" y="2713"/>
              <a:ext cx="1073"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62" name="Oval 215">
              <a:extLst>
                <a:ext uri="{FF2B5EF4-FFF2-40B4-BE49-F238E27FC236}">
                  <a16:creationId xmlns:a16="http://schemas.microsoft.com/office/drawing/2014/main" id="{AE6B1F3E-B8FB-7547-9217-F09ADBEA75A9}"/>
                </a:ext>
              </a:extLst>
            </p:cNvPr>
            <p:cNvSpPr>
              <a:spLocks noChangeArrowheads="1"/>
            </p:cNvSpPr>
            <p:nvPr/>
          </p:nvSpPr>
          <p:spPr bwMode="auto">
            <a:xfrm>
              <a:off x="4305" y="2385"/>
              <a:ext cx="160"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63" name="Oval 216">
              <a:extLst>
                <a:ext uri="{FF2B5EF4-FFF2-40B4-BE49-F238E27FC236}">
                  <a16:creationId xmlns:a16="http://schemas.microsoft.com/office/drawing/2014/main" id="{4319B324-32C6-F449-A18D-0F337E57534F}"/>
                </a:ext>
              </a:extLst>
            </p:cNvPr>
            <p:cNvSpPr>
              <a:spLocks noChangeArrowheads="1"/>
            </p:cNvSpPr>
            <p:nvPr/>
          </p:nvSpPr>
          <p:spPr bwMode="auto">
            <a:xfrm>
              <a:off x="4487" y="2385"/>
              <a:ext cx="160" cy="141"/>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1364" name="Oval 217">
              <a:extLst>
                <a:ext uri="{FF2B5EF4-FFF2-40B4-BE49-F238E27FC236}">
                  <a16:creationId xmlns:a16="http://schemas.microsoft.com/office/drawing/2014/main" id="{F5225836-0C76-B346-8701-A331322937EC}"/>
                </a:ext>
              </a:extLst>
            </p:cNvPr>
            <p:cNvSpPr>
              <a:spLocks noChangeArrowheads="1"/>
            </p:cNvSpPr>
            <p:nvPr/>
          </p:nvSpPr>
          <p:spPr bwMode="auto">
            <a:xfrm>
              <a:off x="4663" y="2379"/>
              <a:ext cx="155"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65" name="Rectangle 218">
              <a:extLst>
                <a:ext uri="{FF2B5EF4-FFF2-40B4-BE49-F238E27FC236}">
                  <a16:creationId xmlns:a16="http://schemas.microsoft.com/office/drawing/2014/main" id="{52D4ECE6-91B2-404C-88C9-04B5ABAB0562}"/>
                </a:ext>
              </a:extLst>
            </p:cNvPr>
            <p:cNvSpPr>
              <a:spLocks noChangeArrowheads="1"/>
            </p:cNvSpPr>
            <p:nvPr/>
          </p:nvSpPr>
          <p:spPr bwMode="auto">
            <a:xfrm>
              <a:off x="5063" y="1833"/>
              <a:ext cx="85" cy="763"/>
            </a:xfrm>
            <a:prstGeom prst="rect">
              <a:avLst/>
            </a:prstGeom>
            <a:solidFill>
              <a:srgbClr val="29292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86" name="Slide Number Placeholder 3">
            <a:extLst>
              <a:ext uri="{FF2B5EF4-FFF2-40B4-BE49-F238E27FC236}">
                <a16:creationId xmlns:a16="http://schemas.microsoft.com/office/drawing/2014/main" id="{FEF1B6EF-B8A5-2041-9C60-52DC336233C7}"/>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59</a:t>
            </a:fld>
            <a:endParaRPr lang="en-US" dirty="0"/>
          </a:p>
        </p:txBody>
      </p:sp>
    </p:spTree>
    <p:extLst>
      <p:ext uri="{BB962C8B-B14F-4D97-AF65-F5344CB8AC3E}">
        <p14:creationId xmlns:p14="http://schemas.microsoft.com/office/powerpoint/2010/main" val="3126954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0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nodeType="clickEffect">
                                  <p:stCondLst>
                                    <p:cond delay="0"/>
                                  </p:stCondLst>
                                  <p:childTnLst>
                                    <p:set>
                                      <p:cBhvr>
                                        <p:cTn id="12" dur="1" fill="hold">
                                          <p:stCondLst>
                                            <p:cond delay="0"/>
                                          </p:stCondLst>
                                        </p:cTn>
                                        <p:tgtEl>
                                          <p:spTgt spid="1381"/>
                                        </p:tgtEl>
                                        <p:attrNameLst>
                                          <p:attrName>style.visibility</p:attrName>
                                        </p:attrNameLst>
                                      </p:cBhvr>
                                      <p:to>
                                        <p:strVal val="visible"/>
                                      </p:to>
                                    </p:set>
                                    <p:animEffect transition="in" filter="wipe(up)">
                                      <p:cBhvr>
                                        <p:cTn id="13" dur="500"/>
                                        <p:tgtEl>
                                          <p:spTgt spid="1381"/>
                                        </p:tgtEl>
                                      </p:cBhvr>
                                    </p:animEffect>
                                  </p:childTnLst>
                                </p:cTn>
                              </p:par>
                              <p:par>
                                <p:cTn id="14" presetID="1" presetClass="entr" presetSubtype="0" fill="hold" grpId="0" nodeType="withEffect">
                                  <p:stCondLst>
                                    <p:cond delay="0"/>
                                  </p:stCondLst>
                                  <p:childTnLst>
                                    <p:set>
                                      <p:cBhvr>
                                        <p:cTn id="15" dur="1" fill="hold">
                                          <p:stCondLst>
                                            <p:cond delay="0"/>
                                          </p:stCondLst>
                                        </p:cTn>
                                        <p:tgtEl>
                                          <p:spTgt spid="1307">
                                            <p:txEl>
                                              <p:pRg st="0" end="0"/>
                                            </p:txEl>
                                          </p:spTgt>
                                        </p:tgtEl>
                                        <p:attrNameLst>
                                          <p:attrName>style.visibility</p:attrName>
                                        </p:attrNameLst>
                                      </p:cBhvr>
                                      <p:to>
                                        <p:strVal val="visible"/>
                                      </p:to>
                                    </p:set>
                                  </p:childTnLst>
                                </p:cTn>
                              </p:par>
                            </p:childTnLst>
                          </p:cTn>
                        </p:par>
                        <p:par>
                          <p:cTn id="16" fill="hold">
                            <p:stCondLst>
                              <p:cond delay="500"/>
                            </p:stCondLst>
                            <p:childTnLst>
                              <p:par>
                                <p:cTn id="17" presetID="1" presetClass="entr" presetSubtype="0" fill="hold" nodeType="afterEffect">
                                  <p:stCondLst>
                                    <p:cond delay="0"/>
                                  </p:stCondLst>
                                  <p:childTnLst>
                                    <p:set>
                                      <p:cBhvr>
                                        <p:cTn id="18" dur="1" fill="hold">
                                          <p:stCondLst>
                                            <p:cond delay="0"/>
                                          </p:stCondLst>
                                        </p:cTn>
                                        <p:tgtEl>
                                          <p:spTgt spid="1414"/>
                                        </p:tgtEl>
                                        <p:attrNameLst>
                                          <p:attrName>style.visibility</p:attrName>
                                        </p:attrNameLst>
                                      </p:cBhvr>
                                      <p:to>
                                        <p:strVal val="visible"/>
                                      </p:to>
                                    </p:set>
                                  </p:childTnLst>
                                </p:cTn>
                              </p:par>
                            </p:childTnLst>
                          </p:cTn>
                        </p:par>
                        <p:par>
                          <p:cTn id="19" fill="hold">
                            <p:stCondLst>
                              <p:cond delay="500"/>
                            </p:stCondLst>
                            <p:childTnLst>
                              <p:par>
                                <p:cTn id="20" presetID="0" presetClass="path" presetSubtype="0" accel="50000" decel="50000" fill="hold" nodeType="afterEffect">
                                  <p:stCondLst>
                                    <p:cond delay="0"/>
                                  </p:stCondLst>
                                  <p:childTnLst>
                                    <p:animMotion origin="layout" path="M -0.01354 -0.01412 L 0.13802 -0.01343 L 0.28946 -0.30648 L -0.0306 -0.30949 " pathEditMode="relative" rAng="0" ptsTypes="AAAA">
                                      <p:cBhvr>
                                        <p:cTn id="21" dur="2000" fill="hold"/>
                                        <p:tgtEl>
                                          <p:spTgt spid="1414"/>
                                        </p:tgtEl>
                                        <p:attrNameLst>
                                          <p:attrName>ppt_x</p:attrName>
                                          <p:attrName>ppt_y</p:attrName>
                                        </p:attrNameLst>
                                      </p:cBhvr>
                                      <p:rCtr x="14297" y="-14745"/>
                                    </p:animMotion>
                                  </p:childTnLst>
                                </p:cTn>
                              </p:par>
                            </p:childTnLst>
                          </p:cTn>
                        </p:par>
                        <p:par>
                          <p:cTn id="22" fill="hold">
                            <p:stCondLst>
                              <p:cond delay="2500"/>
                            </p:stCondLst>
                            <p:childTnLst>
                              <p:par>
                                <p:cTn id="23" presetID="1" presetClass="exit" presetSubtype="0" fill="hold" nodeType="afterEffect">
                                  <p:stCondLst>
                                    <p:cond delay="0"/>
                                  </p:stCondLst>
                                  <p:childTnLst>
                                    <p:set>
                                      <p:cBhvr>
                                        <p:cTn id="24" dur="1" fill="hold">
                                          <p:stCondLst>
                                            <p:cond delay="0"/>
                                          </p:stCondLst>
                                        </p:cTn>
                                        <p:tgtEl>
                                          <p:spTgt spid="1428"/>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1437"/>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381"/>
                                        </p:tgtEl>
                                        <p:attrNameLst>
                                          <p:attrName>style.visibility</p:attrName>
                                        </p:attrNameLst>
                                      </p:cBhvr>
                                      <p:to>
                                        <p:strVal val="hidden"/>
                                      </p:to>
                                    </p:set>
                                  </p:childTnLst>
                                </p:cTn>
                              </p:par>
                            </p:childTnLst>
                          </p:cTn>
                        </p:par>
                        <p:par>
                          <p:cTn id="29" fill="hold">
                            <p:stCondLst>
                              <p:cond delay="2500"/>
                            </p:stCondLst>
                            <p:childTnLst>
                              <p:par>
                                <p:cTn id="30" presetID="22" presetClass="entr" presetSubtype="4" fill="hold" nodeType="afterEffect">
                                  <p:stCondLst>
                                    <p:cond delay="0"/>
                                  </p:stCondLst>
                                  <p:childTnLst>
                                    <p:set>
                                      <p:cBhvr>
                                        <p:cTn id="31" dur="1" fill="hold">
                                          <p:stCondLst>
                                            <p:cond delay="0"/>
                                          </p:stCondLst>
                                        </p:cTn>
                                        <p:tgtEl>
                                          <p:spTgt spid="1440"/>
                                        </p:tgtEl>
                                        <p:attrNameLst>
                                          <p:attrName>style.visibility</p:attrName>
                                        </p:attrNameLst>
                                      </p:cBhvr>
                                      <p:to>
                                        <p:strVal val="visible"/>
                                      </p:to>
                                    </p:set>
                                    <p:animEffect transition="in" filter="wipe(down)">
                                      <p:cBhvr>
                                        <p:cTn id="32" dur="500"/>
                                        <p:tgtEl>
                                          <p:spTgt spid="1440"/>
                                        </p:tgtEl>
                                      </p:cBhvr>
                                    </p:animEffect>
                                  </p:childTnLst>
                                </p:cTn>
                              </p:par>
                            </p:childTnLst>
                          </p:cTn>
                        </p:par>
                        <p:par>
                          <p:cTn id="33" fill="hold">
                            <p:stCondLst>
                              <p:cond delay="3000"/>
                            </p:stCondLst>
                            <p:childTnLst>
                              <p:par>
                                <p:cTn id="34" presetID="22" presetClass="entr" presetSubtype="4" fill="hold" nodeType="afterEffect">
                                  <p:stCondLst>
                                    <p:cond delay="0"/>
                                  </p:stCondLst>
                                  <p:childTnLst>
                                    <p:set>
                                      <p:cBhvr>
                                        <p:cTn id="35" dur="1" fill="hold">
                                          <p:stCondLst>
                                            <p:cond delay="0"/>
                                          </p:stCondLst>
                                        </p:cTn>
                                        <p:tgtEl>
                                          <p:spTgt spid="1449"/>
                                        </p:tgtEl>
                                        <p:attrNameLst>
                                          <p:attrName>style.visibility</p:attrName>
                                        </p:attrNameLst>
                                      </p:cBhvr>
                                      <p:to>
                                        <p:strVal val="visible"/>
                                      </p:to>
                                    </p:set>
                                    <p:animEffect transition="in" filter="wipe(down)">
                                      <p:cBhvr>
                                        <p:cTn id="36" dur="1000"/>
                                        <p:tgtEl>
                                          <p:spTgt spid="1449"/>
                                        </p:tgtEl>
                                      </p:cBhvr>
                                    </p:animEffect>
                                  </p:childTnLst>
                                </p:cTn>
                              </p:par>
                              <p:par>
                                <p:cTn id="37" presetID="1" presetClass="exit" presetSubtype="0" fill="hold" nodeType="withEffect">
                                  <p:stCondLst>
                                    <p:cond delay="0"/>
                                  </p:stCondLst>
                                  <p:childTnLst>
                                    <p:set>
                                      <p:cBhvr>
                                        <p:cTn id="38" dur="1" fill="hold">
                                          <p:stCondLst>
                                            <p:cond delay="0"/>
                                          </p:stCondLst>
                                        </p:cTn>
                                        <p:tgtEl>
                                          <p:spTgt spid="1414"/>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48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1" grpId="0" build="p"/>
      <p:bldP spid="1307" grpId="0" build="p"/>
      <p:bldP spid="148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p:txBody>
          <a:bodyPr>
            <a:normAutofit/>
          </a:bodyPr>
          <a:lstStyle/>
          <a:p>
            <a:r>
              <a:rPr lang="en-US" sz="4800" dirty="0"/>
              <a:t>Network layer: data plane, control plane</a:t>
            </a:r>
          </a:p>
        </p:txBody>
      </p:sp>
      <p:sp>
        <p:nvSpPr>
          <p:cNvPr id="3" name="Content Placeholder 2">
            <a:extLst>
              <a:ext uri="{FF2B5EF4-FFF2-40B4-BE49-F238E27FC236}">
                <a16:creationId xmlns:a16="http://schemas.microsoft.com/office/drawing/2014/main" id="{55464CE4-E4F1-4F4A-A1DB-26BB66DC4403}"/>
              </a:ext>
            </a:extLst>
          </p:cNvPr>
          <p:cNvSpPr>
            <a:spLocks noGrp="1"/>
          </p:cNvSpPr>
          <p:nvPr>
            <p:ph sz="half" idx="1"/>
          </p:nvPr>
        </p:nvSpPr>
        <p:spPr>
          <a:xfrm>
            <a:off x="771938" y="1534078"/>
            <a:ext cx="4621697" cy="4351338"/>
          </a:xfrm>
        </p:spPr>
        <p:txBody>
          <a:bodyPr>
            <a:normAutofit/>
          </a:bodyPr>
          <a:lstStyle/>
          <a:p>
            <a:pPr marL="0" indent="0">
              <a:buFont typeface="Wingdings" charset="2"/>
              <a:buNone/>
              <a:defRPr/>
            </a:pPr>
            <a:r>
              <a:rPr lang="en-US" sz="3200" dirty="0">
                <a:solidFill>
                  <a:srgbClr val="CC0000"/>
                </a:solidFill>
              </a:rPr>
              <a:t>Data plane:</a:t>
            </a:r>
          </a:p>
          <a:p>
            <a:pPr marL="292100" indent="-292100">
              <a:spcBef>
                <a:spcPts val="600"/>
              </a:spcBef>
              <a:buFont typeface="Wingdings" charset="2"/>
              <a:buChar char="§"/>
              <a:defRPr/>
            </a:pPr>
            <a:r>
              <a:rPr lang="en-US" i="1" dirty="0">
                <a:solidFill>
                  <a:srgbClr val="0000A3"/>
                </a:solidFill>
              </a:rPr>
              <a:t>local</a:t>
            </a:r>
            <a:r>
              <a:rPr lang="en-US" dirty="0"/>
              <a:t>, per-router function</a:t>
            </a:r>
          </a:p>
          <a:p>
            <a:pPr marL="292100" indent="-292100">
              <a:spcBef>
                <a:spcPts val="600"/>
              </a:spcBef>
              <a:buFont typeface="Wingdings" charset="2"/>
              <a:buChar char="§"/>
              <a:defRPr/>
            </a:pPr>
            <a:r>
              <a:rPr lang="en-US" dirty="0"/>
              <a:t>determines how datagram arriving on router input port is forwarded to router output port</a:t>
            </a:r>
          </a:p>
          <a:p>
            <a:pPr marL="130175" indent="0">
              <a:buNone/>
            </a:pPr>
            <a:endParaRPr lang="en-US" dirty="0"/>
          </a:p>
        </p:txBody>
      </p:sp>
      <p:sp>
        <p:nvSpPr>
          <p:cNvPr id="4" name="Content Placeholder 3">
            <a:extLst>
              <a:ext uri="{FF2B5EF4-FFF2-40B4-BE49-F238E27FC236}">
                <a16:creationId xmlns:a16="http://schemas.microsoft.com/office/drawing/2014/main" id="{98DB0211-6ED0-7F44-B672-CF345E4B3295}"/>
              </a:ext>
            </a:extLst>
          </p:cNvPr>
          <p:cNvSpPr>
            <a:spLocks noGrp="1"/>
          </p:cNvSpPr>
          <p:nvPr>
            <p:ph sz="half" idx="2"/>
          </p:nvPr>
        </p:nvSpPr>
        <p:spPr>
          <a:xfrm>
            <a:off x="6278216" y="1547331"/>
            <a:ext cx="5502965" cy="4614932"/>
          </a:xfrm>
        </p:spPr>
        <p:txBody>
          <a:bodyPr>
            <a:normAutofit/>
          </a:bodyPr>
          <a:lstStyle/>
          <a:p>
            <a:pPr marL="0" indent="0">
              <a:buFont typeface="Wingdings" charset="2"/>
              <a:buNone/>
              <a:defRPr/>
            </a:pPr>
            <a:r>
              <a:rPr lang="en-US" sz="3200" dirty="0">
                <a:solidFill>
                  <a:srgbClr val="CC0000"/>
                </a:solidFill>
              </a:rPr>
              <a:t>Control plane</a:t>
            </a:r>
          </a:p>
          <a:p>
            <a:pPr marL="228600" indent="-228600">
              <a:spcBef>
                <a:spcPts val="600"/>
              </a:spcBef>
              <a:defRPr/>
            </a:pPr>
            <a:r>
              <a:rPr lang="en-US" i="1" dirty="0">
                <a:solidFill>
                  <a:srgbClr val="0000A3"/>
                </a:solidFill>
              </a:rPr>
              <a:t>network-wide</a:t>
            </a:r>
            <a:r>
              <a:rPr lang="en-US" dirty="0"/>
              <a:t> logic</a:t>
            </a:r>
          </a:p>
          <a:p>
            <a:pPr marL="228600" indent="-228600">
              <a:spcBef>
                <a:spcPts val="600"/>
              </a:spcBef>
              <a:defRPr/>
            </a:pPr>
            <a:r>
              <a:rPr lang="en-US" dirty="0"/>
              <a:t>determines how datagram is routed among routers along end-end path from source host to destination host</a:t>
            </a:r>
          </a:p>
          <a:p>
            <a:endParaRPr lang="en-US" dirty="0"/>
          </a:p>
        </p:txBody>
      </p:sp>
      <p:grpSp>
        <p:nvGrpSpPr>
          <p:cNvPr id="34" name="Group 8">
            <a:extLst>
              <a:ext uri="{FF2B5EF4-FFF2-40B4-BE49-F238E27FC236}">
                <a16:creationId xmlns:a16="http://schemas.microsoft.com/office/drawing/2014/main" id="{A631C563-0189-334C-BAD6-5E7863CB03FA}"/>
              </a:ext>
            </a:extLst>
          </p:cNvPr>
          <p:cNvGrpSpPr>
            <a:grpSpLocks/>
          </p:cNvGrpSpPr>
          <p:nvPr/>
        </p:nvGrpSpPr>
        <p:grpSpPr bwMode="auto">
          <a:xfrm>
            <a:off x="1181100" y="4260145"/>
            <a:ext cx="3643313" cy="1582738"/>
            <a:chOff x="842050" y="4767952"/>
            <a:chExt cx="3644169" cy="1582996"/>
          </a:xfrm>
        </p:grpSpPr>
        <p:sp>
          <p:nvSpPr>
            <p:cNvPr id="35" name="Freeform 2">
              <a:extLst>
                <a:ext uri="{FF2B5EF4-FFF2-40B4-BE49-F238E27FC236}">
                  <a16:creationId xmlns:a16="http://schemas.microsoft.com/office/drawing/2014/main" id="{4BAC525B-86C4-444C-8006-DE0779B6AF01}"/>
                </a:ext>
              </a:extLst>
            </p:cNvPr>
            <p:cNvSpPr>
              <a:spLocks/>
            </p:cNvSpPr>
            <p:nvPr/>
          </p:nvSpPr>
          <p:spPr bwMode="auto">
            <a:xfrm>
              <a:off x="2591886" y="5436399"/>
              <a:ext cx="1894333" cy="914549"/>
            </a:xfrm>
            <a:custGeom>
              <a:avLst/>
              <a:gdLst>
                <a:gd name="T0" fmla="*/ 1611 w 10001"/>
                <a:gd name="T1" fmla="*/ 374679 h 10125"/>
                <a:gd name="T2" fmla="*/ 287991 w 10001"/>
                <a:gd name="T3" fmla="*/ 147961 h 10125"/>
                <a:gd name="T4" fmla="*/ 1260716 w 10001"/>
                <a:gd name="T5" fmla="*/ 93322 h 10125"/>
                <a:gd name="T6" fmla="*/ 2011909 w 10001"/>
                <a:gd name="T7" fmla="*/ 0 h 10125"/>
                <a:gd name="T8" fmla="*/ 2706712 w 10001"/>
                <a:gd name="T9" fmla="*/ 93600 h 10125"/>
                <a:gd name="T10" fmla="*/ 3255305 w 10001"/>
                <a:gd name="T11" fmla="*/ 46104 h 10125"/>
                <a:gd name="T12" fmla="*/ 4023415 w 10001"/>
                <a:gd name="T13" fmla="*/ 277276 h 10125"/>
                <a:gd name="T14" fmla="*/ 3463544 w 10001"/>
                <a:gd name="T15" fmla="*/ 630526 h 10125"/>
                <a:gd name="T16" fmla="*/ 2817478 w 10001"/>
                <a:gd name="T17" fmla="*/ 864758 h 10125"/>
                <a:gd name="T18" fmla="*/ 2137577 w 10001"/>
                <a:gd name="T19" fmla="*/ 820324 h 10125"/>
                <a:gd name="T20" fmla="*/ 1760571 w 10001"/>
                <a:gd name="T21" fmla="*/ 919490 h 10125"/>
                <a:gd name="T22" fmla="*/ 1264743 w 10001"/>
                <a:gd name="T23" fmla="*/ 929416 h 10125"/>
                <a:gd name="T24" fmla="*/ 877667 w 10001"/>
                <a:gd name="T25" fmla="*/ 732382 h 10125"/>
                <a:gd name="T26" fmla="*/ 478105 w 10001"/>
                <a:gd name="T27" fmla="*/ 695276 h 10125"/>
                <a:gd name="T28" fmla="*/ 1611 w 10001"/>
                <a:gd name="T29" fmla="*/ 374679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gradFill flip="none" rotWithShape="1">
              <a:gsLst>
                <a:gs pos="0">
                  <a:srgbClr val="66CCFF"/>
                </a:gs>
                <a:gs pos="100000">
                  <a:srgbClr val="FFFFFF"/>
                </a:gs>
                <a:gs pos="50000">
                  <a:srgbClr val="FFFFFF"/>
                </a:gs>
              </a:gsLst>
              <a:lin ang="0" scaled="1"/>
              <a:tileRect/>
            </a:gra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charset="0"/>
                <a:ea typeface="ＭＳ Ｐゴシック" charset="0"/>
                <a:cs typeface="ＭＳ Ｐゴシック" charset="0"/>
              </a:endParaRPr>
            </a:p>
          </p:txBody>
        </p:sp>
        <p:cxnSp>
          <p:nvCxnSpPr>
            <p:cNvPr id="36" name="Straight Connector 35">
              <a:extLst>
                <a:ext uri="{FF2B5EF4-FFF2-40B4-BE49-F238E27FC236}">
                  <a16:creationId xmlns:a16="http://schemas.microsoft.com/office/drawing/2014/main" id="{7D15FAE8-03F8-BA4A-951E-9D4D23E6D586}"/>
                </a:ext>
              </a:extLst>
            </p:cNvPr>
            <p:cNvCxnSpPr/>
            <p:nvPr/>
          </p:nvCxnSpPr>
          <p:spPr>
            <a:xfrm flipV="1">
              <a:off x="3261968" y="5558656"/>
              <a:ext cx="500180" cy="157189"/>
            </a:xfrm>
            <a:prstGeom prst="line">
              <a:avLst/>
            </a:prstGeom>
            <a:noFill/>
            <a:ln w="12700" cap="flat" cmpd="sng" algn="ctr">
              <a:solidFill>
                <a:srgbClr val="000000"/>
              </a:solidFill>
              <a:prstDash val="solid"/>
            </a:ln>
            <a:effectLst/>
          </p:spPr>
        </p:cxnSp>
        <p:cxnSp>
          <p:nvCxnSpPr>
            <p:cNvPr id="37" name="Straight Connector 36">
              <a:extLst>
                <a:ext uri="{FF2B5EF4-FFF2-40B4-BE49-F238E27FC236}">
                  <a16:creationId xmlns:a16="http://schemas.microsoft.com/office/drawing/2014/main" id="{2744B5FC-216C-3645-866B-ECC6E4613BA8}"/>
                </a:ext>
              </a:extLst>
            </p:cNvPr>
            <p:cNvCxnSpPr/>
            <p:nvPr/>
          </p:nvCxnSpPr>
          <p:spPr>
            <a:xfrm>
              <a:off x="3111121" y="5774591"/>
              <a:ext cx="862215" cy="104792"/>
            </a:xfrm>
            <a:prstGeom prst="line">
              <a:avLst/>
            </a:prstGeom>
            <a:noFill/>
            <a:ln w="12700" cap="flat" cmpd="sng" algn="ctr">
              <a:solidFill>
                <a:srgbClr val="000000"/>
              </a:solidFill>
              <a:prstDash val="solid"/>
            </a:ln>
            <a:effectLst/>
          </p:spPr>
        </p:cxnSp>
        <p:cxnSp>
          <p:nvCxnSpPr>
            <p:cNvPr id="38" name="Straight Connector 37">
              <a:extLst>
                <a:ext uri="{FF2B5EF4-FFF2-40B4-BE49-F238E27FC236}">
                  <a16:creationId xmlns:a16="http://schemas.microsoft.com/office/drawing/2014/main" id="{6AF9B2C2-7AB9-604B-B4AE-5D6F8CA0DFF9}"/>
                </a:ext>
              </a:extLst>
            </p:cNvPr>
            <p:cNvCxnSpPr/>
            <p:nvPr/>
          </p:nvCxnSpPr>
          <p:spPr>
            <a:xfrm>
              <a:off x="3123824" y="5880971"/>
              <a:ext cx="714543" cy="274682"/>
            </a:xfrm>
            <a:prstGeom prst="line">
              <a:avLst/>
            </a:prstGeom>
            <a:noFill/>
            <a:ln w="12700" cap="flat" cmpd="sng" algn="ctr">
              <a:solidFill>
                <a:srgbClr val="000000"/>
              </a:solidFill>
              <a:prstDash val="solid"/>
            </a:ln>
            <a:effectLst/>
          </p:spPr>
        </p:cxnSp>
        <p:cxnSp>
          <p:nvCxnSpPr>
            <p:cNvPr id="39" name="Straight Connector 38">
              <a:extLst>
                <a:ext uri="{FF2B5EF4-FFF2-40B4-BE49-F238E27FC236}">
                  <a16:creationId xmlns:a16="http://schemas.microsoft.com/office/drawing/2014/main" id="{650A0971-27B1-0A40-B11B-F30D52475911}"/>
                </a:ext>
              </a:extLst>
            </p:cNvPr>
            <p:cNvCxnSpPr/>
            <p:nvPr/>
          </p:nvCxnSpPr>
          <p:spPr>
            <a:xfrm flipH="1">
              <a:off x="1283479" y="5801583"/>
              <a:ext cx="1506892" cy="1587"/>
            </a:xfrm>
            <a:prstGeom prst="line">
              <a:avLst/>
            </a:prstGeom>
            <a:noFill/>
            <a:ln w="9525" cap="flat" cmpd="sng" algn="ctr">
              <a:solidFill>
                <a:srgbClr val="000000"/>
              </a:solidFill>
              <a:prstDash val="solid"/>
            </a:ln>
            <a:effectLst/>
          </p:spPr>
        </p:cxnSp>
        <p:sp>
          <p:nvSpPr>
            <p:cNvPr id="40" name="TextBox 265">
              <a:extLst>
                <a:ext uri="{FF2B5EF4-FFF2-40B4-BE49-F238E27FC236}">
                  <a16:creationId xmlns:a16="http://schemas.microsoft.com/office/drawing/2014/main" id="{4BD8D488-F9B4-5D47-8E0A-48546209837D}"/>
                </a:ext>
              </a:extLst>
            </p:cNvPr>
            <p:cNvSpPr txBox="1">
              <a:spLocks noChangeArrowheads="1"/>
            </p:cNvSpPr>
            <p:nvPr/>
          </p:nvSpPr>
          <p:spPr bwMode="auto">
            <a:xfrm>
              <a:off x="3198813" y="5473700"/>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a:t>
              </a:r>
            </a:p>
          </p:txBody>
        </p:sp>
        <p:sp>
          <p:nvSpPr>
            <p:cNvPr id="41" name="TextBox 281">
              <a:extLst>
                <a:ext uri="{FF2B5EF4-FFF2-40B4-BE49-F238E27FC236}">
                  <a16:creationId xmlns:a16="http://schemas.microsoft.com/office/drawing/2014/main" id="{AD5D47CA-82AD-DC4E-A2CC-F6555ADBB73E}"/>
                </a:ext>
              </a:extLst>
            </p:cNvPr>
            <p:cNvSpPr txBox="1">
              <a:spLocks noChangeArrowheads="1"/>
            </p:cNvSpPr>
            <p:nvPr/>
          </p:nvSpPr>
          <p:spPr bwMode="auto">
            <a:xfrm>
              <a:off x="3373438" y="5761038"/>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2</a:t>
              </a:r>
            </a:p>
          </p:txBody>
        </p:sp>
        <p:sp>
          <p:nvSpPr>
            <p:cNvPr id="42" name="TextBox 282">
              <a:extLst>
                <a:ext uri="{FF2B5EF4-FFF2-40B4-BE49-F238E27FC236}">
                  <a16:creationId xmlns:a16="http://schemas.microsoft.com/office/drawing/2014/main" id="{755C7E60-8A5C-5B4E-BCD3-83EC372268B5}"/>
                </a:ext>
              </a:extLst>
            </p:cNvPr>
            <p:cNvSpPr txBox="1">
              <a:spLocks noChangeArrowheads="1"/>
            </p:cNvSpPr>
            <p:nvPr/>
          </p:nvSpPr>
          <p:spPr bwMode="auto">
            <a:xfrm>
              <a:off x="3068638" y="5862638"/>
              <a:ext cx="2619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3</a:t>
              </a:r>
            </a:p>
          </p:txBody>
        </p:sp>
        <p:grpSp>
          <p:nvGrpSpPr>
            <p:cNvPr id="43" name="Group 5">
              <a:extLst>
                <a:ext uri="{FF2B5EF4-FFF2-40B4-BE49-F238E27FC236}">
                  <a16:creationId xmlns:a16="http://schemas.microsoft.com/office/drawing/2014/main" id="{DA838191-9D78-6E40-B146-38B5229893F5}"/>
                </a:ext>
              </a:extLst>
            </p:cNvPr>
            <p:cNvGrpSpPr>
              <a:grpSpLocks/>
            </p:cNvGrpSpPr>
            <p:nvPr/>
          </p:nvGrpSpPr>
          <p:grpSpPr bwMode="auto">
            <a:xfrm>
              <a:off x="938213" y="5237163"/>
              <a:ext cx="1616075" cy="487362"/>
              <a:chOff x="-4079003" y="2717403"/>
              <a:chExt cx="1616718" cy="488475"/>
            </a:xfrm>
          </p:grpSpPr>
          <p:sp>
            <p:nvSpPr>
              <p:cNvPr id="56" name="Rectangle 97">
                <a:extLst>
                  <a:ext uri="{FF2B5EF4-FFF2-40B4-BE49-F238E27FC236}">
                    <a16:creationId xmlns:a16="http://schemas.microsoft.com/office/drawing/2014/main" id="{79AE2BC3-C380-EE40-9462-41F3726CC38E}"/>
                  </a:ext>
                </a:extLst>
              </p:cNvPr>
              <p:cNvSpPr>
                <a:spLocks noChangeArrowheads="1"/>
              </p:cNvSpPr>
              <p:nvPr/>
            </p:nvSpPr>
            <p:spPr bwMode="auto">
              <a:xfrm>
                <a:off x="-4052413" y="2965119"/>
                <a:ext cx="1290538" cy="208750"/>
              </a:xfrm>
              <a:prstGeom prst="rect">
                <a:avLst/>
              </a:prstGeom>
              <a:solidFill>
                <a:srgbClr val="808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7" name="Rectangle 98">
                <a:extLst>
                  <a:ext uri="{FF2B5EF4-FFF2-40B4-BE49-F238E27FC236}">
                    <a16:creationId xmlns:a16="http://schemas.microsoft.com/office/drawing/2014/main" id="{2D568618-D5B3-354C-974C-0C2355EDED34}"/>
                  </a:ext>
                </a:extLst>
              </p:cNvPr>
              <p:cNvSpPr>
                <a:spLocks noChangeArrowheads="1"/>
              </p:cNvSpPr>
              <p:nvPr/>
            </p:nvSpPr>
            <p:spPr bwMode="auto">
              <a:xfrm>
                <a:off x="-4079003" y="2985994"/>
                <a:ext cx="1281675" cy="208750"/>
              </a:xfrm>
              <a:prstGeom prst="rect">
                <a:avLst/>
              </a:prstGeom>
              <a:solidFill>
                <a:srgbClr val="3333CC"/>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8" name="Line 99">
                <a:extLst>
                  <a:ext uri="{FF2B5EF4-FFF2-40B4-BE49-F238E27FC236}">
                    <a16:creationId xmlns:a16="http://schemas.microsoft.com/office/drawing/2014/main" id="{D67E4958-4052-B649-83B2-2706B277FB1C}"/>
                  </a:ext>
                </a:extLst>
              </p:cNvPr>
              <p:cNvSpPr>
                <a:spLocks noChangeShapeType="1"/>
              </p:cNvSpPr>
              <p:nvPr/>
            </p:nvSpPr>
            <p:spPr bwMode="auto">
              <a:xfrm>
                <a:off x="-2933828" y="3101502"/>
                <a:ext cx="471543" cy="0"/>
              </a:xfrm>
              <a:prstGeom prst="line">
                <a:avLst/>
              </a:prstGeom>
              <a:noFill/>
              <a:ln w="9525">
                <a:solidFill>
                  <a:srgbClr val="3333CC"/>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9" name="Rectangle 104">
                <a:extLst>
                  <a:ext uri="{FF2B5EF4-FFF2-40B4-BE49-F238E27FC236}">
                    <a16:creationId xmlns:a16="http://schemas.microsoft.com/office/drawing/2014/main" id="{A6E72E22-A826-4E49-AA53-8A5FCBA23E72}"/>
                  </a:ext>
                </a:extLst>
              </p:cNvPr>
              <p:cNvSpPr>
                <a:spLocks noChangeArrowheads="1"/>
              </p:cNvSpPr>
              <p:nvPr/>
            </p:nvSpPr>
            <p:spPr bwMode="auto">
              <a:xfrm>
                <a:off x="-3377007" y="2988777"/>
                <a:ext cx="476861" cy="210142"/>
              </a:xfrm>
              <a:prstGeom prst="rect">
                <a:avLst/>
              </a:prstGeom>
              <a:solidFill>
                <a:srgbClr val="00CC9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0" name="Text Box 105">
                <a:extLst>
                  <a:ext uri="{FF2B5EF4-FFF2-40B4-BE49-F238E27FC236}">
                    <a16:creationId xmlns:a16="http://schemas.microsoft.com/office/drawing/2014/main" id="{1BBEBC69-F691-7B4E-AA1F-3F1CFFF5C6D1}"/>
                  </a:ext>
                </a:extLst>
              </p:cNvPr>
              <p:cNvSpPr txBox="1">
                <a:spLocks noChangeArrowheads="1"/>
              </p:cNvSpPr>
              <p:nvPr/>
            </p:nvSpPr>
            <p:spPr bwMode="auto">
              <a:xfrm>
                <a:off x="-3430189" y="2965119"/>
                <a:ext cx="581451" cy="240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0111</a:t>
                </a:r>
              </a:p>
            </p:txBody>
          </p:sp>
          <p:sp>
            <p:nvSpPr>
              <p:cNvPr id="61" name="Line 119">
                <a:extLst>
                  <a:ext uri="{FF2B5EF4-FFF2-40B4-BE49-F238E27FC236}">
                    <a16:creationId xmlns:a16="http://schemas.microsoft.com/office/drawing/2014/main" id="{4522617A-F9E8-6C4D-890C-B40CD1F2DA2B}"/>
                  </a:ext>
                </a:extLst>
              </p:cNvPr>
              <p:cNvSpPr>
                <a:spLocks noChangeShapeType="1"/>
              </p:cNvSpPr>
              <p:nvPr/>
            </p:nvSpPr>
            <p:spPr bwMode="auto">
              <a:xfrm>
                <a:off x="-3621642" y="2717403"/>
                <a:ext cx="405953" cy="30060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4" name="TextBox 6">
              <a:extLst>
                <a:ext uri="{FF2B5EF4-FFF2-40B4-BE49-F238E27FC236}">
                  <a16:creationId xmlns:a16="http://schemas.microsoft.com/office/drawing/2014/main" id="{E04647EA-CE57-8E43-979A-6EBC3F213DDC}"/>
                </a:ext>
              </a:extLst>
            </p:cNvPr>
            <p:cNvSpPr txBox="1">
              <a:spLocks noChangeArrowheads="1"/>
            </p:cNvSpPr>
            <p:nvPr/>
          </p:nvSpPr>
          <p:spPr bwMode="auto">
            <a:xfrm>
              <a:off x="842050" y="4767952"/>
              <a:ext cx="1992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values in arriving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header</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5" name="Group 357">
              <a:extLst>
                <a:ext uri="{FF2B5EF4-FFF2-40B4-BE49-F238E27FC236}">
                  <a16:creationId xmlns:a16="http://schemas.microsoft.com/office/drawing/2014/main" id="{09AF8C17-7E42-874A-B83C-5931470E1EC4}"/>
                </a:ext>
              </a:extLst>
            </p:cNvPr>
            <p:cNvGrpSpPr>
              <a:grpSpLocks/>
            </p:cNvGrpSpPr>
            <p:nvPr/>
          </p:nvGrpSpPr>
          <p:grpSpPr bwMode="auto">
            <a:xfrm>
              <a:off x="2714625" y="5659438"/>
              <a:ext cx="565150" cy="293687"/>
              <a:chOff x="1871277" y="1576300"/>
              <a:chExt cx="1128371" cy="437861"/>
            </a:xfrm>
          </p:grpSpPr>
          <p:sp>
            <p:nvSpPr>
              <p:cNvPr id="47" name="Oval 46">
                <a:extLst>
                  <a:ext uri="{FF2B5EF4-FFF2-40B4-BE49-F238E27FC236}">
                    <a16:creationId xmlns:a16="http://schemas.microsoft.com/office/drawing/2014/main" id="{442B41FA-D8CE-DA4F-BCCC-0C4BA14A7880}"/>
                  </a:ext>
                </a:extLst>
              </p:cNvPr>
              <p:cNvSpPr>
                <a:spLocks noChangeArrowheads="1"/>
              </p:cNvSpPr>
              <p:nvPr/>
            </p:nvSpPr>
            <p:spPr bwMode="auto">
              <a:xfrm flipV="1">
                <a:off x="1873504" y="1693538"/>
                <a:ext cx="1125467" cy="319572"/>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48" name="Rectangle 47">
                <a:extLst>
                  <a:ext uri="{FF2B5EF4-FFF2-40B4-BE49-F238E27FC236}">
                    <a16:creationId xmlns:a16="http://schemas.microsoft.com/office/drawing/2014/main" id="{A77B4157-033B-B042-B386-C7E81265D594}"/>
                  </a:ext>
                </a:extLst>
              </p:cNvPr>
              <p:cNvSpPr/>
              <p:nvPr/>
            </p:nvSpPr>
            <p:spPr bwMode="auto">
              <a:xfrm>
                <a:off x="1870334" y="1738514"/>
                <a:ext cx="1128637" cy="115994"/>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49" name="Oval 48">
                <a:extLst>
                  <a:ext uri="{FF2B5EF4-FFF2-40B4-BE49-F238E27FC236}">
                    <a16:creationId xmlns:a16="http://schemas.microsoft.com/office/drawing/2014/main" id="{2D486A47-1979-CC46-BE7C-FE1EE9FB3502}"/>
                  </a:ext>
                </a:extLst>
              </p:cNvPr>
              <p:cNvSpPr>
                <a:spLocks noChangeArrowheads="1"/>
              </p:cNvSpPr>
              <p:nvPr/>
            </p:nvSpPr>
            <p:spPr bwMode="auto">
              <a:xfrm flipV="1">
                <a:off x="1870334" y="1575177"/>
                <a:ext cx="1125465" cy="319572"/>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50" name="Freeform 49">
                <a:extLst>
                  <a:ext uri="{FF2B5EF4-FFF2-40B4-BE49-F238E27FC236}">
                    <a16:creationId xmlns:a16="http://schemas.microsoft.com/office/drawing/2014/main" id="{573261F5-AADE-5B49-B26C-73A061CB4A13}"/>
                  </a:ext>
                </a:extLst>
              </p:cNvPr>
              <p:cNvSpPr/>
              <p:nvPr/>
            </p:nvSpPr>
            <p:spPr bwMode="auto">
              <a:xfrm>
                <a:off x="2158833" y="1672232"/>
                <a:ext cx="548468" cy="16097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51" name="Freeform 50">
                <a:extLst>
                  <a:ext uri="{FF2B5EF4-FFF2-40B4-BE49-F238E27FC236}">
                    <a16:creationId xmlns:a16="http://schemas.microsoft.com/office/drawing/2014/main" id="{1AFE4CA0-422C-BB45-8378-5923AFA3A2D6}"/>
                  </a:ext>
                </a:extLst>
              </p:cNvPr>
              <p:cNvSpPr>
                <a:spLocks/>
              </p:cNvSpPr>
              <p:nvPr/>
            </p:nvSpPr>
            <p:spPr bwMode="auto">
              <a:xfrm>
                <a:off x="2101767" y="1631990"/>
                <a:ext cx="662599" cy="111258"/>
              </a:xfrm>
              <a:custGeom>
                <a:avLst/>
                <a:gdLst>
                  <a:gd name="T0" fmla="*/ 0 w 3723451"/>
                  <a:gd name="T1" fmla="*/ 27219 h 932950"/>
                  <a:gd name="T2" fmla="*/ 116589 w 3723451"/>
                  <a:gd name="T3" fmla="*/ 321 h 932950"/>
                  <a:gd name="T4" fmla="*/ 330241 w 3723451"/>
                  <a:gd name="T5" fmla="*/ 62079 h 932950"/>
                  <a:gd name="T6" fmla="*/ 534068 w 3723451"/>
                  <a:gd name="T7" fmla="*/ 0 h 932950"/>
                  <a:gd name="T8" fmla="*/ 662599 w 3723451"/>
                  <a:gd name="T9" fmla="*/ 24703 h 932950"/>
                  <a:gd name="T10" fmla="*/ 566972 w 3723451"/>
                  <a:gd name="T11" fmla="*/ 55080 h 932950"/>
                  <a:gd name="T12" fmla="*/ 536184 w 3723451"/>
                  <a:gd name="T13" fmla="*/ 46891 h 932950"/>
                  <a:gd name="T14" fmla="*/ 333995 w 3723451"/>
                  <a:gd name="T15" fmla="*/ 111258 h 932950"/>
                  <a:gd name="T16" fmla="*/ 126634 w 3723451"/>
                  <a:gd name="T17" fmla="*/ 49258 h 932950"/>
                  <a:gd name="T18" fmla="*/ 93107 w 3723451"/>
                  <a:gd name="T19" fmla="*/ 55950 h 932950"/>
                  <a:gd name="T20" fmla="*/ 0 w 3723451"/>
                  <a:gd name="T21" fmla="*/ 27219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 name="Freeform 51">
                <a:extLst>
                  <a:ext uri="{FF2B5EF4-FFF2-40B4-BE49-F238E27FC236}">
                    <a16:creationId xmlns:a16="http://schemas.microsoft.com/office/drawing/2014/main" id="{C2270E51-2490-C240-AD5F-825154ECC122}"/>
                  </a:ext>
                </a:extLst>
              </p:cNvPr>
              <p:cNvSpPr>
                <a:spLocks/>
              </p:cNvSpPr>
              <p:nvPr/>
            </p:nvSpPr>
            <p:spPr bwMode="auto">
              <a:xfrm>
                <a:off x="2536103" y="1726678"/>
                <a:ext cx="244114" cy="97055"/>
              </a:xfrm>
              <a:custGeom>
                <a:avLst/>
                <a:gdLst>
                  <a:gd name="T0" fmla="*/ 0 w 1366596"/>
                  <a:gd name="T1" fmla="*/ 0 h 809868"/>
                  <a:gd name="T2" fmla="*/ 244114 w 1366596"/>
                  <a:gd name="T3" fmla="*/ 74997 h 809868"/>
                  <a:gd name="T4" fmla="*/ 154523 w 1366596"/>
                  <a:gd name="T5" fmla="*/ 97055 h 809868"/>
                  <a:gd name="T6" fmla="*/ 822 w 1366596"/>
                  <a:gd name="T7" fmla="*/ 5128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3" name="Freeform 52">
                <a:extLst>
                  <a:ext uri="{FF2B5EF4-FFF2-40B4-BE49-F238E27FC236}">
                    <a16:creationId xmlns:a16="http://schemas.microsoft.com/office/drawing/2014/main" id="{008859F4-DF2D-4347-8249-C929496F3B2F}"/>
                  </a:ext>
                </a:extLst>
              </p:cNvPr>
              <p:cNvSpPr>
                <a:spLocks/>
              </p:cNvSpPr>
              <p:nvPr/>
            </p:nvSpPr>
            <p:spPr bwMode="auto">
              <a:xfrm>
                <a:off x="2089086" y="1729045"/>
                <a:ext cx="240945" cy="97056"/>
              </a:xfrm>
              <a:custGeom>
                <a:avLst/>
                <a:gdLst>
                  <a:gd name="T0" fmla="*/ 237656 w 1348191"/>
                  <a:gd name="T1" fmla="*/ 0 h 791462"/>
                  <a:gd name="T2" fmla="*/ 240945 w 1348191"/>
                  <a:gd name="T3" fmla="*/ 46835 h 791462"/>
                  <a:gd name="T4" fmla="*/ 87168 w 1348191"/>
                  <a:gd name="T5" fmla="*/ 97056 h 791462"/>
                  <a:gd name="T6" fmla="*/ 0 w 1348191"/>
                  <a:gd name="T7" fmla="*/ 75049 h 791462"/>
                  <a:gd name="T8" fmla="*/ 237656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54" name="Straight Connector 53">
                <a:extLst>
                  <a:ext uri="{FF2B5EF4-FFF2-40B4-BE49-F238E27FC236}">
                    <a16:creationId xmlns:a16="http://schemas.microsoft.com/office/drawing/2014/main" id="{8255DA76-192D-044B-8762-92700C24A73E}"/>
                  </a:ext>
                </a:extLst>
              </p:cNvPr>
              <p:cNvCxnSpPr>
                <a:cxnSpLocks noChangeShapeType="1"/>
                <a:endCxn id="49" idx="2"/>
              </p:cNvCxnSpPr>
              <p:nvPr/>
            </p:nvCxnSpPr>
            <p:spPr bwMode="auto">
              <a:xfrm flipH="1" flipV="1">
                <a:off x="1870334" y="1736147"/>
                <a:ext cx="3169" cy="12309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55" name="Straight Connector 54">
                <a:extLst>
                  <a:ext uri="{FF2B5EF4-FFF2-40B4-BE49-F238E27FC236}">
                    <a16:creationId xmlns:a16="http://schemas.microsoft.com/office/drawing/2014/main" id="{B8121134-CF29-9643-A097-AC1724B9BC6C}"/>
                  </a:ext>
                </a:extLst>
              </p:cNvPr>
              <p:cNvCxnSpPr>
                <a:cxnSpLocks noChangeShapeType="1"/>
              </p:cNvCxnSpPr>
              <p:nvPr/>
            </p:nvCxnSpPr>
            <p:spPr bwMode="auto">
              <a:xfrm flipH="1" flipV="1">
                <a:off x="2995800" y="1733779"/>
                <a:ext cx="3171" cy="12309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sp>
          <p:nvSpPr>
            <p:cNvPr id="46" name="Freeform 120">
              <a:extLst>
                <a:ext uri="{FF2B5EF4-FFF2-40B4-BE49-F238E27FC236}">
                  <a16:creationId xmlns:a16="http://schemas.microsoft.com/office/drawing/2014/main" id="{AA8DABE2-7520-5C45-941C-F8EFCE33F9A2}"/>
                </a:ext>
              </a:extLst>
            </p:cNvPr>
            <p:cNvSpPr>
              <a:spLocks/>
            </p:cNvSpPr>
            <p:nvPr/>
          </p:nvSpPr>
          <p:spPr bwMode="auto">
            <a:xfrm>
              <a:off x="2493963" y="5668963"/>
              <a:ext cx="982662" cy="233362"/>
            </a:xfrm>
            <a:custGeom>
              <a:avLst/>
              <a:gdLst>
                <a:gd name="T0" fmla="*/ 0 w 554"/>
                <a:gd name="T1" fmla="*/ 2147483647 h 167"/>
                <a:gd name="T2" fmla="*/ 2147483647 w 554"/>
                <a:gd name="T3" fmla="*/ 2147483647 h 167"/>
                <a:gd name="T4" fmla="*/ 2147483647 w 554"/>
                <a:gd name="T5" fmla="*/ 2147483647 h 167"/>
                <a:gd name="T6" fmla="*/ 0 60000 65536"/>
                <a:gd name="T7" fmla="*/ 0 60000 65536"/>
                <a:gd name="T8" fmla="*/ 0 60000 65536"/>
                <a:gd name="T9" fmla="*/ 0 w 554"/>
                <a:gd name="T10" fmla="*/ 0 h 167"/>
                <a:gd name="T11" fmla="*/ 554 w 554"/>
                <a:gd name="T12" fmla="*/ 167 h 167"/>
              </a:gdLst>
              <a:ahLst/>
              <a:cxnLst>
                <a:cxn ang="T6">
                  <a:pos x="T0" y="T1"/>
                </a:cxn>
                <a:cxn ang="T7">
                  <a:pos x="T2" y="T3"/>
                </a:cxn>
                <a:cxn ang="T8">
                  <a:pos x="T4" y="T5"/>
                </a:cxn>
              </a:cxnLst>
              <a:rect l="T9" t="T10" r="T11" b="T12"/>
              <a:pathLst>
                <a:path w="554" h="167">
                  <a:moveTo>
                    <a:pt x="0" y="10"/>
                  </a:moveTo>
                  <a:cubicBezTo>
                    <a:pt x="102" y="0"/>
                    <a:pt x="240" y="5"/>
                    <a:pt x="324" y="26"/>
                  </a:cubicBezTo>
                  <a:cubicBezTo>
                    <a:pt x="416" y="52"/>
                    <a:pt x="502" y="120"/>
                    <a:pt x="554" y="167"/>
                  </a:cubicBezTo>
                </a:path>
              </a:pathLst>
            </a:custGeom>
            <a:noFill/>
            <a:ln w="57150" cmpd="sng">
              <a:solidFill>
                <a:srgbClr val="FF33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62" name="Content Placeholder 3">
            <a:extLst>
              <a:ext uri="{FF2B5EF4-FFF2-40B4-BE49-F238E27FC236}">
                <a16:creationId xmlns:a16="http://schemas.microsoft.com/office/drawing/2014/main" id="{A06F5D4D-83A2-064D-AF5B-6B67A6A12AB8}"/>
              </a:ext>
            </a:extLst>
          </p:cNvPr>
          <p:cNvSpPr txBox="1">
            <a:spLocks/>
          </p:cNvSpPr>
          <p:nvPr/>
        </p:nvSpPr>
        <p:spPr>
          <a:xfrm>
            <a:off x="6255252" y="4142307"/>
            <a:ext cx="5502965" cy="209565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two control-plane approaches: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400" b="0" i="1" u="none" strike="noStrike" kern="1200" cap="none" spc="0" normalizeH="0" baseline="0" noProof="0" dirty="0">
                <a:ln>
                  <a:noFill/>
                </a:ln>
                <a:solidFill>
                  <a:srgbClr val="000090"/>
                </a:solidFill>
                <a:effectLst/>
                <a:uLnTx/>
                <a:uFillTx/>
                <a:latin typeface="Calibri" panose="020F0502020204030204"/>
                <a:ea typeface="+mn-ea"/>
                <a:cs typeface="+mn-cs"/>
              </a:rPr>
              <a:t>traditional routing algorithms: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implemented in routers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400" b="0" i="1" u="none" strike="noStrike" kern="1200" cap="none" spc="0" normalizeH="0" baseline="0" noProof="0" dirty="0">
                <a:ln>
                  <a:noFill/>
                </a:ln>
                <a:solidFill>
                  <a:srgbClr val="000090"/>
                </a:solidFill>
                <a:effectLst/>
                <a:uLnTx/>
                <a:uFillTx/>
                <a:latin typeface="Calibri" panose="020F0502020204030204"/>
                <a:ea typeface="+mn-ea"/>
                <a:cs typeface="+mn-cs"/>
              </a:rPr>
              <a:t>software-defined networking (SDN)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implemented in (remote) servers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3" name="Slide Number Placeholder 4">
            <a:extLst>
              <a:ext uri="{FF2B5EF4-FFF2-40B4-BE49-F238E27FC236}">
                <a16:creationId xmlns:a16="http://schemas.microsoft.com/office/drawing/2014/main" id="{E1DA7C3D-A185-DD42-9D1C-17140F6215E8}"/>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a:t>
            </a:fld>
            <a:endParaRPr lang="en-US" dirty="0"/>
          </a:p>
        </p:txBody>
      </p:sp>
    </p:spTree>
    <p:extLst>
      <p:ext uri="{BB962C8B-B14F-4D97-AF65-F5344CB8AC3E}">
        <p14:creationId xmlns:p14="http://schemas.microsoft.com/office/powerpoint/2010/main" val="804502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dissolve">
                                      <p:cBhvr>
                                        <p:cTn id="1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2"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838200" y="311144"/>
            <a:ext cx="10515600" cy="894622"/>
          </a:xfrm>
        </p:spPr>
        <p:txBody>
          <a:bodyPr/>
          <a:lstStyle/>
          <a:p>
            <a:r>
              <a:rPr lang="en-US" altLang="en-US" dirty="0">
                <a:ea typeface="ＭＳ Ｐゴシック" panose="020B0600070205080204" pitchFamily="34" charset="-128"/>
              </a:rPr>
              <a:t>IP addresses: how to get one?</a:t>
            </a:r>
            <a:endParaRPr lang="en-US" dirty="0"/>
          </a:p>
        </p:txBody>
      </p:sp>
      <p:sp>
        <p:nvSpPr>
          <p:cNvPr id="187" name="Rectangle 3">
            <a:extLst>
              <a:ext uri="{FF2B5EF4-FFF2-40B4-BE49-F238E27FC236}">
                <a16:creationId xmlns:a16="http://schemas.microsoft.com/office/drawing/2014/main" id="{2073622D-6F9C-D746-A469-197BF98377DD}"/>
              </a:ext>
            </a:extLst>
          </p:cNvPr>
          <p:cNvSpPr txBox="1">
            <a:spLocks noChangeArrowheads="1"/>
          </p:cNvSpPr>
          <p:nvPr/>
        </p:nvSpPr>
        <p:spPr>
          <a:xfrm>
            <a:off x="837133" y="1343025"/>
            <a:ext cx="11354867" cy="1809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Q:</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how does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network</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get subnet part of IP address?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A:</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gets allocated portion of its provider ISP’</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s address space</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endParaRPr>
          </a:p>
        </p:txBody>
      </p:sp>
      <p:sp>
        <p:nvSpPr>
          <p:cNvPr id="188" name="Text Box 4">
            <a:extLst>
              <a:ext uri="{FF2B5EF4-FFF2-40B4-BE49-F238E27FC236}">
                <a16:creationId xmlns:a16="http://schemas.microsoft.com/office/drawing/2014/main" id="{BF69A025-ADD0-274A-BCF8-C6B01CCE25BF}"/>
              </a:ext>
            </a:extLst>
          </p:cNvPr>
          <p:cNvSpPr txBox="1">
            <a:spLocks noChangeArrowheads="1"/>
          </p:cNvSpPr>
          <p:nvPr/>
        </p:nvSpPr>
        <p:spPr bwMode="auto">
          <a:xfrm>
            <a:off x="1371628" y="2739402"/>
            <a:ext cx="1021577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ISP's block          </a:t>
            </a:r>
            <a:r>
              <a:rPr kumimoji="0" lang="en-US" altLang="en-US" sz="2000" b="0" i="0" u="sng"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11001000  00010111  0001</a:t>
            </a:r>
            <a:r>
              <a:rPr kumimoji="0" lang="en-US" altLang="en-US" sz="20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0000  00000000    200.23.16.0/20</a:t>
            </a:r>
            <a:r>
              <a:rPr kumimoji="0" lang="en-US" altLang="en-US" sz="2000" b="0" i="0" u="none" strike="noStrike" kern="1200" cap="none" spc="0" normalizeH="0" baseline="0" noProof="0" dirty="0">
                <a:ln>
                  <a:noFill/>
                </a:ln>
                <a:solidFill>
                  <a:srgbClr val="ED7D31"/>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p:txBody>
      </p:sp>
      <p:sp>
        <p:nvSpPr>
          <p:cNvPr id="6" name="Text Box 4">
            <a:extLst>
              <a:ext uri="{FF2B5EF4-FFF2-40B4-BE49-F238E27FC236}">
                <a16:creationId xmlns:a16="http://schemas.microsoft.com/office/drawing/2014/main" id="{36F5AF04-FCF6-9549-BBEA-D1CFFCEE090E}"/>
              </a:ext>
            </a:extLst>
          </p:cNvPr>
          <p:cNvSpPr txBox="1">
            <a:spLocks noChangeArrowheads="1"/>
          </p:cNvSpPr>
          <p:nvPr/>
        </p:nvSpPr>
        <p:spPr bwMode="auto">
          <a:xfrm>
            <a:off x="1371600" y="3687667"/>
            <a:ext cx="10215770" cy="280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ISP can then allocate out its address space in 8 blocks: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Organization 0    </a:t>
            </a:r>
            <a:r>
              <a:rPr kumimoji="0" lang="en-US" altLang="en-US" sz="2000" b="0" i="0" u="sng"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11001000  00010111  0001000</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0  00000000    200.23.16.0/23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Organization 1    </a:t>
            </a:r>
            <a:r>
              <a:rPr kumimoji="0" lang="en-US" altLang="en-US" sz="2000" b="0" i="0" u="sng"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11001000  00010111  0001001</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0  00000000    200.23.18.0/23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Organization 2    </a:t>
            </a:r>
            <a:r>
              <a:rPr kumimoji="0" lang="en-US" altLang="en-US" sz="2000" b="0" i="0" u="sng"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11001000  00010111  0001010</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0  00000000    200.23.20.0/23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Organization 7    </a:t>
            </a:r>
            <a:r>
              <a:rPr kumimoji="0" lang="en-US" altLang="en-US" sz="2000" b="0" i="0" u="sng"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11001000  00010111  0001111</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0   00000000    200.23.30.0/23</a:t>
            </a:r>
            <a:r>
              <a:rPr kumimoji="0" lang="en-US" altLang="en-US" sz="28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p:txBody>
      </p:sp>
      <p:sp>
        <p:nvSpPr>
          <p:cNvPr id="7" name="Slide Number Placeholder 3">
            <a:extLst>
              <a:ext uri="{FF2B5EF4-FFF2-40B4-BE49-F238E27FC236}">
                <a16:creationId xmlns:a16="http://schemas.microsoft.com/office/drawing/2014/main" id="{21B4E582-D8A2-B24B-AC16-BD79805CC589}"/>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60</a:t>
            </a:fld>
            <a:endParaRPr lang="en-US" dirty="0"/>
          </a:p>
        </p:txBody>
      </p:sp>
    </p:spTree>
    <p:extLst>
      <p:ext uri="{BB962C8B-B14F-4D97-AF65-F5344CB8AC3E}">
        <p14:creationId xmlns:p14="http://schemas.microsoft.com/office/powerpoint/2010/main" val="2535395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703288" y="281163"/>
            <a:ext cx="10515600" cy="1067951"/>
          </a:xfrm>
        </p:spPr>
        <p:txBody>
          <a:bodyPr>
            <a:normAutofit/>
          </a:bodyPr>
          <a:lstStyle/>
          <a:p>
            <a:r>
              <a:rPr lang="en-US" altLang="en-US" sz="4800" dirty="0">
                <a:ea typeface="ＭＳ Ｐゴシック" panose="020B0600070205080204" pitchFamily="34" charset="-128"/>
              </a:rPr>
              <a:t>Hierarchical addressing: route aggregation</a:t>
            </a:r>
            <a:endParaRPr lang="en-US" sz="4800" dirty="0"/>
          </a:p>
        </p:txBody>
      </p:sp>
      <p:sp>
        <p:nvSpPr>
          <p:cNvPr id="47" name="Freeform 3">
            <a:extLst>
              <a:ext uri="{FF2B5EF4-FFF2-40B4-BE49-F238E27FC236}">
                <a16:creationId xmlns:a16="http://schemas.microsoft.com/office/drawing/2014/main" id="{ECD79FEE-92ED-364B-BADE-7317008B7D35}"/>
              </a:ext>
            </a:extLst>
          </p:cNvPr>
          <p:cNvSpPr>
            <a:spLocks/>
          </p:cNvSpPr>
          <p:nvPr/>
        </p:nvSpPr>
        <p:spPr bwMode="auto">
          <a:xfrm>
            <a:off x="6254542" y="421109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 name="Line 4">
            <a:extLst>
              <a:ext uri="{FF2B5EF4-FFF2-40B4-BE49-F238E27FC236}">
                <a16:creationId xmlns:a16="http://schemas.microsoft.com/office/drawing/2014/main" id="{5660B4B5-3D1B-9942-A9F7-D7028E81C2F7}"/>
              </a:ext>
            </a:extLst>
          </p:cNvPr>
          <p:cNvSpPr>
            <a:spLocks noChangeShapeType="1"/>
          </p:cNvSpPr>
          <p:nvPr/>
        </p:nvSpPr>
        <p:spPr bwMode="auto">
          <a:xfrm flipV="1">
            <a:off x="3911392" y="4487316"/>
            <a:ext cx="895350" cy="45720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 name="Line 5">
            <a:extLst>
              <a:ext uri="{FF2B5EF4-FFF2-40B4-BE49-F238E27FC236}">
                <a16:creationId xmlns:a16="http://schemas.microsoft.com/office/drawing/2014/main" id="{87966B04-F6C0-A846-94E6-84FA0E62CFAA}"/>
              </a:ext>
            </a:extLst>
          </p:cNvPr>
          <p:cNvSpPr>
            <a:spLocks noChangeShapeType="1"/>
          </p:cNvSpPr>
          <p:nvPr/>
        </p:nvSpPr>
        <p:spPr bwMode="auto">
          <a:xfrm>
            <a:off x="3939967" y="3858666"/>
            <a:ext cx="752475" cy="17145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 name="Line 6">
            <a:extLst>
              <a:ext uri="{FF2B5EF4-FFF2-40B4-BE49-F238E27FC236}">
                <a16:creationId xmlns:a16="http://schemas.microsoft.com/office/drawing/2014/main" id="{8855D4C4-647C-B14D-9922-08C03455DC78}"/>
              </a:ext>
            </a:extLst>
          </p:cNvPr>
          <p:cNvSpPr>
            <a:spLocks noChangeShapeType="1"/>
          </p:cNvSpPr>
          <p:nvPr/>
        </p:nvSpPr>
        <p:spPr bwMode="auto">
          <a:xfrm>
            <a:off x="4006642" y="3077616"/>
            <a:ext cx="847725" cy="76200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 name="Freeform 7">
            <a:extLst>
              <a:ext uri="{FF2B5EF4-FFF2-40B4-BE49-F238E27FC236}">
                <a16:creationId xmlns:a16="http://schemas.microsoft.com/office/drawing/2014/main" id="{71312ED7-148A-0445-9371-61B4C77BD501}"/>
              </a:ext>
            </a:extLst>
          </p:cNvPr>
          <p:cNvSpPr>
            <a:spLocks/>
          </p:cNvSpPr>
          <p:nvPr/>
        </p:nvSpPr>
        <p:spPr bwMode="auto">
          <a:xfrm>
            <a:off x="4652755" y="365705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 name="Text Box 8">
            <a:extLst>
              <a:ext uri="{FF2B5EF4-FFF2-40B4-BE49-F238E27FC236}">
                <a16:creationId xmlns:a16="http://schemas.microsoft.com/office/drawing/2014/main" id="{13F7F820-B18A-E847-AD7E-846731E21C81}"/>
              </a:ext>
            </a:extLst>
          </p:cNvPr>
          <p:cNvSpPr txBox="1">
            <a:spLocks noChangeArrowheads="1"/>
          </p:cNvSpPr>
          <p:nvPr/>
        </p:nvSpPr>
        <p:spPr bwMode="auto">
          <a:xfrm>
            <a:off x="6486317" y="3384004"/>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Send me anything</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with addresses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beginning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200.23.16.0/20</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53" name="Group 9">
            <a:extLst>
              <a:ext uri="{FF2B5EF4-FFF2-40B4-BE49-F238E27FC236}">
                <a16:creationId xmlns:a16="http://schemas.microsoft.com/office/drawing/2014/main" id="{23482FB4-0876-3946-8B6B-B6AAECACCC51}"/>
              </a:ext>
            </a:extLst>
          </p:cNvPr>
          <p:cNvGrpSpPr>
            <a:grpSpLocks/>
          </p:cNvGrpSpPr>
          <p:nvPr/>
        </p:nvGrpSpPr>
        <p:grpSpPr bwMode="auto">
          <a:xfrm>
            <a:off x="1838117" y="2850604"/>
            <a:ext cx="2338388" cy="404812"/>
            <a:chOff x="1004" y="1639"/>
            <a:chExt cx="1473" cy="255"/>
          </a:xfrm>
        </p:grpSpPr>
        <p:sp>
          <p:nvSpPr>
            <p:cNvPr id="54" name="Freeform 10">
              <a:extLst>
                <a:ext uri="{FF2B5EF4-FFF2-40B4-BE49-F238E27FC236}">
                  <a16:creationId xmlns:a16="http://schemas.microsoft.com/office/drawing/2014/main" id="{EFB98728-6781-274A-B657-95A102B214DD}"/>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 name="Text Box 11">
              <a:extLst>
                <a:ext uri="{FF2B5EF4-FFF2-40B4-BE49-F238E27FC236}">
                  <a16:creationId xmlns:a16="http://schemas.microsoft.com/office/drawing/2014/main" id="{479C3E9A-D072-0A44-BFA8-7F41473A99D8}"/>
                </a:ext>
              </a:extLst>
            </p:cNvPr>
            <p:cNvSpPr txBox="1">
              <a:spLocks noChangeArrowheads="1"/>
            </p:cNvSpPr>
            <p:nvPr/>
          </p:nvSpPr>
          <p:spPr bwMode="auto">
            <a:xfrm>
              <a:off x="1226" y="1664"/>
              <a:ext cx="970" cy="2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200.23.16.0/23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6" name="Group 12">
            <a:extLst>
              <a:ext uri="{FF2B5EF4-FFF2-40B4-BE49-F238E27FC236}">
                <a16:creationId xmlns:a16="http://schemas.microsoft.com/office/drawing/2014/main" id="{B383951C-712F-5C42-96DB-910B055F2215}"/>
              </a:ext>
            </a:extLst>
          </p:cNvPr>
          <p:cNvGrpSpPr>
            <a:grpSpLocks/>
          </p:cNvGrpSpPr>
          <p:nvPr/>
        </p:nvGrpSpPr>
        <p:grpSpPr bwMode="auto">
          <a:xfrm>
            <a:off x="1866692" y="3441154"/>
            <a:ext cx="2338388" cy="404812"/>
            <a:chOff x="1004" y="1639"/>
            <a:chExt cx="1473" cy="255"/>
          </a:xfrm>
        </p:grpSpPr>
        <p:sp>
          <p:nvSpPr>
            <p:cNvPr id="57" name="Freeform 13">
              <a:extLst>
                <a:ext uri="{FF2B5EF4-FFF2-40B4-BE49-F238E27FC236}">
                  <a16:creationId xmlns:a16="http://schemas.microsoft.com/office/drawing/2014/main" id="{202E091A-FFE8-DE46-97F4-970D276247EB}"/>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8" name="Text Box 14">
              <a:extLst>
                <a:ext uri="{FF2B5EF4-FFF2-40B4-BE49-F238E27FC236}">
                  <a16:creationId xmlns:a16="http://schemas.microsoft.com/office/drawing/2014/main" id="{4F745438-67CC-D24F-9CC6-123745B86940}"/>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200.23.18.0/23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9" name="Group 15">
            <a:extLst>
              <a:ext uri="{FF2B5EF4-FFF2-40B4-BE49-F238E27FC236}">
                <a16:creationId xmlns:a16="http://schemas.microsoft.com/office/drawing/2014/main" id="{5057D694-4770-1E47-9F1B-BD44CF4E06D9}"/>
              </a:ext>
            </a:extLst>
          </p:cNvPr>
          <p:cNvGrpSpPr>
            <a:grpSpLocks/>
          </p:cNvGrpSpPr>
          <p:nvPr/>
        </p:nvGrpSpPr>
        <p:grpSpPr bwMode="auto">
          <a:xfrm>
            <a:off x="1780967" y="4860379"/>
            <a:ext cx="2338388" cy="404812"/>
            <a:chOff x="1004" y="1639"/>
            <a:chExt cx="1473" cy="255"/>
          </a:xfrm>
        </p:grpSpPr>
        <p:sp>
          <p:nvSpPr>
            <p:cNvPr id="60" name="Freeform 16">
              <a:extLst>
                <a:ext uri="{FF2B5EF4-FFF2-40B4-BE49-F238E27FC236}">
                  <a16:creationId xmlns:a16="http://schemas.microsoft.com/office/drawing/2014/main" id="{1AC34B6C-BC17-784D-A5E7-5AC4103C3EF7}"/>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1" name="Text Box 17">
              <a:extLst>
                <a:ext uri="{FF2B5EF4-FFF2-40B4-BE49-F238E27FC236}">
                  <a16:creationId xmlns:a16="http://schemas.microsoft.com/office/drawing/2014/main" id="{A065852F-7DDA-B44F-8E9C-52064BDFA917}"/>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200.23.30.0/23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62" name="Text Box 18">
            <a:extLst>
              <a:ext uri="{FF2B5EF4-FFF2-40B4-BE49-F238E27FC236}">
                <a16:creationId xmlns:a16="http://schemas.microsoft.com/office/drawing/2014/main" id="{B97CFD2D-9478-1F42-BD6D-A57188386EBA}"/>
              </a:ext>
            </a:extLst>
          </p:cNvPr>
          <p:cNvSpPr txBox="1">
            <a:spLocks noChangeArrowheads="1"/>
          </p:cNvSpPr>
          <p:nvPr/>
        </p:nvSpPr>
        <p:spPr bwMode="auto">
          <a:xfrm>
            <a:off x="4686092" y="4088854"/>
            <a:ext cx="15065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Fly-By-Night-ISP</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3" name="Freeform 19">
            <a:extLst>
              <a:ext uri="{FF2B5EF4-FFF2-40B4-BE49-F238E27FC236}">
                <a16:creationId xmlns:a16="http://schemas.microsoft.com/office/drawing/2014/main" id="{5B640850-7414-DA40-A0C3-62F09225F74C}"/>
              </a:ext>
            </a:extLst>
          </p:cNvPr>
          <p:cNvSpPr>
            <a:spLocks/>
          </p:cNvSpPr>
          <p:nvPr/>
        </p:nvSpPr>
        <p:spPr bwMode="auto">
          <a:xfrm>
            <a:off x="8248442" y="3185566"/>
            <a:ext cx="1444625" cy="2714625"/>
          </a:xfrm>
          <a:custGeom>
            <a:avLst/>
            <a:gdLst>
              <a:gd name="T0" fmla="*/ 2147483647 w 910"/>
              <a:gd name="T1" fmla="*/ 2147483647 h 1710"/>
              <a:gd name="T2" fmla="*/ 2147483647 w 910"/>
              <a:gd name="T3" fmla="*/ 2147483647 h 1710"/>
              <a:gd name="T4" fmla="*/ 2147483647 w 910"/>
              <a:gd name="T5" fmla="*/ 2147483647 h 1710"/>
              <a:gd name="T6" fmla="*/ 2147483647 w 910"/>
              <a:gd name="T7" fmla="*/ 2147483647 h 1710"/>
              <a:gd name="T8" fmla="*/ 2147483647 w 910"/>
              <a:gd name="T9" fmla="*/ 2147483647 h 1710"/>
              <a:gd name="T10" fmla="*/ 2147483647 w 910"/>
              <a:gd name="T11" fmla="*/ 2147483647 h 1710"/>
              <a:gd name="T12" fmla="*/ 2147483647 w 910"/>
              <a:gd name="T13" fmla="*/ 2147483647 h 1710"/>
              <a:gd name="T14" fmla="*/ 2147483647 w 910"/>
              <a:gd name="T15" fmla="*/ 2147483647 h 1710"/>
              <a:gd name="T16" fmla="*/ 2147483647 w 910"/>
              <a:gd name="T17" fmla="*/ 2147483647 h 1710"/>
              <a:gd name="T18" fmla="*/ 2147483647 w 910"/>
              <a:gd name="T19" fmla="*/ 2147483647 h 1710"/>
              <a:gd name="T20" fmla="*/ 2147483647 w 910"/>
              <a:gd name="T21" fmla="*/ 2147483647 h 1710"/>
              <a:gd name="T22" fmla="*/ 2147483647 w 910"/>
              <a:gd name="T23" fmla="*/ 2147483647 h 171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10"/>
              <a:gd name="T37" fmla="*/ 0 h 1710"/>
              <a:gd name="T38" fmla="*/ 910 w 910"/>
              <a:gd name="T39" fmla="*/ 1710 h 171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10" h="1710">
                <a:moveTo>
                  <a:pt x="766" y="38"/>
                </a:moveTo>
                <a:cubicBezTo>
                  <a:pt x="714" y="0"/>
                  <a:pt x="520" y="186"/>
                  <a:pt x="411" y="282"/>
                </a:cubicBezTo>
                <a:cubicBezTo>
                  <a:pt x="302" y="378"/>
                  <a:pt x="180" y="490"/>
                  <a:pt x="115" y="611"/>
                </a:cubicBezTo>
                <a:cubicBezTo>
                  <a:pt x="49" y="732"/>
                  <a:pt x="0" y="907"/>
                  <a:pt x="14" y="1008"/>
                </a:cubicBezTo>
                <a:cubicBezTo>
                  <a:pt x="28" y="1108"/>
                  <a:pt x="127" y="1139"/>
                  <a:pt x="198" y="1214"/>
                </a:cubicBezTo>
                <a:cubicBezTo>
                  <a:pt x="269" y="1288"/>
                  <a:pt x="328" y="1380"/>
                  <a:pt x="435" y="1456"/>
                </a:cubicBezTo>
                <a:cubicBezTo>
                  <a:pt x="542" y="1533"/>
                  <a:pt x="768" y="1710"/>
                  <a:pt x="839" y="1674"/>
                </a:cubicBezTo>
                <a:cubicBezTo>
                  <a:pt x="910" y="1638"/>
                  <a:pt x="863" y="1328"/>
                  <a:pt x="863" y="1239"/>
                </a:cubicBezTo>
                <a:cubicBezTo>
                  <a:pt x="863" y="1150"/>
                  <a:pt x="868" y="1189"/>
                  <a:pt x="839" y="1139"/>
                </a:cubicBezTo>
                <a:cubicBezTo>
                  <a:pt x="809" y="1090"/>
                  <a:pt x="703" y="1045"/>
                  <a:pt x="684" y="940"/>
                </a:cubicBezTo>
                <a:cubicBezTo>
                  <a:pt x="665" y="835"/>
                  <a:pt x="710" y="659"/>
                  <a:pt x="724" y="509"/>
                </a:cubicBezTo>
                <a:cubicBezTo>
                  <a:pt x="738" y="359"/>
                  <a:pt x="818" y="76"/>
                  <a:pt x="766" y="38"/>
                </a:cubicBezTo>
                <a:close/>
              </a:path>
            </a:pathLst>
          </a:custGeom>
          <a:gradFill rotWithShape="1">
            <a:gsLst>
              <a:gs pos="0">
                <a:srgbClr val="66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4" name="Text Box 20">
            <a:extLst>
              <a:ext uri="{FF2B5EF4-FFF2-40B4-BE49-F238E27FC236}">
                <a16:creationId xmlns:a16="http://schemas.microsoft.com/office/drawing/2014/main" id="{18E6B3A0-A9B2-6541-9755-03069812C8AA}"/>
              </a:ext>
            </a:extLst>
          </p:cNvPr>
          <p:cNvSpPr txBox="1">
            <a:spLocks noChangeArrowheads="1"/>
          </p:cNvSpPr>
          <p:nvPr/>
        </p:nvSpPr>
        <p:spPr bwMode="auto">
          <a:xfrm>
            <a:off x="1838117" y="25934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0</a:t>
            </a:r>
          </a:p>
        </p:txBody>
      </p:sp>
      <p:sp>
        <p:nvSpPr>
          <p:cNvPr id="65" name="Text Box 21">
            <a:extLst>
              <a:ext uri="{FF2B5EF4-FFF2-40B4-BE49-F238E27FC236}">
                <a16:creationId xmlns:a16="http://schemas.microsoft.com/office/drawing/2014/main" id="{7ED2E79C-4EA2-DF46-850E-87C1B539109F}"/>
              </a:ext>
            </a:extLst>
          </p:cNvPr>
          <p:cNvSpPr txBox="1">
            <a:spLocks noChangeArrowheads="1"/>
          </p:cNvSpPr>
          <p:nvPr/>
        </p:nvSpPr>
        <p:spPr bwMode="auto">
          <a:xfrm>
            <a:off x="1866692" y="460320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7</a:t>
            </a:r>
          </a:p>
        </p:txBody>
      </p:sp>
      <p:sp>
        <p:nvSpPr>
          <p:cNvPr id="66" name="Text Box 22">
            <a:extLst>
              <a:ext uri="{FF2B5EF4-FFF2-40B4-BE49-F238E27FC236}">
                <a16:creationId xmlns:a16="http://schemas.microsoft.com/office/drawing/2014/main" id="{5C4A224A-3B90-CE4F-80C5-151CE7A1FC32}"/>
              </a:ext>
            </a:extLst>
          </p:cNvPr>
          <p:cNvSpPr txBox="1">
            <a:spLocks noChangeArrowheads="1"/>
          </p:cNvSpPr>
          <p:nvPr/>
        </p:nvSpPr>
        <p:spPr bwMode="auto">
          <a:xfrm>
            <a:off x="8486567" y="4412704"/>
            <a:ext cx="7842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Internet</a:t>
            </a:r>
          </a:p>
        </p:txBody>
      </p:sp>
      <p:sp>
        <p:nvSpPr>
          <p:cNvPr id="67" name="Text Box 23">
            <a:extLst>
              <a:ext uri="{FF2B5EF4-FFF2-40B4-BE49-F238E27FC236}">
                <a16:creationId xmlns:a16="http://schemas.microsoft.com/office/drawing/2014/main" id="{7C75AA74-8B0F-8B4D-88CF-7C285E4A4295}"/>
              </a:ext>
            </a:extLst>
          </p:cNvPr>
          <p:cNvSpPr txBox="1">
            <a:spLocks noChangeArrowheads="1"/>
          </p:cNvSpPr>
          <p:nvPr/>
        </p:nvSpPr>
        <p:spPr bwMode="auto">
          <a:xfrm>
            <a:off x="1847642" y="32411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1</a:t>
            </a:r>
          </a:p>
        </p:txBody>
      </p:sp>
      <p:sp>
        <p:nvSpPr>
          <p:cNvPr id="68" name="Freeform 24">
            <a:extLst>
              <a:ext uri="{FF2B5EF4-FFF2-40B4-BE49-F238E27FC236}">
                <a16:creationId xmlns:a16="http://schemas.microsoft.com/office/drawing/2014/main" id="{DA50A5B2-8288-9D48-89B3-3CF0A9EE6426}"/>
              </a:ext>
            </a:extLst>
          </p:cNvPr>
          <p:cNvSpPr>
            <a:spLocks/>
          </p:cNvSpPr>
          <p:nvPr/>
        </p:nvSpPr>
        <p:spPr bwMode="auto">
          <a:xfrm>
            <a:off x="4595605" y="497150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9" name="Text Box 25">
            <a:extLst>
              <a:ext uri="{FF2B5EF4-FFF2-40B4-BE49-F238E27FC236}">
                <a16:creationId xmlns:a16="http://schemas.microsoft.com/office/drawing/2014/main" id="{0E511D85-1643-734E-A204-E574E162FB3D}"/>
              </a:ext>
            </a:extLst>
          </p:cNvPr>
          <p:cNvSpPr txBox="1">
            <a:spLocks noChangeArrowheads="1"/>
          </p:cNvSpPr>
          <p:nvPr/>
        </p:nvSpPr>
        <p:spPr bwMode="auto">
          <a:xfrm>
            <a:off x="4895642" y="5346154"/>
            <a:ext cx="10239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ISPs-R-Us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0" name="Freeform 26">
            <a:extLst>
              <a:ext uri="{FF2B5EF4-FFF2-40B4-BE49-F238E27FC236}">
                <a16:creationId xmlns:a16="http://schemas.microsoft.com/office/drawing/2014/main" id="{46DEEC4A-E4F9-0942-9D95-69D2C1DC1DCD}"/>
              </a:ext>
            </a:extLst>
          </p:cNvPr>
          <p:cNvSpPr>
            <a:spLocks/>
          </p:cNvSpPr>
          <p:nvPr/>
        </p:nvSpPr>
        <p:spPr bwMode="auto">
          <a:xfrm flipV="1">
            <a:off x="6321217" y="499214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1" name="Line 27">
            <a:extLst>
              <a:ext uri="{FF2B5EF4-FFF2-40B4-BE49-F238E27FC236}">
                <a16:creationId xmlns:a16="http://schemas.microsoft.com/office/drawing/2014/main" id="{BC947CB2-0DEF-E44D-BAA9-42758198740F}"/>
              </a:ext>
            </a:extLst>
          </p:cNvPr>
          <p:cNvSpPr>
            <a:spLocks noChangeShapeType="1"/>
          </p:cNvSpPr>
          <p:nvPr/>
        </p:nvSpPr>
        <p:spPr bwMode="auto">
          <a:xfrm>
            <a:off x="4111417" y="5535066"/>
            <a:ext cx="48577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2" name="Line 28">
            <a:extLst>
              <a:ext uri="{FF2B5EF4-FFF2-40B4-BE49-F238E27FC236}">
                <a16:creationId xmlns:a16="http://schemas.microsoft.com/office/drawing/2014/main" id="{3EA86D83-B0E4-D34A-A87C-4B28A721D097}"/>
              </a:ext>
            </a:extLst>
          </p:cNvPr>
          <p:cNvSpPr>
            <a:spLocks noChangeShapeType="1"/>
          </p:cNvSpPr>
          <p:nvPr/>
        </p:nvSpPr>
        <p:spPr bwMode="auto">
          <a:xfrm flipV="1">
            <a:off x="3959017" y="5601741"/>
            <a:ext cx="638175" cy="17145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Line 29">
            <a:extLst>
              <a:ext uri="{FF2B5EF4-FFF2-40B4-BE49-F238E27FC236}">
                <a16:creationId xmlns:a16="http://schemas.microsoft.com/office/drawing/2014/main" id="{2247A199-0E7A-4C47-AAF1-3B3EA90E97FE}"/>
              </a:ext>
            </a:extLst>
          </p:cNvPr>
          <p:cNvSpPr>
            <a:spLocks noChangeShapeType="1"/>
          </p:cNvSpPr>
          <p:nvPr/>
        </p:nvSpPr>
        <p:spPr bwMode="auto">
          <a:xfrm flipV="1">
            <a:off x="4397167" y="5849391"/>
            <a:ext cx="247650" cy="4095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4" name="Text Box 30">
            <a:extLst>
              <a:ext uri="{FF2B5EF4-FFF2-40B4-BE49-F238E27FC236}">
                <a16:creationId xmlns:a16="http://schemas.microsoft.com/office/drawing/2014/main" id="{FDF4E109-9818-F749-8396-00CAAD03F8B7}"/>
              </a:ext>
            </a:extLst>
          </p:cNvPr>
          <p:cNvSpPr txBox="1">
            <a:spLocks noChangeArrowheads="1"/>
          </p:cNvSpPr>
          <p:nvPr/>
        </p:nvSpPr>
        <p:spPr bwMode="auto">
          <a:xfrm>
            <a:off x="6610142" y="5241379"/>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Send me anything</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with addresses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beginning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199.31.0.0/16</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75" name="Group 31">
            <a:extLst>
              <a:ext uri="{FF2B5EF4-FFF2-40B4-BE49-F238E27FC236}">
                <a16:creationId xmlns:a16="http://schemas.microsoft.com/office/drawing/2014/main" id="{4C6923DB-B2DC-034F-AE1A-78C3B8049E53}"/>
              </a:ext>
            </a:extLst>
          </p:cNvPr>
          <p:cNvGrpSpPr>
            <a:grpSpLocks/>
          </p:cNvGrpSpPr>
          <p:nvPr/>
        </p:nvGrpSpPr>
        <p:grpSpPr bwMode="auto">
          <a:xfrm>
            <a:off x="1885742" y="4031704"/>
            <a:ext cx="2338388" cy="404812"/>
            <a:chOff x="1004" y="1639"/>
            <a:chExt cx="1473" cy="255"/>
          </a:xfrm>
        </p:grpSpPr>
        <p:sp>
          <p:nvSpPr>
            <p:cNvPr id="76" name="Freeform 32">
              <a:extLst>
                <a:ext uri="{FF2B5EF4-FFF2-40B4-BE49-F238E27FC236}">
                  <a16:creationId xmlns:a16="http://schemas.microsoft.com/office/drawing/2014/main" id="{3599EB35-4339-C745-80AD-3353B688629C}"/>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7" name="Text Box 33">
              <a:extLst>
                <a:ext uri="{FF2B5EF4-FFF2-40B4-BE49-F238E27FC236}">
                  <a16:creationId xmlns:a16="http://schemas.microsoft.com/office/drawing/2014/main" id="{F6270561-036D-D141-A5B9-ABC52F684E6F}"/>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200.23.20.0/23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78" name="Text Box 34">
            <a:extLst>
              <a:ext uri="{FF2B5EF4-FFF2-40B4-BE49-F238E27FC236}">
                <a16:creationId xmlns:a16="http://schemas.microsoft.com/office/drawing/2014/main" id="{7BBF307D-51AE-C841-AD14-6D1FE73A0F18}"/>
              </a:ext>
            </a:extLst>
          </p:cNvPr>
          <p:cNvSpPr txBox="1">
            <a:spLocks noChangeArrowheads="1"/>
          </p:cNvSpPr>
          <p:nvPr/>
        </p:nvSpPr>
        <p:spPr bwMode="auto">
          <a:xfrm>
            <a:off x="1866692" y="383167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2</a:t>
            </a:r>
          </a:p>
        </p:txBody>
      </p:sp>
      <p:grpSp>
        <p:nvGrpSpPr>
          <p:cNvPr id="79" name="Group 35">
            <a:extLst>
              <a:ext uri="{FF2B5EF4-FFF2-40B4-BE49-F238E27FC236}">
                <a16:creationId xmlns:a16="http://schemas.microsoft.com/office/drawing/2014/main" id="{8A4F9659-D65C-7D45-9305-FE9BA9437E3A}"/>
              </a:ext>
            </a:extLst>
          </p:cNvPr>
          <p:cNvGrpSpPr>
            <a:grpSpLocks/>
          </p:cNvGrpSpPr>
          <p:nvPr/>
        </p:nvGrpSpPr>
        <p:grpSpPr bwMode="auto">
          <a:xfrm>
            <a:off x="3235117" y="4288879"/>
            <a:ext cx="257175" cy="663575"/>
            <a:chOff x="870" y="2941"/>
            <a:chExt cx="162" cy="418"/>
          </a:xfrm>
        </p:grpSpPr>
        <p:sp>
          <p:nvSpPr>
            <p:cNvPr id="80" name="Text Box 36">
              <a:extLst>
                <a:ext uri="{FF2B5EF4-FFF2-40B4-BE49-F238E27FC236}">
                  <a16:creationId xmlns:a16="http://schemas.microsoft.com/office/drawing/2014/main" id="{856ACC8E-1EAC-4B45-9687-D919315E528A}"/>
                </a:ext>
              </a:extLst>
            </p:cNvPr>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1" name="Text Box 37">
              <a:extLst>
                <a:ext uri="{FF2B5EF4-FFF2-40B4-BE49-F238E27FC236}">
                  <a16:creationId xmlns:a16="http://schemas.microsoft.com/office/drawing/2014/main" id="{E96A0D03-E033-D946-9D51-BCE9933B7941}"/>
                </a:ext>
              </a:extLst>
            </p:cNvPr>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2" name="Text Box 38">
              <a:extLst>
                <a:ext uri="{FF2B5EF4-FFF2-40B4-BE49-F238E27FC236}">
                  <a16:creationId xmlns:a16="http://schemas.microsoft.com/office/drawing/2014/main" id="{BD5D13DF-8C67-E648-8A1C-0F7207365CD4}"/>
                </a:ext>
              </a:extLst>
            </p:cNvPr>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3" name="Group 39">
            <a:extLst>
              <a:ext uri="{FF2B5EF4-FFF2-40B4-BE49-F238E27FC236}">
                <a16:creationId xmlns:a16="http://schemas.microsoft.com/office/drawing/2014/main" id="{1CA732F1-4ED0-4F45-8CFF-255D799EAD25}"/>
              </a:ext>
            </a:extLst>
          </p:cNvPr>
          <p:cNvGrpSpPr>
            <a:grpSpLocks/>
          </p:cNvGrpSpPr>
          <p:nvPr/>
        </p:nvGrpSpPr>
        <p:grpSpPr bwMode="auto">
          <a:xfrm>
            <a:off x="4263817" y="3993604"/>
            <a:ext cx="257175" cy="663575"/>
            <a:chOff x="870" y="2941"/>
            <a:chExt cx="162" cy="418"/>
          </a:xfrm>
        </p:grpSpPr>
        <p:sp>
          <p:nvSpPr>
            <p:cNvPr id="84" name="Text Box 40">
              <a:extLst>
                <a:ext uri="{FF2B5EF4-FFF2-40B4-BE49-F238E27FC236}">
                  <a16:creationId xmlns:a16="http://schemas.microsoft.com/office/drawing/2014/main" id="{CA317B14-5E59-2749-93F3-DE759F1E87C2}"/>
                </a:ext>
              </a:extLst>
            </p:cNvPr>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 name="Text Box 41">
              <a:extLst>
                <a:ext uri="{FF2B5EF4-FFF2-40B4-BE49-F238E27FC236}">
                  <a16:creationId xmlns:a16="http://schemas.microsoft.com/office/drawing/2014/main" id="{0385CAA6-35F8-B54E-BEBB-87DBE85D705D}"/>
                </a:ext>
              </a:extLst>
            </p:cNvPr>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6" name="Text Box 42">
              <a:extLst>
                <a:ext uri="{FF2B5EF4-FFF2-40B4-BE49-F238E27FC236}">
                  <a16:creationId xmlns:a16="http://schemas.microsoft.com/office/drawing/2014/main" id="{D876D364-B8AB-884C-B605-DAF37D8F3F54}"/>
                </a:ext>
              </a:extLst>
            </p:cNvPr>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7" name="Text Box 43">
            <a:extLst>
              <a:ext uri="{FF2B5EF4-FFF2-40B4-BE49-F238E27FC236}">
                <a16:creationId xmlns:a16="http://schemas.microsoft.com/office/drawing/2014/main" id="{CEC375CB-DDD1-C54F-9D87-9C4EC7FCBCCD}"/>
              </a:ext>
            </a:extLst>
          </p:cNvPr>
          <p:cNvSpPr txBox="1">
            <a:spLocks noChangeArrowheads="1"/>
          </p:cNvSpPr>
          <p:nvPr/>
        </p:nvSpPr>
        <p:spPr bwMode="auto">
          <a:xfrm>
            <a:off x="794480" y="1297352"/>
            <a:ext cx="10717966"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hierarchical addressing allows efficient advertisement of routing  information:</a:t>
            </a:r>
          </a:p>
        </p:txBody>
      </p:sp>
      <p:sp>
        <p:nvSpPr>
          <p:cNvPr id="44" name="Slide Number Placeholder 3">
            <a:extLst>
              <a:ext uri="{FF2B5EF4-FFF2-40B4-BE49-F238E27FC236}">
                <a16:creationId xmlns:a16="http://schemas.microsoft.com/office/drawing/2014/main" id="{23812E9A-EAB1-1144-8F29-25682639422B}"/>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61</a:t>
            </a:fld>
            <a:endParaRPr lang="en-US" dirty="0"/>
          </a:p>
        </p:txBody>
      </p:sp>
    </p:spTree>
    <p:extLst>
      <p:ext uri="{BB962C8B-B14F-4D97-AF65-F5344CB8AC3E}">
        <p14:creationId xmlns:p14="http://schemas.microsoft.com/office/powerpoint/2010/main" val="114537415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703287" y="281163"/>
            <a:ext cx="11078981" cy="1067951"/>
          </a:xfrm>
        </p:spPr>
        <p:txBody>
          <a:bodyPr>
            <a:normAutofit fontScale="90000"/>
          </a:bodyPr>
          <a:lstStyle/>
          <a:p>
            <a:r>
              <a:rPr lang="en-US" altLang="en-US" sz="4900" dirty="0">
                <a:ea typeface="ＭＳ Ｐゴシック" panose="020B0600070205080204" pitchFamily="34" charset="-128"/>
              </a:rPr>
              <a:t>Hierarchical addressing</a:t>
            </a:r>
            <a:r>
              <a:rPr lang="en-US" altLang="en-US" sz="4800" dirty="0">
                <a:ea typeface="ＭＳ Ｐゴシック" panose="020B0600070205080204" pitchFamily="34" charset="-128"/>
              </a:rPr>
              <a:t>: </a:t>
            </a:r>
            <a:r>
              <a:rPr lang="en-US" sz="4800" dirty="0"/>
              <a:t>more specific routes</a:t>
            </a:r>
          </a:p>
        </p:txBody>
      </p:sp>
      <p:sp>
        <p:nvSpPr>
          <p:cNvPr id="47" name="Freeform 3">
            <a:extLst>
              <a:ext uri="{FF2B5EF4-FFF2-40B4-BE49-F238E27FC236}">
                <a16:creationId xmlns:a16="http://schemas.microsoft.com/office/drawing/2014/main" id="{ECD79FEE-92ED-364B-BADE-7317008B7D35}"/>
              </a:ext>
            </a:extLst>
          </p:cNvPr>
          <p:cNvSpPr>
            <a:spLocks/>
          </p:cNvSpPr>
          <p:nvPr/>
        </p:nvSpPr>
        <p:spPr bwMode="auto">
          <a:xfrm>
            <a:off x="6254542" y="421109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 name="Line 4">
            <a:extLst>
              <a:ext uri="{FF2B5EF4-FFF2-40B4-BE49-F238E27FC236}">
                <a16:creationId xmlns:a16="http://schemas.microsoft.com/office/drawing/2014/main" id="{5660B4B5-3D1B-9942-A9F7-D7028E81C2F7}"/>
              </a:ext>
            </a:extLst>
          </p:cNvPr>
          <p:cNvSpPr>
            <a:spLocks noChangeShapeType="1"/>
          </p:cNvSpPr>
          <p:nvPr/>
        </p:nvSpPr>
        <p:spPr bwMode="auto">
          <a:xfrm flipV="1">
            <a:off x="3911392" y="4487316"/>
            <a:ext cx="895350" cy="45720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 name="Line 6">
            <a:extLst>
              <a:ext uri="{FF2B5EF4-FFF2-40B4-BE49-F238E27FC236}">
                <a16:creationId xmlns:a16="http://schemas.microsoft.com/office/drawing/2014/main" id="{8855D4C4-647C-B14D-9922-08C03455DC78}"/>
              </a:ext>
            </a:extLst>
          </p:cNvPr>
          <p:cNvSpPr>
            <a:spLocks noChangeShapeType="1"/>
          </p:cNvSpPr>
          <p:nvPr/>
        </p:nvSpPr>
        <p:spPr bwMode="auto">
          <a:xfrm>
            <a:off x="4006642" y="3077616"/>
            <a:ext cx="847725" cy="76200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 name="Freeform 7">
            <a:extLst>
              <a:ext uri="{FF2B5EF4-FFF2-40B4-BE49-F238E27FC236}">
                <a16:creationId xmlns:a16="http://schemas.microsoft.com/office/drawing/2014/main" id="{71312ED7-148A-0445-9371-61B4C77BD501}"/>
              </a:ext>
            </a:extLst>
          </p:cNvPr>
          <p:cNvSpPr>
            <a:spLocks/>
          </p:cNvSpPr>
          <p:nvPr/>
        </p:nvSpPr>
        <p:spPr bwMode="auto">
          <a:xfrm>
            <a:off x="4652755" y="365705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 name="Text Box 8">
            <a:extLst>
              <a:ext uri="{FF2B5EF4-FFF2-40B4-BE49-F238E27FC236}">
                <a16:creationId xmlns:a16="http://schemas.microsoft.com/office/drawing/2014/main" id="{13F7F820-B18A-E847-AD7E-846731E21C81}"/>
              </a:ext>
            </a:extLst>
          </p:cNvPr>
          <p:cNvSpPr txBox="1">
            <a:spLocks noChangeArrowheads="1"/>
          </p:cNvSpPr>
          <p:nvPr/>
        </p:nvSpPr>
        <p:spPr bwMode="auto">
          <a:xfrm>
            <a:off x="6486317" y="3384004"/>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Send me anything</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with addresses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beginning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200.23.16.0/20</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53" name="Group 9">
            <a:extLst>
              <a:ext uri="{FF2B5EF4-FFF2-40B4-BE49-F238E27FC236}">
                <a16:creationId xmlns:a16="http://schemas.microsoft.com/office/drawing/2014/main" id="{23482FB4-0876-3946-8B6B-B6AAECACCC51}"/>
              </a:ext>
            </a:extLst>
          </p:cNvPr>
          <p:cNvGrpSpPr>
            <a:grpSpLocks/>
          </p:cNvGrpSpPr>
          <p:nvPr/>
        </p:nvGrpSpPr>
        <p:grpSpPr bwMode="auto">
          <a:xfrm>
            <a:off x="1838117" y="2850604"/>
            <a:ext cx="2338388" cy="404812"/>
            <a:chOff x="1004" y="1639"/>
            <a:chExt cx="1473" cy="255"/>
          </a:xfrm>
        </p:grpSpPr>
        <p:sp>
          <p:nvSpPr>
            <p:cNvPr id="54" name="Freeform 10">
              <a:extLst>
                <a:ext uri="{FF2B5EF4-FFF2-40B4-BE49-F238E27FC236}">
                  <a16:creationId xmlns:a16="http://schemas.microsoft.com/office/drawing/2014/main" id="{EFB98728-6781-274A-B657-95A102B214DD}"/>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 name="Text Box 11">
              <a:extLst>
                <a:ext uri="{FF2B5EF4-FFF2-40B4-BE49-F238E27FC236}">
                  <a16:creationId xmlns:a16="http://schemas.microsoft.com/office/drawing/2014/main" id="{479C3E9A-D072-0A44-BFA8-7F41473A99D8}"/>
                </a:ext>
              </a:extLst>
            </p:cNvPr>
            <p:cNvSpPr txBox="1">
              <a:spLocks noChangeArrowheads="1"/>
            </p:cNvSpPr>
            <p:nvPr/>
          </p:nvSpPr>
          <p:spPr bwMode="auto">
            <a:xfrm>
              <a:off x="1226" y="1664"/>
              <a:ext cx="970" cy="2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200.23.16.0/23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9" name="Group 15">
            <a:extLst>
              <a:ext uri="{FF2B5EF4-FFF2-40B4-BE49-F238E27FC236}">
                <a16:creationId xmlns:a16="http://schemas.microsoft.com/office/drawing/2014/main" id="{5057D694-4770-1E47-9F1B-BD44CF4E06D9}"/>
              </a:ext>
            </a:extLst>
          </p:cNvPr>
          <p:cNvGrpSpPr>
            <a:grpSpLocks/>
          </p:cNvGrpSpPr>
          <p:nvPr/>
        </p:nvGrpSpPr>
        <p:grpSpPr bwMode="auto">
          <a:xfrm>
            <a:off x="1780967" y="4860379"/>
            <a:ext cx="2338388" cy="404812"/>
            <a:chOff x="1004" y="1639"/>
            <a:chExt cx="1473" cy="255"/>
          </a:xfrm>
        </p:grpSpPr>
        <p:sp>
          <p:nvSpPr>
            <p:cNvPr id="60" name="Freeform 16">
              <a:extLst>
                <a:ext uri="{FF2B5EF4-FFF2-40B4-BE49-F238E27FC236}">
                  <a16:creationId xmlns:a16="http://schemas.microsoft.com/office/drawing/2014/main" id="{1AC34B6C-BC17-784D-A5E7-5AC4103C3EF7}"/>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1" name="Text Box 17">
              <a:extLst>
                <a:ext uri="{FF2B5EF4-FFF2-40B4-BE49-F238E27FC236}">
                  <a16:creationId xmlns:a16="http://schemas.microsoft.com/office/drawing/2014/main" id="{A065852F-7DDA-B44F-8E9C-52064BDFA917}"/>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200.23.30.0/23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62" name="Text Box 18">
            <a:extLst>
              <a:ext uri="{FF2B5EF4-FFF2-40B4-BE49-F238E27FC236}">
                <a16:creationId xmlns:a16="http://schemas.microsoft.com/office/drawing/2014/main" id="{B97CFD2D-9478-1F42-BD6D-A57188386EBA}"/>
              </a:ext>
            </a:extLst>
          </p:cNvPr>
          <p:cNvSpPr txBox="1">
            <a:spLocks noChangeArrowheads="1"/>
          </p:cNvSpPr>
          <p:nvPr/>
        </p:nvSpPr>
        <p:spPr bwMode="auto">
          <a:xfrm>
            <a:off x="4686092" y="4088854"/>
            <a:ext cx="15065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Fly-By-Night-ISP</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3" name="Freeform 19">
            <a:extLst>
              <a:ext uri="{FF2B5EF4-FFF2-40B4-BE49-F238E27FC236}">
                <a16:creationId xmlns:a16="http://schemas.microsoft.com/office/drawing/2014/main" id="{5B640850-7414-DA40-A0C3-62F09225F74C}"/>
              </a:ext>
            </a:extLst>
          </p:cNvPr>
          <p:cNvSpPr>
            <a:spLocks/>
          </p:cNvSpPr>
          <p:nvPr/>
        </p:nvSpPr>
        <p:spPr bwMode="auto">
          <a:xfrm>
            <a:off x="8248442" y="3185566"/>
            <a:ext cx="1444625" cy="2714625"/>
          </a:xfrm>
          <a:custGeom>
            <a:avLst/>
            <a:gdLst>
              <a:gd name="T0" fmla="*/ 2147483647 w 910"/>
              <a:gd name="T1" fmla="*/ 2147483647 h 1710"/>
              <a:gd name="T2" fmla="*/ 2147483647 w 910"/>
              <a:gd name="T3" fmla="*/ 2147483647 h 1710"/>
              <a:gd name="T4" fmla="*/ 2147483647 w 910"/>
              <a:gd name="T5" fmla="*/ 2147483647 h 1710"/>
              <a:gd name="T6" fmla="*/ 2147483647 w 910"/>
              <a:gd name="T7" fmla="*/ 2147483647 h 1710"/>
              <a:gd name="T8" fmla="*/ 2147483647 w 910"/>
              <a:gd name="T9" fmla="*/ 2147483647 h 1710"/>
              <a:gd name="T10" fmla="*/ 2147483647 w 910"/>
              <a:gd name="T11" fmla="*/ 2147483647 h 1710"/>
              <a:gd name="T12" fmla="*/ 2147483647 w 910"/>
              <a:gd name="T13" fmla="*/ 2147483647 h 1710"/>
              <a:gd name="T14" fmla="*/ 2147483647 w 910"/>
              <a:gd name="T15" fmla="*/ 2147483647 h 1710"/>
              <a:gd name="T16" fmla="*/ 2147483647 w 910"/>
              <a:gd name="T17" fmla="*/ 2147483647 h 1710"/>
              <a:gd name="T18" fmla="*/ 2147483647 w 910"/>
              <a:gd name="T19" fmla="*/ 2147483647 h 1710"/>
              <a:gd name="T20" fmla="*/ 2147483647 w 910"/>
              <a:gd name="T21" fmla="*/ 2147483647 h 1710"/>
              <a:gd name="T22" fmla="*/ 2147483647 w 910"/>
              <a:gd name="T23" fmla="*/ 2147483647 h 171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10"/>
              <a:gd name="T37" fmla="*/ 0 h 1710"/>
              <a:gd name="T38" fmla="*/ 910 w 910"/>
              <a:gd name="T39" fmla="*/ 1710 h 171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10" h="1710">
                <a:moveTo>
                  <a:pt x="766" y="38"/>
                </a:moveTo>
                <a:cubicBezTo>
                  <a:pt x="714" y="0"/>
                  <a:pt x="520" y="186"/>
                  <a:pt x="411" y="282"/>
                </a:cubicBezTo>
                <a:cubicBezTo>
                  <a:pt x="302" y="378"/>
                  <a:pt x="180" y="490"/>
                  <a:pt x="115" y="611"/>
                </a:cubicBezTo>
                <a:cubicBezTo>
                  <a:pt x="49" y="732"/>
                  <a:pt x="0" y="907"/>
                  <a:pt x="14" y="1008"/>
                </a:cubicBezTo>
                <a:cubicBezTo>
                  <a:pt x="28" y="1108"/>
                  <a:pt x="127" y="1139"/>
                  <a:pt x="198" y="1214"/>
                </a:cubicBezTo>
                <a:cubicBezTo>
                  <a:pt x="269" y="1288"/>
                  <a:pt x="328" y="1380"/>
                  <a:pt x="435" y="1456"/>
                </a:cubicBezTo>
                <a:cubicBezTo>
                  <a:pt x="542" y="1533"/>
                  <a:pt x="768" y="1710"/>
                  <a:pt x="839" y="1674"/>
                </a:cubicBezTo>
                <a:cubicBezTo>
                  <a:pt x="910" y="1638"/>
                  <a:pt x="863" y="1328"/>
                  <a:pt x="863" y="1239"/>
                </a:cubicBezTo>
                <a:cubicBezTo>
                  <a:pt x="863" y="1150"/>
                  <a:pt x="868" y="1189"/>
                  <a:pt x="839" y="1139"/>
                </a:cubicBezTo>
                <a:cubicBezTo>
                  <a:pt x="809" y="1090"/>
                  <a:pt x="703" y="1045"/>
                  <a:pt x="684" y="940"/>
                </a:cubicBezTo>
                <a:cubicBezTo>
                  <a:pt x="665" y="835"/>
                  <a:pt x="710" y="659"/>
                  <a:pt x="724" y="509"/>
                </a:cubicBezTo>
                <a:cubicBezTo>
                  <a:pt x="738" y="359"/>
                  <a:pt x="818" y="76"/>
                  <a:pt x="766" y="38"/>
                </a:cubicBezTo>
                <a:close/>
              </a:path>
            </a:pathLst>
          </a:custGeom>
          <a:gradFill rotWithShape="1">
            <a:gsLst>
              <a:gs pos="0">
                <a:srgbClr val="66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4" name="Text Box 20">
            <a:extLst>
              <a:ext uri="{FF2B5EF4-FFF2-40B4-BE49-F238E27FC236}">
                <a16:creationId xmlns:a16="http://schemas.microsoft.com/office/drawing/2014/main" id="{18E6B3A0-A9B2-6541-9755-03069812C8AA}"/>
              </a:ext>
            </a:extLst>
          </p:cNvPr>
          <p:cNvSpPr txBox="1">
            <a:spLocks noChangeArrowheads="1"/>
          </p:cNvSpPr>
          <p:nvPr/>
        </p:nvSpPr>
        <p:spPr bwMode="auto">
          <a:xfrm>
            <a:off x="1838117" y="25934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0</a:t>
            </a:r>
          </a:p>
        </p:txBody>
      </p:sp>
      <p:sp>
        <p:nvSpPr>
          <p:cNvPr id="65" name="Text Box 21">
            <a:extLst>
              <a:ext uri="{FF2B5EF4-FFF2-40B4-BE49-F238E27FC236}">
                <a16:creationId xmlns:a16="http://schemas.microsoft.com/office/drawing/2014/main" id="{7ED2E79C-4EA2-DF46-850E-87C1B539109F}"/>
              </a:ext>
            </a:extLst>
          </p:cNvPr>
          <p:cNvSpPr txBox="1">
            <a:spLocks noChangeArrowheads="1"/>
          </p:cNvSpPr>
          <p:nvPr/>
        </p:nvSpPr>
        <p:spPr bwMode="auto">
          <a:xfrm>
            <a:off x="1866692" y="460320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7</a:t>
            </a:r>
          </a:p>
        </p:txBody>
      </p:sp>
      <p:sp>
        <p:nvSpPr>
          <p:cNvPr id="66" name="Text Box 22">
            <a:extLst>
              <a:ext uri="{FF2B5EF4-FFF2-40B4-BE49-F238E27FC236}">
                <a16:creationId xmlns:a16="http://schemas.microsoft.com/office/drawing/2014/main" id="{5C4A224A-3B90-CE4F-80C5-151CE7A1FC32}"/>
              </a:ext>
            </a:extLst>
          </p:cNvPr>
          <p:cNvSpPr txBox="1">
            <a:spLocks noChangeArrowheads="1"/>
          </p:cNvSpPr>
          <p:nvPr/>
        </p:nvSpPr>
        <p:spPr bwMode="auto">
          <a:xfrm>
            <a:off x="8486567" y="4412704"/>
            <a:ext cx="7842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Internet</a:t>
            </a:r>
          </a:p>
        </p:txBody>
      </p:sp>
      <p:grpSp>
        <p:nvGrpSpPr>
          <p:cNvPr id="5" name="Group 4">
            <a:extLst>
              <a:ext uri="{FF2B5EF4-FFF2-40B4-BE49-F238E27FC236}">
                <a16:creationId xmlns:a16="http://schemas.microsoft.com/office/drawing/2014/main" id="{D14A2EA5-C052-4049-9286-557D45928AE4}"/>
              </a:ext>
            </a:extLst>
          </p:cNvPr>
          <p:cNvGrpSpPr/>
          <p:nvPr/>
        </p:nvGrpSpPr>
        <p:grpSpPr>
          <a:xfrm>
            <a:off x="1847642" y="3241129"/>
            <a:ext cx="2844800" cy="788987"/>
            <a:chOff x="1847642" y="3241129"/>
            <a:chExt cx="2844800" cy="788987"/>
          </a:xfrm>
        </p:grpSpPr>
        <p:sp>
          <p:nvSpPr>
            <p:cNvPr id="49" name="Line 5">
              <a:extLst>
                <a:ext uri="{FF2B5EF4-FFF2-40B4-BE49-F238E27FC236}">
                  <a16:creationId xmlns:a16="http://schemas.microsoft.com/office/drawing/2014/main" id="{87966B04-F6C0-A846-94E6-84FA0E62CFAA}"/>
                </a:ext>
              </a:extLst>
            </p:cNvPr>
            <p:cNvSpPr>
              <a:spLocks noChangeShapeType="1"/>
            </p:cNvSpPr>
            <p:nvPr/>
          </p:nvSpPr>
          <p:spPr bwMode="auto">
            <a:xfrm>
              <a:off x="3939967" y="3858666"/>
              <a:ext cx="752475" cy="17145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56" name="Group 12">
              <a:extLst>
                <a:ext uri="{FF2B5EF4-FFF2-40B4-BE49-F238E27FC236}">
                  <a16:creationId xmlns:a16="http://schemas.microsoft.com/office/drawing/2014/main" id="{B383951C-712F-5C42-96DB-910B055F2215}"/>
                </a:ext>
              </a:extLst>
            </p:cNvPr>
            <p:cNvGrpSpPr>
              <a:grpSpLocks/>
            </p:cNvGrpSpPr>
            <p:nvPr/>
          </p:nvGrpSpPr>
          <p:grpSpPr bwMode="auto">
            <a:xfrm>
              <a:off x="1866692" y="3441154"/>
              <a:ext cx="2338388" cy="404812"/>
              <a:chOff x="1004" y="1639"/>
              <a:chExt cx="1473" cy="255"/>
            </a:xfrm>
          </p:grpSpPr>
          <p:sp>
            <p:nvSpPr>
              <p:cNvPr id="57" name="Freeform 13">
                <a:extLst>
                  <a:ext uri="{FF2B5EF4-FFF2-40B4-BE49-F238E27FC236}">
                    <a16:creationId xmlns:a16="http://schemas.microsoft.com/office/drawing/2014/main" id="{202E091A-FFE8-DE46-97F4-970D276247EB}"/>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8" name="Text Box 14">
                <a:extLst>
                  <a:ext uri="{FF2B5EF4-FFF2-40B4-BE49-F238E27FC236}">
                    <a16:creationId xmlns:a16="http://schemas.microsoft.com/office/drawing/2014/main" id="{4F745438-67CC-D24F-9CC6-123745B86940}"/>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200.23.18.0/23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67" name="Text Box 23">
              <a:extLst>
                <a:ext uri="{FF2B5EF4-FFF2-40B4-BE49-F238E27FC236}">
                  <a16:creationId xmlns:a16="http://schemas.microsoft.com/office/drawing/2014/main" id="{7C75AA74-8B0F-8B4D-88CF-7C285E4A4295}"/>
                </a:ext>
              </a:extLst>
            </p:cNvPr>
            <p:cNvSpPr txBox="1">
              <a:spLocks noChangeArrowheads="1"/>
            </p:cNvSpPr>
            <p:nvPr/>
          </p:nvSpPr>
          <p:spPr bwMode="auto">
            <a:xfrm>
              <a:off x="1847642" y="32411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1</a:t>
              </a:r>
            </a:p>
          </p:txBody>
        </p:sp>
      </p:grpSp>
      <p:sp>
        <p:nvSpPr>
          <p:cNvPr id="68" name="Freeform 24">
            <a:extLst>
              <a:ext uri="{FF2B5EF4-FFF2-40B4-BE49-F238E27FC236}">
                <a16:creationId xmlns:a16="http://schemas.microsoft.com/office/drawing/2014/main" id="{DA50A5B2-8288-9D48-89B3-3CF0A9EE6426}"/>
              </a:ext>
            </a:extLst>
          </p:cNvPr>
          <p:cNvSpPr>
            <a:spLocks/>
          </p:cNvSpPr>
          <p:nvPr/>
        </p:nvSpPr>
        <p:spPr bwMode="auto">
          <a:xfrm>
            <a:off x="4595605" y="497150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9" name="Text Box 25">
            <a:extLst>
              <a:ext uri="{FF2B5EF4-FFF2-40B4-BE49-F238E27FC236}">
                <a16:creationId xmlns:a16="http://schemas.microsoft.com/office/drawing/2014/main" id="{0E511D85-1643-734E-A204-E574E162FB3D}"/>
              </a:ext>
            </a:extLst>
          </p:cNvPr>
          <p:cNvSpPr txBox="1">
            <a:spLocks noChangeArrowheads="1"/>
          </p:cNvSpPr>
          <p:nvPr/>
        </p:nvSpPr>
        <p:spPr bwMode="auto">
          <a:xfrm>
            <a:off x="4895642" y="5346154"/>
            <a:ext cx="10239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ISPs-R-Us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0" name="Freeform 26">
            <a:extLst>
              <a:ext uri="{FF2B5EF4-FFF2-40B4-BE49-F238E27FC236}">
                <a16:creationId xmlns:a16="http://schemas.microsoft.com/office/drawing/2014/main" id="{46DEEC4A-E4F9-0942-9D95-69D2C1DC1DCD}"/>
              </a:ext>
            </a:extLst>
          </p:cNvPr>
          <p:cNvSpPr>
            <a:spLocks/>
          </p:cNvSpPr>
          <p:nvPr/>
        </p:nvSpPr>
        <p:spPr bwMode="auto">
          <a:xfrm flipV="1">
            <a:off x="6321217" y="499214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1" name="Line 27">
            <a:extLst>
              <a:ext uri="{FF2B5EF4-FFF2-40B4-BE49-F238E27FC236}">
                <a16:creationId xmlns:a16="http://schemas.microsoft.com/office/drawing/2014/main" id="{BC947CB2-0DEF-E44D-BAA9-42758198740F}"/>
              </a:ext>
            </a:extLst>
          </p:cNvPr>
          <p:cNvSpPr>
            <a:spLocks noChangeShapeType="1"/>
          </p:cNvSpPr>
          <p:nvPr/>
        </p:nvSpPr>
        <p:spPr bwMode="auto">
          <a:xfrm>
            <a:off x="4111417" y="5535066"/>
            <a:ext cx="48577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2" name="Line 28">
            <a:extLst>
              <a:ext uri="{FF2B5EF4-FFF2-40B4-BE49-F238E27FC236}">
                <a16:creationId xmlns:a16="http://schemas.microsoft.com/office/drawing/2014/main" id="{3EA86D83-B0E4-D34A-A87C-4B28A721D097}"/>
              </a:ext>
            </a:extLst>
          </p:cNvPr>
          <p:cNvSpPr>
            <a:spLocks noChangeShapeType="1"/>
          </p:cNvSpPr>
          <p:nvPr/>
        </p:nvSpPr>
        <p:spPr bwMode="auto">
          <a:xfrm flipV="1">
            <a:off x="3959017" y="5601741"/>
            <a:ext cx="638175" cy="17145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Line 29">
            <a:extLst>
              <a:ext uri="{FF2B5EF4-FFF2-40B4-BE49-F238E27FC236}">
                <a16:creationId xmlns:a16="http://schemas.microsoft.com/office/drawing/2014/main" id="{2247A199-0E7A-4C47-AAF1-3B3EA90E97FE}"/>
              </a:ext>
            </a:extLst>
          </p:cNvPr>
          <p:cNvSpPr>
            <a:spLocks noChangeShapeType="1"/>
          </p:cNvSpPr>
          <p:nvPr/>
        </p:nvSpPr>
        <p:spPr bwMode="auto">
          <a:xfrm flipV="1">
            <a:off x="4397167" y="5849391"/>
            <a:ext cx="247650" cy="4095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4" name="Text Box 30">
            <a:extLst>
              <a:ext uri="{FF2B5EF4-FFF2-40B4-BE49-F238E27FC236}">
                <a16:creationId xmlns:a16="http://schemas.microsoft.com/office/drawing/2014/main" id="{FDF4E109-9818-F749-8396-00CAAD03F8B7}"/>
              </a:ext>
            </a:extLst>
          </p:cNvPr>
          <p:cNvSpPr txBox="1">
            <a:spLocks noChangeArrowheads="1"/>
          </p:cNvSpPr>
          <p:nvPr/>
        </p:nvSpPr>
        <p:spPr bwMode="auto">
          <a:xfrm>
            <a:off x="6610142" y="5241379"/>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Send me anything</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with addresses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beginning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199.31.0.0/16</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75" name="Group 31">
            <a:extLst>
              <a:ext uri="{FF2B5EF4-FFF2-40B4-BE49-F238E27FC236}">
                <a16:creationId xmlns:a16="http://schemas.microsoft.com/office/drawing/2014/main" id="{4C6923DB-B2DC-034F-AE1A-78C3B8049E53}"/>
              </a:ext>
            </a:extLst>
          </p:cNvPr>
          <p:cNvGrpSpPr>
            <a:grpSpLocks/>
          </p:cNvGrpSpPr>
          <p:nvPr/>
        </p:nvGrpSpPr>
        <p:grpSpPr bwMode="auto">
          <a:xfrm>
            <a:off x="1885742" y="4031704"/>
            <a:ext cx="2338388" cy="404812"/>
            <a:chOff x="1004" y="1639"/>
            <a:chExt cx="1473" cy="255"/>
          </a:xfrm>
        </p:grpSpPr>
        <p:sp>
          <p:nvSpPr>
            <p:cNvPr id="76" name="Freeform 32">
              <a:extLst>
                <a:ext uri="{FF2B5EF4-FFF2-40B4-BE49-F238E27FC236}">
                  <a16:creationId xmlns:a16="http://schemas.microsoft.com/office/drawing/2014/main" id="{3599EB35-4339-C745-80AD-3353B688629C}"/>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7" name="Text Box 33">
              <a:extLst>
                <a:ext uri="{FF2B5EF4-FFF2-40B4-BE49-F238E27FC236}">
                  <a16:creationId xmlns:a16="http://schemas.microsoft.com/office/drawing/2014/main" id="{F6270561-036D-D141-A5B9-ABC52F684E6F}"/>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200.23.20.0/23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78" name="Text Box 34">
            <a:extLst>
              <a:ext uri="{FF2B5EF4-FFF2-40B4-BE49-F238E27FC236}">
                <a16:creationId xmlns:a16="http://schemas.microsoft.com/office/drawing/2014/main" id="{7BBF307D-51AE-C841-AD14-6D1FE73A0F18}"/>
              </a:ext>
            </a:extLst>
          </p:cNvPr>
          <p:cNvSpPr txBox="1">
            <a:spLocks noChangeArrowheads="1"/>
          </p:cNvSpPr>
          <p:nvPr/>
        </p:nvSpPr>
        <p:spPr bwMode="auto">
          <a:xfrm>
            <a:off x="1866692" y="383167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2</a:t>
            </a:r>
          </a:p>
        </p:txBody>
      </p:sp>
      <p:grpSp>
        <p:nvGrpSpPr>
          <p:cNvPr id="79" name="Group 35">
            <a:extLst>
              <a:ext uri="{FF2B5EF4-FFF2-40B4-BE49-F238E27FC236}">
                <a16:creationId xmlns:a16="http://schemas.microsoft.com/office/drawing/2014/main" id="{8A4F9659-D65C-7D45-9305-FE9BA9437E3A}"/>
              </a:ext>
            </a:extLst>
          </p:cNvPr>
          <p:cNvGrpSpPr>
            <a:grpSpLocks/>
          </p:cNvGrpSpPr>
          <p:nvPr/>
        </p:nvGrpSpPr>
        <p:grpSpPr bwMode="auto">
          <a:xfrm>
            <a:off x="3235117" y="4288879"/>
            <a:ext cx="257175" cy="663575"/>
            <a:chOff x="870" y="2941"/>
            <a:chExt cx="162" cy="418"/>
          </a:xfrm>
        </p:grpSpPr>
        <p:sp>
          <p:nvSpPr>
            <p:cNvPr id="80" name="Text Box 36">
              <a:extLst>
                <a:ext uri="{FF2B5EF4-FFF2-40B4-BE49-F238E27FC236}">
                  <a16:creationId xmlns:a16="http://schemas.microsoft.com/office/drawing/2014/main" id="{856ACC8E-1EAC-4B45-9687-D919315E528A}"/>
                </a:ext>
              </a:extLst>
            </p:cNvPr>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1" name="Text Box 37">
              <a:extLst>
                <a:ext uri="{FF2B5EF4-FFF2-40B4-BE49-F238E27FC236}">
                  <a16:creationId xmlns:a16="http://schemas.microsoft.com/office/drawing/2014/main" id="{E96A0D03-E033-D946-9D51-BCE9933B7941}"/>
                </a:ext>
              </a:extLst>
            </p:cNvPr>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2" name="Text Box 38">
              <a:extLst>
                <a:ext uri="{FF2B5EF4-FFF2-40B4-BE49-F238E27FC236}">
                  <a16:creationId xmlns:a16="http://schemas.microsoft.com/office/drawing/2014/main" id="{BD5D13DF-8C67-E648-8A1C-0F7207365CD4}"/>
                </a:ext>
              </a:extLst>
            </p:cNvPr>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3" name="Group 39">
            <a:extLst>
              <a:ext uri="{FF2B5EF4-FFF2-40B4-BE49-F238E27FC236}">
                <a16:creationId xmlns:a16="http://schemas.microsoft.com/office/drawing/2014/main" id="{1CA732F1-4ED0-4F45-8CFF-255D799EAD25}"/>
              </a:ext>
            </a:extLst>
          </p:cNvPr>
          <p:cNvGrpSpPr>
            <a:grpSpLocks/>
          </p:cNvGrpSpPr>
          <p:nvPr/>
        </p:nvGrpSpPr>
        <p:grpSpPr bwMode="auto">
          <a:xfrm>
            <a:off x="4263817" y="3993604"/>
            <a:ext cx="257175" cy="663575"/>
            <a:chOff x="870" y="2941"/>
            <a:chExt cx="162" cy="418"/>
          </a:xfrm>
        </p:grpSpPr>
        <p:sp>
          <p:nvSpPr>
            <p:cNvPr id="84" name="Text Box 40">
              <a:extLst>
                <a:ext uri="{FF2B5EF4-FFF2-40B4-BE49-F238E27FC236}">
                  <a16:creationId xmlns:a16="http://schemas.microsoft.com/office/drawing/2014/main" id="{CA317B14-5E59-2749-93F3-DE759F1E87C2}"/>
                </a:ext>
              </a:extLst>
            </p:cNvPr>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 name="Text Box 41">
              <a:extLst>
                <a:ext uri="{FF2B5EF4-FFF2-40B4-BE49-F238E27FC236}">
                  <a16:creationId xmlns:a16="http://schemas.microsoft.com/office/drawing/2014/main" id="{0385CAA6-35F8-B54E-BEBB-87DBE85D705D}"/>
                </a:ext>
              </a:extLst>
            </p:cNvPr>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6" name="Text Box 42">
              <a:extLst>
                <a:ext uri="{FF2B5EF4-FFF2-40B4-BE49-F238E27FC236}">
                  <a16:creationId xmlns:a16="http://schemas.microsoft.com/office/drawing/2014/main" id="{D876D364-B8AB-884C-B605-DAF37D8F3F54}"/>
                </a:ext>
              </a:extLst>
            </p:cNvPr>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7" name="Text Box 43">
            <a:extLst>
              <a:ext uri="{FF2B5EF4-FFF2-40B4-BE49-F238E27FC236}">
                <a16:creationId xmlns:a16="http://schemas.microsoft.com/office/drawing/2014/main" id="{CEC375CB-DDD1-C54F-9D87-9C4EC7FCBCCD}"/>
              </a:ext>
            </a:extLst>
          </p:cNvPr>
          <p:cNvSpPr txBox="1">
            <a:spLocks noChangeArrowheads="1"/>
          </p:cNvSpPr>
          <p:nvPr/>
        </p:nvSpPr>
        <p:spPr bwMode="auto">
          <a:xfrm>
            <a:off x="741737" y="1253772"/>
            <a:ext cx="11002779"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0" fontAlgn="base" latinLnBrk="0" hangingPunct="0">
              <a:lnSpc>
                <a:spcPct val="100000"/>
              </a:lnSpc>
              <a:spcBef>
                <a:spcPct val="0"/>
              </a:spcBef>
              <a:spcAft>
                <a:spcPct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Organization 1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moves from Fly-By-Night-ISP to ISPs-R-Us</a:t>
            </a:r>
          </a:p>
          <a:p>
            <a:pPr marL="342900" marR="0" lvl="0" indent="-342900" algn="l" defTabSz="914400" rtl="0" eaLnBrk="0" fontAlgn="base" latinLnBrk="0" hangingPunct="0">
              <a:lnSpc>
                <a:spcPct val="100000"/>
              </a:lnSpc>
              <a:spcBef>
                <a:spcPct val="0"/>
              </a:spcBef>
              <a:spcAft>
                <a:spcPct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ISPs-R-Us now advertises a more specific route to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Organization 1</a:t>
            </a:r>
            <a:endPar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5" name="Line 6">
            <a:extLst>
              <a:ext uri="{FF2B5EF4-FFF2-40B4-BE49-F238E27FC236}">
                <a16:creationId xmlns:a16="http://schemas.microsoft.com/office/drawing/2014/main" id="{16029FA6-37C7-AB4D-A59B-945173A1BE9B}"/>
              </a:ext>
            </a:extLst>
          </p:cNvPr>
          <p:cNvSpPr>
            <a:spLocks noChangeShapeType="1"/>
          </p:cNvSpPr>
          <p:nvPr/>
        </p:nvSpPr>
        <p:spPr bwMode="auto">
          <a:xfrm flipV="1">
            <a:off x="4303322" y="5787297"/>
            <a:ext cx="333375" cy="2476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2" name="Group 1">
            <a:extLst>
              <a:ext uri="{FF2B5EF4-FFF2-40B4-BE49-F238E27FC236}">
                <a16:creationId xmlns:a16="http://schemas.microsoft.com/office/drawing/2014/main" id="{D124712F-55B8-914D-A727-D85A618B3B5F}"/>
              </a:ext>
            </a:extLst>
          </p:cNvPr>
          <p:cNvGrpSpPr/>
          <p:nvPr/>
        </p:nvGrpSpPr>
        <p:grpSpPr>
          <a:xfrm>
            <a:off x="2073587" y="5735794"/>
            <a:ext cx="2342448" cy="619828"/>
            <a:chOff x="2073587" y="5735794"/>
            <a:chExt cx="2342448" cy="619828"/>
          </a:xfrm>
        </p:grpSpPr>
        <p:grpSp>
          <p:nvGrpSpPr>
            <p:cNvPr id="46" name="Group 13">
              <a:extLst>
                <a:ext uri="{FF2B5EF4-FFF2-40B4-BE49-F238E27FC236}">
                  <a16:creationId xmlns:a16="http://schemas.microsoft.com/office/drawing/2014/main" id="{ABF1EEF6-F03D-8E48-9B4F-9694AA09D3F1}"/>
                </a:ext>
              </a:extLst>
            </p:cNvPr>
            <p:cNvGrpSpPr>
              <a:grpSpLocks/>
            </p:cNvGrpSpPr>
            <p:nvPr/>
          </p:nvGrpSpPr>
          <p:grpSpPr bwMode="auto">
            <a:xfrm>
              <a:off x="2077647" y="5950810"/>
              <a:ext cx="2338388" cy="404812"/>
              <a:chOff x="1004" y="1639"/>
              <a:chExt cx="1473" cy="255"/>
            </a:xfrm>
          </p:grpSpPr>
          <p:sp>
            <p:nvSpPr>
              <p:cNvPr id="88" name="Freeform 14">
                <a:extLst>
                  <a:ext uri="{FF2B5EF4-FFF2-40B4-BE49-F238E27FC236}">
                    <a16:creationId xmlns:a16="http://schemas.microsoft.com/office/drawing/2014/main" id="{88BD7968-23EA-EF4B-BBA8-48B022120194}"/>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Text Box 15">
                <a:extLst>
                  <a:ext uri="{FF2B5EF4-FFF2-40B4-BE49-F238E27FC236}">
                    <a16:creationId xmlns:a16="http://schemas.microsoft.com/office/drawing/2014/main" id="{2EC519CF-1876-9247-BF14-91A552F93027}"/>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200.23.18.0/23</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90" name="Text Box 24">
              <a:extLst>
                <a:ext uri="{FF2B5EF4-FFF2-40B4-BE49-F238E27FC236}">
                  <a16:creationId xmlns:a16="http://schemas.microsoft.com/office/drawing/2014/main" id="{354BE1BC-E9EF-404B-ACF3-655B1338290D}"/>
                </a:ext>
              </a:extLst>
            </p:cNvPr>
            <p:cNvSpPr txBox="1">
              <a:spLocks noChangeArrowheads="1"/>
            </p:cNvSpPr>
            <p:nvPr/>
          </p:nvSpPr>
          <p:spPr bwMode="auto">
            <a:xfrm>
              <a:off x="2073587" y="573579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Organization 1</a:t>
              </a:r>
            </a:p>
          </p:txBody>
        </p:sp>
      </p:grpSp>
      <p:sp>
        <p:nvSpPr>
          <p:cNvPr id="91" name="Text Box 31">
            <a:extLst>
              <a:ext uri="{FF2B5EF4-FFF2-40B4-BE49-F238E27FC236}">
                <a16:creationId xmlns:a16="http://schemas.microsoft.com/office/drawing/2014/main" id="{64C2BB30-AFAC-2341-97EB-7F0AF3F05F3D}"/>
              </a:ext>
            </a:extLst>
          </p:cNvPr>
          <p:cNvSpPr txBox="1">
            <a:spLocks noChangeArrowheads="1"/>
          </p:cNvSpPr>
          <p:nvPr/>
        </p:nvSpPr>
        <p:spPr bwMode="auto">
          <a:xfrm>
            <a:off x="6580161" y="6089469"/>
            <a:ext cx="173957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 </a:t>
            </a:r>
            <a:r>
              <a:rPr kumimoji="0" lang="en-US" altLang="en-US" sz="1400" b="0" i="0" u="sng"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200.23.18.0/23</a:t>
            </a:r>
            <a:r>
              <a:rPr kumimoji="0" lang="ja-JP"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92" name="Slide Number Placeholder 3">
            <a:extLst>
              <a:ext uri="{FF2B5EF4-FFF2-40B4-BE49-F238E27FC236}">
                <a16:creationId xmlns:a16="http://schemas.microsoft.com/office/drawing/2014/main" id="{7EDAE62B-AFB0-584C-9FD0-8C52EC351D5B}"/>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62</a:t>
            </a:fld>
            <a:endParaRPr lang="en-US" dirty="0"/>
          </a:p>
        </p:txBody>
      </p:sp>
    </p:spTree>
    <p:extLst>
      <p:ext uri="{BB962C8B-B14F-4D97-AF65-F5344CB8AC3E}">
        <p14:creationId xmlns:p14="http://schemas.microsoft.com/office/powerpoint/2010/main" val="145071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1"/>
                                        </p:tgtEl>
                                        <p:attrNameLst>
                                          <p:attrName>style.visibility</p:attrName>
                                        </p:attrNameLst>
                                      </p:cBhvr>
                                      <p:to>
                                        <p:strVal val="visible"/>
                                      </p:to>
                                    </p:set>
                                    <p:animEffect transition="in" filter="dissolve">
                                      <p:cBhvr>
                                        <p:cTn id="1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703287" y="281163"/>
            <a:ext cx="11078981" cy="1067951"/>
          </a:xfrm>
        </p:spPr>
        <p:txBody>
          <a:bodyPr>
            <a:normAutofit fontScale="90000"/>
          </a:bodyPr>
          <a:lstStyle/>
          <a:p>
            <a:r>
              <a:rPr lang="en-US" altLang="en-US" sz="4900" dirty="0">
                <a:ea typeface="ＭＳ Ｐゴシック" panose="020B0600070205080204" pitchFamily="34" charset="-128"/>
              </a:rPr>
              <a:t>Hierarchical addressing</a:t>
            </a:r>
            <a:r>
              <a:rPr lang="en-US" altLang="en-US" sz="4800" dirty="0">
                <a:ea typeface="ＭＳ Ｐゴシック" panose="020B0600070205080204" pitchFamily="34" charset="-128"/>
              </a:rPr>
              <a:t>: </a:t>
            </a:r>
            <a:r>
              <a:rPr lang="en-US" sz="4800" dirty="0"/>
              <a:t>more specific routes</a:t>
            </a:r>
          </a:p>
        </p:txBody>
      </p:sp>
      <p:sp>
        <p:nvSpPr>
          <p:cNvPr id="47" name="Freeform 3">
            <a:extLst>
              <a:ext uri="{FF2B5EF4-FFF2-40B4-BE49-F238E27FC236}">
                <a16:creationId xmlns:a16="http://schemas.microsoft.com/office/drawing/2014/main" id="{ECD79FEE-92ED-364B-BADE-7317008B7D35}"/>
              </a:ext>
            </a:extLst>
          </p:cNvPr>
          <p:cNvSpPr>
            <a:spLocks/>
          </p:cNvSpPr>
          <p:nvPr/>
        </p:nvSpPr>
        <p:spPr bwMode="auto">
          <a:xfrm>
            <a:off x="6254542" y="421109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 name="Line 4">
            <a:extLst>
              <a:ext uri="{FF2B5EF4-FFF2-40B4-BE49-F238E27FC236}">
                <a16:creationId xmlns:a16="http://schemas.microsoft.com/office/drawing/2014/main" id="{5660B4B5-3D1B-9942-A9F7-D7028E81C2F7}"/>
              </a:ext>
            </a:extLst>
          </p:cNvPr>
          <p:cNvSpPr>
            <a:spLocks noChangeShapeType="1"/>
          </p:cNvSpPr>
          <p:nvPr/>
        </p:nvSpPr>
        <p:spPr bwMode="auto">
          <a:xfrm flipV="1">
            <a:off x="3911392" y="4487316"/>
            <a:ext cx="895350" cy="45720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 name="Line 6">
            <a:extLst>
              <a:ext uri="{FF2B5EF4-FFF2-40B4-BE49-F238E27FC236}">
                <a16:creationId xmlns:a16="http://schemas.microsoft.com/office/drawing/2014/main" id="{8855D4C4-647C-B14D-9922-08C03455DC78}"/>
              </a:ext>
            </a:extLst>
          </p:cNvPr>
          <p:cNvSpPr>
            <a:spLocks noChangeShapeType="1"/>
          </p:cNvSpPr>
          <p:nvPr/>
        </p:nvSpPr>
        <p:spPr bwMode="auto">
          <a:xfrm>
            <a:off x="4006642" y="3077616"/>
            <a:ext cx="847725" cy="76200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 name="Freeform 7">
            <a:extLst>
              <a:ext uri="{FF2B5EF4-FFF2-40B4-BE49-F238E27FC236}">
                <a16:creationId xmlns:a16="http://schemas.microsoft.com/office/drawing/2014/main" id="{71312ED7-148A-0445-9371-61B4C77BD501}"/>
              </a:ext>
            </a:extLst>
          </p:cNvPr>
          <p:cNvSpPr>
            <a:spLocks/>
          </p:cNvSpPr>
          <p:nvPr/>
        </p:nvSpPr>
        <p:spPr bwMode="auto">
          <a:xfrm>
            <a:off x="4652755" y="365705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 name="Text Box 8">
            <a:extLst>
              <a:ext uri="{FF2B5EF4-FFF2-40B4-BE49-F238E27FC236}">
                <a16:creationId xmlns:a16="http://schemas.microsoft.com/office/drawing/2014/main" id="{13F7F820-B18A-E847-AD7E-846731E21C81}"/>
              </a:ext>
            </a:extLst>
          </p:cNvPr>
          <p:cNvSpPr txBox="1">
            <a:spLocks noChangeArrowheads="1"/>
          </p:cNvSpPr>
          <p:nvPr/>
        </p:nvSpPr>
        <p:spPr bwMode="auto">
          <a:xfrm>
            <a:off x="6486317" y="3384004"/>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Send me anything</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with addresses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beginning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200.23.16.0/20</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53" name="Group 9">
            <a:extLst>
              <a:ext uri="{FF2B5EF4-FFF2-40B4-BE49-F238E27FC236}">
                <a16:creationId xmlns:a16="http://schemas.microsoft.com/office/drawing/2014/main" id="{23482FB4-0876-3946-8B6B-B6AAECACCC51}"/>
              </a:ext>
            </a:extLst>
          </p:cNvPr>
          <p:cNvGrpSpPr>
            <a:grpSpLocks/>
          </p:cNvGrpSpPr>
          <p:nvPr/>
        </p:nvGrpSpPr>
        <p:grpSpPr bwMode="auto">
          <a:xfrm>
            <a:off x="1838117" y="2850604"/>
            <a:ext cx="2338388" cy="404812"/>
            <a:chOff x="1004" y="1639"/>
            <a:chExt cx="1473" cy="255"/>
          </a:xfrm>
        </p:grpSpPr>
        <p:sp>
          <p:nvSpPr>
            <p:cNvPr id="54" name="Freeform 10">
              <a:extLst>
                <a:ext uri="{FF2B5EF4-FFF2-40B4-BE49-F238E27FC236}">
                  <a16:creationId xmlns:a16="http://schemas.microsoft.com/office/drawing/2014/main" id="{EFB98728-6781-274A-B657-95A102B214DD}"/>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 name="Text Box 11">
              <a:extLst>
                <a:ext uri="{FF2B5EF4-FFF2-40B4-BE49-F238E27FC236}">
                  <a16:creationId xmlns:a16="http://schemas.microsoft.com/office/drawing/2014/main" id="{479C3E9A-D072-0A44-BFA8-7F41473A99D8}"/>
                </a:ext>
              </a:extLst>
            </p:cNvPr>
            <p:cNvSpPr txBox="1">
              <a:spLocks noChangeArrowheads="1"/>
            </p:cNvSpPr>
            <p:nvPr/>
          </p:nvSpPr>
          <p:spPr bwMode="auto">
            <a:xfrm>
              <a:off x="1226" y="1664"/>
              <a:ext cx="970" cy="2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200.23.16.0/23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9" name="Group 15">
            <a:extLst>
              <a:ext uri="{FF2B5EF4-FFF2-40B4-BE49-F238E27FC236}">
                <a16:creationId xmlns:a16="http://schemas.microsoft.com/office/drawing/2014/main" id="{5057D694-4770-1E47-9F1B-BD44CF4E06D9}"/>
              </a:ext>
            </a:extLst>
          </p:cNvPr>
          <p:cNvGrpSpPr>
            <a:grpSpLocks/>
          </p:cNvGrpSpPr>
          <p:nvPr/>
        </p:nvGrpSpPr>
        <p:grpSpPr bwMode="auto">
          <a:xfrm>
            <a:off x="1780967" y="4860379"/>
            <a:ext cx="2338388" cy="404812"/>
            <a:chOff x="1004" y="1639"/>
            <a:chExt cx="1473" cy="255"/>
          </a:xfrm>
        </p:grpSpPr>
        <p:sp>
          <p:nvSpPr>
            <p:cNvPr id="60" name="Freeform 16">
              <a:extLst>
                <a:ext uri="{FF2B5EF4-FFF2-40B4-BE49-F238E27FC236}">
                  <a16:creationId xmlns:a16="http://schemas.microsoft.com/office/drawing/2014/main" id="{1AC34B6C-BC17-784D-A5E7-5AC4103C3EF7}"/>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1" name="Text Box 17">
              <a:extLst>
                <a:ext uri="{FF2B5EF4-FFF2-40B4-BE49-F238E27FC236}">
                  <a16:creationId xmlns:a16="http://schemas.microsoft.com/office/drawing/2014/main" id="{A065852F-7DDA-B44F-8E9C-52064BDFA917}"/>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200.23.30.0/23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62" name="Text Box 18">
            <a:extLst>
              <a:ext uri="{FF2B5EF4-FFF2-40B4-BE49-F238E27FC236}">
                <a16:creationId xmlns:a16="http://schemas.microsoft.com/office/drawing/2014/main" id="{B97CFD2D-9478-1F42-BD6D-A57188386EBA}"/>
              </a:ext>
            </a:extLst>
          </p:cNvPr>
          <p:cNvSpPr txBox="1">
            <a:spLocks noChangeArrowheads="1"/>
          </p:cNvSpPr>
          <p:nvPr/>
        </p:nvSpPr>
        <p:spPr bwMode="auto">
          <a:xfrm>
            <a:off x="4686092" y="4088854"/>
            <a:ext cx="15065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Fly-By-Night-ISP</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3" name="Freeform 19">
            <a:extLst>
              <a:ext uri="{FF2B5EF4-FFF2-40B4-BE49-F238E27FC236}">
                <a16:creationId xmlns:a16="http://schemas.microsoft.com/office/drawing/2014/main" id="{5B640850-7414-DA40-A0C3-62F09225F74C}"/>
              </a:ext>
            </a:extLst>
          </p:cNvPr>
          <p:cNvSpPr>
            <a:spLocks/>
          </p:cNvSpPr>
          <p:nvPr/>
        </p:nvSpPr>
        <p:spPr bwMode="auto">
          <a:xfrm>
            <a:off x="8248442" y="3185566"/>
            <a:ext cx="1444625" cy="2714625"/>
          </a:xfrm>
          <a:custGeom>
            <a:avLst/>
            <a:gdLst>
              <a:gd name="T0" fmla="*/ 2147483647 w 910"/>
              <a:gd name="T1" fmla="*/ 2147483647 h 1710"/>
              <a:gd name="T2" fmla="*/ 2147483647 w 910"/>
              <a:gd name="T3" fmla="*/ 2147483647 h 1710"/>
              <a:gd name="T4" fmla="*/ 2147483647 w 910"/>
              <a:gd name="T5" fmla="*/ 2147483647 h 1710"/>
              <a:gd name="T6" fmla="*/ 2147483647 w 910"/>
              <a:gd name="T7" fmla="*/ 2147483647 h 1710"/>
              <a:gd name="T8" fmla="*/ 2147483647 w 910"/>
              <a:gd name="T9" fmla="*/ 2147483647 h 1710"/>
              <a:gd name="T10" fmla="*/ 2147483647 w 910"/>
              <a:gd name="T11" fmla="*/ 2147483647 h 1710"/>
              <a:gd name="T12" fmla="*/ 2147483647 w 910"/>
              <a:gd name="T13" fmla="*/ 2147483647 h 1710"/>
              <a:gd name="T14" fmla="*/ 2147483647 w 910"/>
              <a:gd name="T15" fmla="*/ 2147483647 h 1710"/>
              <a:gd name="T16" fmla="*/ 2147483647 w 910"/>
              <a:gd name="T17" fmla="*/ 2147483647 h 1710"/>
              <a:gd name="T18" fmla="*/ 2147483647 w 910"/>
              <a:gd name="T19" fmla="*/ 2147483647 h 1710"/>
              <a:gd name="T20" fmla="*/ 2147483647 w 910"/>
              <a:gd name="T21" fmla="*/ 2147483647 h 1710"/>
              <a:gd name="T22" fmla="*/ 2147483647 w 910"/>
              <a:gd name="T23" fmla="*/ 2147483647 h 171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10"/>
              <a:gd name="T37" fmla="*/ 0 h 1710"/>
              <a:gd name="T38" fmla="*/ 910 w 910"/>
              <a:gd name="T39" fmla="*/ 1710 h 171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10" h="1710">
                <a:moveTo>
                  <a:pt x="766" y="38"/>
                </a:moveTo>
                <a:cubicBezTo>
                  <a:pt x="714" y="0"/>
                  <a:pt x="520" y="186"/>
                  <a:pt x="411" y="282"/>
                </a:cubicBezTo>
                <a:cubicBezTo>
                  <a:pt x="302" y="378"/>
                  <a:pt x="180" y="490"/>
                  <a:pt x="115" y="611"/>
                </a:cubicBezTo>
                <a:cubicBezTo>
                  <a:pt x="49" y="732"/>
                  <a:pt x="0" y="907"/>
                  <a:pt x="14" y="1008"/>
                </a:cubicBezTo>
                <a:cubicBezTo>
                  <a:pt x="28" y="1108"/>
                  <a:pt x="127" y="1139"/>
                  <a:pt x="198" y="1214"/>
                </a:cubicBezTo>
                <a:cubicBezTo>
                  <a:pt x="269" y="1288"/>
                  <a:pt x="328" y="1380"/>
                  <a:pt x="435" y="1456"/>
                </a:cubicBezTo>
                <a:cubicBezTo>
                  <a:pt x="542" y="1533"/>
                  <a:pt x="768" y="1710"/>
                  <a:pt x="839" y="1674"/>
                </a:cubicBezTo>
                <a:cubicBezTo>
                  <a:pt x="910" y="1638"/>
                  <a:pt x="863" y="1328"/>
                  <a:pt x="863" y="1239"/>
                </a:cubicBezTo>
                <a:cubicBezTo>
                  <a:pt x="863" y="1150"/>
                  <a:pt x="868" y="1189"/>
                  <a:pt x="839" y="1139"/>
                </a:cubicBezTo>
                <a:cubicBezTo>
                  <a:pt x="809" y="1090"/>
                  <a:pt x="703" y="1045"/>
                  <a:pt x="684" y="940"/>
                </a:cubicBezTo>
                <a:cubicBezTo>
                  <a:pt x="665" y="835"/>
                  <a:pt x="710" y="659"/>
                  <a:pt x="724" y="509"/>
                </a:cubicBezTo>
                <a:cubicBezTo>
                  <a:pt x="738" y="359"/>
                  <a:pt x="818" y="76"/>
                  <a:pt x="766" y="38"/>
                </a:cubicBezTo>
                <a:close/>
              </a:path>
            </a:pathLst>
          </a:custGeom>
          <a:gradFill rotWithShape="1">
            <a:gsLst>
              <a:gs pos="0">
                <a:srgbClr val="66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4" name="Text Box 20">
            <a:extLst>
              <a:ext uri="{FF2B5EF4-FFF2-40B4-BE49-F238E27FC236}">
                <a16:creationId xmlns:a16="http://schemas.microsoft.com/office/drawing/2014/main" id="{18E6B3A0-A9B2-6541-9755-03069812C8AA}"/>
              </a:ext>
            </a:extLst>
          </p:cNvPr>
          <p:cNvSpPr txBox="1">
            <a:spLocks noChangeArrowheads="1"/>
          </p:cNvSpPr>
          <p:nvPr/>
        </p:nvSpPr>
        <p:spPr bwMode="auto">
          <a:xfrm>
            <a:off x="1838117" y="25934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0</a:t>
            </a:r>
          </a:p>
        </p:txBody>
      </p:sp>
      <p:sp>
        <p:nvSpPr>
          <p:cNvPr id="65" name="Text Box 21">
            <a:extLst>
              <a:ext uri="{FF2B5EF4-FFF2-40B4-BE49-F238E27FC236}">
                <a16:creationId xmlns:a16="http://schemas.microsoft.com/office/drawing/2014/main" id="{7ED2E79C-4EA2-DF46-850E-87C1B539109F}"/>
              </a:ext>
            </a:extLst>
          </p:cNvPr>
          <p:cNvSpPr txBox="1">
            <a:spLocks noChangeArrowheads="1"/>
          </p:cNvSpPr>
          <p:nvPr/>
        </p:nvSpPr>
        <p:spPr bwMode="auto">
          <a:xfrm>
            <a:off x="1866692" y="460320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7</a:t>
            </a:r>
          </a:p>
        </p:txBody>
      </p:sp>
      <p:sp>
        <p:nvSpPr>
          <p:cNvPr id="66" name="Text Box 22">
            <a:extLst>
              <a:ext uri="{FF2B5EF4-FFF2-40B4-BE49-F238E27FC236}">
                <a16:creationId xmlns:a16="http://schemas.microsoft.com/office/drawing/2014/main" id="{5C4A224A-3B90-CE4F-80C5-151CE7A1FC32}"/>
              </a:ext>
            </a:extLst>
          </p:cNvPr>
          <p:cNvSpPr txBox="1">
            <a:spLocks noChangeArrowheads="1"/>
          </p:cNvSpPr>
          <p:nvPr/>
        </p:nvSpPr>
        <p:spPr bwMode="auto">
          <a:xfrm>
            <a:off x="8486567" y="4412704"/>
            <a:ext cx="7842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Internet</a:t>
            </a:r>
          </a:p>
        </p:txBody>
      </p:sp>
      <p:sp>
        <p:nvSpPr>
          <p:cNvPr id="68" name="Freeform 24">
            <a:extLst>
              <a:ext uri="{FF2B5EF4-FFF2-40B4-BE49-F238E27FC236}">
                <a16:creationId xmlns:a16="http://schemas.microsoft.com/office/drawing/2014/main" id="{DA50A5B2-8288-9D48-89B3-3CF0A9EE6426}"/>
              </a:ext>
            </a:extLst>
          </p:cNvPr>
          <p:cNvSpPr>
            <a:spLocks/>
          </p:cNvSpPr>
          <p:nvPr/>
        </p:nvSpPr>
        <p:spPr bwMode="auto">
          <a:xfrm>
            <a:off x="4595605" y="497150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9" name="Text Box 25">
            <a:extLst>
              <a:ext uri="{FF2B5EF4-FFF2-40B4-BE49-F238E27FC236}">
                <a16:creationId xmlns:a16="http://schemas.microsoft.com/office/drawing/2014/main" id="{0E511D85-1643-734E-A204-E574E162FB3D}"/>
              </a:ext>
            </a:extLst>
          </p:cNvPr>
          <p:cNvSpPr txBox="1">
            <a:spLocks noChangeArrowheads="1"/>
          </p:cNvSpPr>
          <p:nvPr/>
        </p:nvSpPr>
        <p:spPr bwMode="auto">
          <a:xfrm>
            <a:off x="4895642" y="5346154"/>
            <a:ext cx="10239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ISPs-R-Us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0" name="Freeform 26">
            <a:extLst>
              <a:ext uri="{FF2B5EF4-FFF2-40B4-BE49-F238E27FC236}">
                <a16:creationId xmlns:a16="http://schemas.microsoft.com/office/drawing/2014/main" id="{46DEEC4A-E4F9-0942-9D95-69D2C1DC1DCD}"/>
              </a:ext>
            </a:extLst>
          </p:cNvPr>
          <p:cNvSpPr>
            <a:spLocks/>
          </p:cNvSpPr>
          <p:nvPr/>
        </p:nvSpPr>
        <p:spPr bwMode="auto">
          <a:xfrm flipV="1">
            <a:off x="6321217" y="499214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1" name="Line 27">
            <a:extLst>
              <a:ext uri="{FF2B5EF4-FFF2-40B4-BE49-F238E27FC236}">
                <a16:creationId xmlns:a16="http://schemas.microsoft.com/office/drawing/2014/main" id="{BC947CB2-0DEF-E44D-BAA9-42758198740F}"/>
              </a:ext>
            </a:extLst>
          </p:cNvPr>
          <p:cNvSpPr>
            <a:spLocks noChangeShapeType="1"/>
          </p:cNvSpPr>
          <p:nvPr/>
        </p:nvSpPr>
        <p:spPr bwMode="auto">
          <a:xfrm>
            <a:off x="4111417" y="5535066"/>
            <a:ext cx="48577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2" name="Line 28">
            <a:extLst>
              <a:ext uri="{FF2B5EF4-FFF2-40B4-BE49-F238E27FC236}">
                <a16:creationId xmlns:a16="http://schemas.microsoft.com/office/drawing/2014/main" id="{3EA86D83-B0E4-D34A-A87C-4B28A721D097}"/>
              </a:ext>
            </a:extLst>
          </p:cNvPr>
          <p:cNvSpPr>
            <a:spLocks noChangeShapeType="1"/>
          </p:cNvSpPr>
          <p:nvPr/>
        </p:nvSpPr>
        <p:spPr bwMode="auto">
          <a:xfrm flipV="1">
            <a:off x="3959017" y="5601741"/>
            <a:ext cx="638175" cy="17145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Line 29">
            <a:extLst>
              <a:ext uri="{FF2B5EF4-FFF2-40B4-BE49-F238E27FC236}">
                <a16:creationId xmlns:a16="http://schemas.microsoft.com/office/drawing/2014/main" id="{2247A199-0E7A-4C47-AAF1-3B3EA90E97FE}"/>
              </a:ext>
            </a:extLst>
          </p:cNvPr>
          <p:cNvSpPr>
            <a:spLocks noChangeShapeType="1"/>
          </p:cNvSpPr>
          <p:nvPr/>
        </p:nvSpPr>
        <p:spPr bwMode="auto">
          <a:xfrm flipV="1">
            <a:off x="4397167" y="5849391"/>
            <a:ext cx="247650" cy="4095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4" name="Text Box 30">
            <a:extLst>
              <a:ext uri="{FF2B5EF4-FFF2-40B4-BE49-F238E27FC236}">
                <a16:creationId xmlns:a16="http://schemas.microsoft.com/office/drawing/2014/main" id="{FDF4E109-9818-F749-8396-00CAAD03F8B7}"/>
              </a:ext>
            </a:extLst>
          </p:cNvPr>
          <p:cNvSpPr txBox="1">
            <a:spLocks noChangeArrowheads="1"/>
          </p:cNvSpPr>
          <p:nvPr/>
        </p:nvSpPr>
        <p:spPr bwMode="auto">
          <a:xfrm>
            <a:off x="6610142" y="5241379"/>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Send me anything</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with addresses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beginning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199.31.0.0/16</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75" name="Group 31">
            <a:extLst>
              <a:ext uri="{FF2B5EF4-FFF2-40B4-BE49-F238E27FC236}">
                <a16:creationId xmlns:a16="http://schemas.microsoft.com/office/drawing/2014/main" id="{4C6923DB-B2DC-034F-AE1A-78C3B8049E53}"/>
              </a:ext>
            </a:extLst>
          </p:cNvPr>
          <p:cNvGrpSpPr>
            <a:grpSpLocks/>
          </p:cNvGrpSpPr>
          <p:nvPr/>
        </p:nvGrpSpPr>
        <p:grpSpPr bwMode="auto">
          <a:xfrm>
            <a:off x="1885742" y="4031704"/>
            <a:ext cx="2338388" cy="404812"/>
            <a:chOff x="1004" y="1639"/>
            <a:chExt cx="1473" cy="255"/>
          </a:xfrm>
        </p:grpSpPr>
        <p:sp>
          <p:nvSpPr>
            <p:cNvPr id="76" name="Freeform 32">
              <a:extLst>
                <a:ext uri="{FF2B5EF4-FFF2-40B4-BE49-F238E27FC236}">
                  <a16:creationId xmlns:a16="http://schemas.microsoft.com/office/drawing/2014/main" id="{3599EB35-4339-C745-80AD-3353B688629C}"/>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7" name="Text Box 33">
              <a:extLst>
                <a:ext uri="{FF2B5EF4-FFF2-40B4-BE49-F238E27FC236}">
                  <a16:creationId xmlns:a16="http://schemas.microsoft.com/office/drawing/2014/main" id="{F6270561-036D-D141-A5B9-ABC52F684E6F}"/>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200.23.20.0/23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78" name="Text Box 34">
            <a:extLst>
              <a:ext uri="{FF2B5EF4-FFF2-40B4-BE49-F238E27FC236}">
                <a16:creationId xmlns:a16="http://schemas.microsoft.com/office/drawing/2014/main" id="{7BBF307D-51AE-C841-AD14-6D1FE73A0F18}"/>
              </a:ext>
            </a:extLst>
          </p:cNvPr>
          <p:cNvSpPr txBox="1">
            <a:spLocks noChangeArrowheads="1"/>
          </p:cNvSpPr>
          <p:nvPr/>
        </p:nvSpPr>
        <p:spPr bwMode="auto">
          <a:xfrm>
            <a:off x="1866692" y="383167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Organization 2</a:t>
            </a:r>
          </a:p>
        </p:txBody>
      </p:sp>
      <p:grpSp>
        <p:nvGrpSpPr>
          <p:cNvPr id="79" name="Group 35">
            <a:extLst>
              <a:ext uri="{FF2B5EF4-FFF2-40B4-BE49-F238E27FC236}">
                <a16:creationId xmlns:a16="http://schemas.microsoft.com/office/drawing/2014/main" id="{8A4F9659-D65C-7D45-9305-FE9BA9437E3A}"/>
              </a:ext>
            </a:extLst>
          </p:cNvPr>
          <p:cNvGrpSpPr>
            <a:grpSpLocks/>
          </p:cNvGrpSpPr>
          <p:nvPr/>
        </p:nvGrpSpPr>
        <p:grpSpPr bwMode="auto">
          <a:xfrm>
            <a:off x="3235117" y="4288879"/>
            <a:ext cx="257175" cy="663575"/>
            <a:chOff x="870" y="2941"/>
            <a:chExt cx="162" cy="418"/>
          </a:xfrm>
        </p:grpSpPr>
        <p:sp>
          <p:nvSpPr>
            <p:cNvPr id="80" name="Text Box 36">
              <a:extLst>
                <a:ext uri="{FF2B5EF4-FFF2-40B4-BE49-F238E27FC236}">
                  <a16:creationId xmlns:a16="http://schemas.microsoft.com/office/drawing/2014/main" id="{856ACC8E-1EAC-4B45-9687-D919315E528A}"/>
                </a:ext>
              </a:extLst>
            </p:cNvPr>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1" name="Text Box 37">
              <a:extLst>
                <a:ext uri="{FF2B5EF4-FFF2-40B4-BE49-F238E27FC236}">
                  <a16:creationId xmlns:a16="http://schemas.microsoft.com/office/drawing/2014/main" id="{E96A0D03-E033-D946-9D51-BCE9933B7941}"/>
                </a:ext>
              </a:extLst>
            </p:cNvPr>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2" name="Text Box 38">
              <a:extLst>
                <a:ext uri="{FF2B5EF4-FFF2-40B4-BE49-F238E27FC236}">
                  <a16:creationId xmlns:a16="http://schemas.microsoft.com/office/drawing/2014/main" id="{BD5D13DF-8C67-E648-8A1C-0F7207365CD4}"/>
                </a:ext>
              </a:extLst>
            </p:cNvPr>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3" name="Group 39">
            <a:extLst>
              <a:ext uri="{FF2B5EF4-FFF2-40B4-BE49-F238E27FC236}">
                <a16:creationId xmlns:a16="http://schemas.microsoft.com/office/drawing/2014/main" id="{1CA732F1-4ED0-4F45-8CFF-255D799EAD25}"/>
              </a:ext>
            </a:extLst>
          </p:cNvPr>
          <p:cNvGrpSpPr>
            <a:grpSpLocks/>
          </p:cNvGrpSpPr>
          <p:nvPr/>
        </p:nvGrpSpPr>
        <p:grpSpPr bwMode="auto">
          <a:xfrm>
            <a:off x="4263817" y="3993604"/>
            <a:ext cx="257175" cy="663575"/>
            <a:chOff x="870" y="2941"/>
            <a:chExt cx="162" cy="418"/>
          </a:xfrm>
        </p:grpSpPr>
        <p:sp>
          <p:nvSpPr>
            <p:cNvPr id="84" name="Text Box 40">
              <a:extLst>
                <a:ext uri="{FF2B5EF4-FFF2-40B4-BE49-F238E27FC236}">
                  <a16:creationId xmlns:a16="http://schemas.microsoft.com/office/drawing/2014/main" id="{CA317B14-5E59-2749-93F3-DE759F1E87C2}"/>
                </a:ext>
              </a:extLst>
            </p:cNvPr>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 name="Text Box 41">
              <a:extLst>
                <a:ext uri="{FF2B5EF4-FFF2-40B4-BE49-F238E27FC236}">
                  <a16:creationId xmlns:a16="http://schemas.microsoft.com/office/drawing/2014/main" id="{0385CAA6-35F8-B54E-BEBB-87DBE85D705D}"/>
                </a:ext>
              </a:extLst>
            </p:cNvPr>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6" name="Text Box 42">
              <a:extLst>
                <a:ext uri="{FF2B5EF4-FFF2-40B4-BE49-F238E27FC236}">
                  <a16:creationId xmlns:a16="http://schemas.microsoft.com/office/drawing/2014/main" id="{D876D364-B8AB-884C-B605-DAF37D8F3F54}"/>
                </a:ext>
              </a:extLst>
            </p:cNvPr>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7" name="Text Box 43">
            <a:extLst>
              <a:ext uri="{FF2B5EF4-FFF2-40B4-BE49-F238E27FC236}">
                <a16:creationId xmlns:a16="http://schemas.microsoft.com/office/drawing/2014/main" id="{CEC375CB-DDD1-C54F-9D87-9C4EC7FCBCCD}"/>
              </a:ext>
            </a:extLst>
          </p:cNvPr>
          <p:cNvSpPr txBox="1">
            <a:spLocks noChangeArrowheads="1"/>
          </p:cNvSpPr>
          <p:nvPr/>
        </p:nvSpPr>
        <p:spPr bwMode="auto">
          <a:xfrm>
            <a:off x="741737" y="1253772"/>
            <a:ext cx="11002779"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0" fontAlgn="base" latinLnBrk="0" hangingPunct="0">
              <a:lnSpc>
                <a:spcPct val="100000"/>
              </a:lnSpc>
              <a:spcBef>
                <a:spcPct val="0"/>
              </a:spcBef>
              <a:spcAft>
                <a:spcPct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Organization 1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moves from Fly-By-Night-ISP to ISPs-R-Us</a:t>
            </a:r>
          </a:p>
          <a:p>
            <a:pPr marL="342900" marR="0" lvl="0" indent="-342900" algn="l" defTabSz="914400" rtl="0" eaLnBrk="0" fontAlgn="base" latinLnBrk="0" hangingPunct="0">
              <a:lnSpc>
                <a:spcPct val="100000"/>
              </a:lnSpc>
              <a:spcBef>
                <a:spcPct val="0"/>
              </a:spcBef>
              <a:spcAft>
                <a:spcPct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ISPs-R-Us now advertises a more specific route to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Organization 1</a:t>
            </a:r>
            <a:endPar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5" name="Line 6">
            <a:extLst>
              <a:ext uri="{FF2B5EF4-FFF2-40B4-BE49-F238E27FC236}">
                <a16:creationId xmlns:a16="http://schemas.microsoft.com/office/drawing/2014/main" id="{16029FA6-37C7-AB4D-A59B-945173A1BE9B}"/>
              </a:ext>
            </a:extLst>
          </p:cNvPr>
          <p:cNvSpPr>
            <a:spLocks noChangeShapeType="1"/>
          </p:cNvSpPr>
          <p:nvPr/>
        </p:nvSpPr>
        <p:spPr bwMode="auto">
          <a:xfrm flipV="1">
            <a:off x="4303322" y="5787297"/>
            <a:ext cx="333375" cy="2476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2" name="Group 1">
            <a:extLst>
              <a:ext uri="{FF2B5EF4-FFF2-40B4-BE49-F238E27FC236}">
                <a16:creationId xmlns:a16="http://schemas.microsoft.com/office/drawing/2014/main" id="{D124712F-55B8-914D-A727-D85A618B3B5F}"/>
              </a:ext>
            </a:extLst>
          </p:cNvPr>
          <p:cNvGrpSpPr/>
          <p:nvPr/>
        </p:nvGrpSpPr>
        <p:grpSpPr>
          <a:xfrm>
            <a:off x="2073587" y="5735794"/>
            <a:ext cx="2342448" cy="619828"/>
            <a:chOff x="2073587" y="5735794"/>
            <a:chExt cx="2342448" cy="619828"/>
          </a:xfrm>
        </p:grpSpPr>
        <p:grpSp>
          <p:nvGrpSpPr>
            <p:cNvPr id="46" name="Group 13">
              <a:extLst>
                <a:ext uri="{FF2B5EF4-FFF2-40B4-BE49-F238E27FC236}">
                  <a16:creationId xmlns:a16="http://schemas.microsoft.com/office/drawing/2014/main" id="{ABF1EEF6-F03D-8E48-9B4F-9694AA09D3F1}"/>
                </a:ext>
              </a:extLst>
            </p:cNvPr>
            <p:cNvGrpSpPr>
              <a:grpSpLocks/>
            </p:cNvGrpSpPr>
            <p:nvPr/>
          </p:nvGrpSpPr>
          <p:grpSpPr bwMode="auto">
            <a:xfrm>
              <a:off x="2077647" y="5950810"/>
              <a:ext cx="2338388" cy="404812"/>
              <a:chOff x="1004" y="1639"/>
              <a:chExt cx="1473" cy="255"/>
            </a:xfrm>
          </p:grpSpPr>
          <p:sp>
            <p:nvSpPr>
              <p:cNvPr id="88" name="Freeform 14">
                <a:extLst>
                  <a:ext uri="{FF2B5EF4-FFF2-40B4-BE49-F238E27FC236}">
                    <a16:creationId xmlns:a16="http://schemas.microsoft.com/office/drawing/2014/main" id="{88BD7968-23EA-EF4B-BBA8-48B022120194}"/>
                  </a:ext>
                </a:extLst>
              </p:cNvPr>
              <p:cNvSpPr>
                <a:spLocks/>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Text Box 15">
                <a:extLst>
                  <a:ext uri="{FF2B5EF4-FFF2-40B4-BE49-F238E27FC236}">
                    <a16:creationId xmlns:a16="http://schemas.microsoft.com/office/drawing/2014/main" id="{2EC519CF-1876-9247-BF14-91A552F93027}"/>
                  </a:ext>
                </a:extLst>
              </p:cNvPr>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200.23.18.0/23</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90" name="Text Box 24">
              <a:extLst>
                <a:ext uri="{FF2B5EF4-FFF2-40B4-BE49-F238E27FC236}">
                  <a16:creationId xmlns:a16="http://schemas.microsoft.com/office/drawing/2014/main" id="{354BE1BC-E9EF-404B-ACF3-655B1338290D}"/>
                </a:ext>
              </a:extLst>
            </p:cNvPr>
            <p:cNvSpPr txBox="1">
              <a:spLocks noChangeArrowheads="1"/>
            </p:cNvSpPr>
            <p:nvPr/>
          </p:nvSpPr>
          <p:spPr bwMode="auto">
            <a:xfrm>
              <a:off x="2073587" y="573579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Organization 1</a:t>
              </a:r>
            </a:p>
          </p:txBody>
        </p:sp>
      </p:grpSp>
      <p:sp>
        <p:nvSpPr>
          <p:cNvPr id="91" name="Text Box 31">
            <a:extLst>
              <a:ext uri="{FF2B5EF4-FFF2-40B4-BE49-F238E27FC236}">
                <a16:creationId xmlns:a16="http://schemas.microsoft.com/office/drawing/2014/main" id="{64C2BB30-AFAC-2341-97EB-7F0AF3F05F3D}"/>
              </a:ext>
            </a:extLst>
          </p:cNvPr>
          <p:cNvSpPr txBox="1">
            <a:spLocks noChangeArrowheads="1"/>
          </p:cNvSpPr>
          <p:nvPr/>
        </p:nvSpPr>
        <p:spPr bwMode="auto">
          <a:xfrm>
            <a:off x="6580161" y="6089469"/>
            <a:ext cx="173957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 </a:t>
            </a:r>
            <a:r>
              <a:rPr kumimoji="0" lang="en-US" altLang="en-US" sz="1400" b="0" i="0" u="sng"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200.23.18.0/23</a:t>
            </a:r>
            <a:r>
              <a:rPr kumimoji="0" lang="ja-JP"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 name="Freeform 3">
            <a:extLst>
              <a:ext uri="{FF2B5EF4-FFF2-40B4-BE49-F238E27FC236}">
                <a16:creationId xmlns:a16="http://schemas.microsoft.com/office/drawing/2014/main" id="{09EB423B-4CA2-4F48-8E84-83E0AD942EC4}"/>
              </a:ext>
            </a:extLst>
          </p:cNvPr>
          <p:cNvSpPr/>
          <p:nvPr/>
        </p:nvSpPr>
        <p:spPr>
          <a:xfrm>
            <a:off x="4049486" y="4865915"/>
            <a:ext cx="5274129" cy="1257299"/>
          </a:xfrm>
          <a:custGeom>
            <a:avLst/>
            <a:gdLst>
              <a:gd name="connsiteX0" fmla="*/ 5225143 w 5225143"/>
              <a:gd name="connsiteY0" fmla="*/ 0 h 1322614"/>
              <a:gd name="connsiteX1" fmla="*/ 1583871 w 5225143"/>
              <a:gd name="connsiteY1" fmla="*/ 587829 h 1322614"/>
              <a:gd name="connsiteX2" fmla="*/ 718457 w 5225143"/>
              <a:gd name="connsiteY2" fmla="*/ 963386 h 1322614"/>
              <a:gd name="connsiteX3" fmla="*/ 0 w 5225143"/>
              <a:gd name="connsiteY3" fmla="*/ 1322614 h 1322614"/>
              <a:gd name="connsiteX0" fmla="*/ 5225143 w 5225143"/>
              <a:gd name="connsiteY0" fmla="*/ 0 h 1322614"/>
              <a:gd name="connsiteX1" fmla="*/ 1583871 w 5225143"/>
              <a:gd name="connsiteY1" fmla="*/ 587829 h 1322614"/>
              <a:gd name="connsiteX2" fmla="*/ 849085 w 5225143"/>
              <a:gd name="connsiteY2" fmla="*/ 783772 h 1322614"/>
              <a:gd name="connsiteX3" fmla="*/ 0 w 5225143"/>
              <a:gd name="connsiteY3" fmla="*/ 1322614 h 1322614"/>
              <a:gd name="connsiteX0" fmla="*/ 5225143 w 5225143"/>
              <a:gd name="connsiteY0" fmla="*/ 0 h 1322614"/>
              <a:gd name="connsiteX1" fmla="*/ 849085 w 5225143"/>
              <a:gd name="connsiteY1" fmla="*/ 783772 h 1322614"/>
              <a:gd name="connsiteX2" fmla="*/ 0 w 5225143"/>
              <a:gd name="connsiteY2" fmla="*/ 1322614 h 1322614"/>
              <a:gd name="connsiteX0" fmla="*/ 5274129 w 5274129"/>
              <a:gd name="connsiteY0" fmla="*/ 0 h 1257299"/>
              <a:gd name="connsiteX1" fmla="*/ 849085 w 5274129"/>
              <a:gd name="connsiteY1" fmla="*/ 718457 h 1257299"/>
              <a:gd name="connsiteX2" fmla="*/ 0 w 5274129"/>
              <a:gd name="connsiteY2" fmla="*/ 1257299 h 1257299"/>
            </a:gdLst>
            <a:ahLst/>
            <a:cxnLst>
              <a:cxn ang="0">
                <a:pos x="connsiteX0" y="connsiteY0"/>
              </a:cxn>
              <a:cxn ang="0">
                <a:pos x="connsiteX1" y="connsiteY1"/>
              </a:cxn>
              <a:cxn ang="0">
                <a:pos x="connsiteX2" y="connsiteY2"/>
              </a:cxn>
            </a:cxnLst>
            <a:rect l="l" t="t" r="r" b="b"/>
            <a:pathLst>
              <a:path w="5274129" h="1257299">
                <a:moveTo>
                  <a:pt x="5274129" y="0"/>
                </a:moveTo>
                <a:lnTo>
                  <a:pt x="849085" y="718457"/>
                </a:lnTo>
                <a:lnTo>
                  <a:pt x="0" y="1257299"/>
                </a:lnTo>
              </a:path>
            </a:pathLst>
          </a:custGeom>
          <a:noFill/>
          <a:ln w="76200">
            <a:solidFill>
              <a:srgbClr val="3333CC"/>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9" name="Slide Number Placeholder 3">
            <a:extLst>
              <a:ext uri="{FF2B5EF4-FFF2-40B4-BE49-F238E27FC236}">
                <a16:creationId xmlns:a16="http://schemas.microsoft.com/office/drawing/2014/main" id="{DCC1763B-1501-8747-9EA4-B88844FE1A2F}"/>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63</a:t>
            </a:fld>
            <a:endParaRPr lang="en-US" dirty="0"/>
          </a:p>
        </p:txBody>
      </p:sp>
    </p:spTree>
    <p:extLst>
      <p:ext uri="{BB962C8B-B14F-4D97-AF65-F5344CB8AC3E}">
        <p14:creationId xmlns:p14="http://schemas.microsoft.com/office/powerpoint/2010/main" val="3189944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703288" y="281163"/>
            <a:ext cx="10515600" cy="1067951"/>
          </a:xfrm>
        </p:spPr>
        <p:txBody>
          <a:bodyPr>
            <a:normAutofit/>
          </a:bodyPr>
          <a:lstStyle/>
          <a:p>
            <a:r>
              <a:rPr lang="en-US" altLang="en-US" sz="4800" dirty="0">
                <a:ea typeface="ＭＳ Ｐゴシック" panose="020B0600070205080204" pitchFamily="34" charset="-128"/>
              </a:rPr>
              <a:t>IP addressing: last words ...</a:t>
            </a:r>
            <a:endParaRPr lang="en-US" sz="4800" dirty="0"/>
          </a:p>
        </p:txBody>
      </p:sp>
      <p:sp>
        <p:nvSpPr>
          <p:cNvPr id="92" name="Rectangle 3">
            <a:extLst>
              <a:ext uri="{FF2B5EF4-FFF2-40B4-BE49-F238E27FC236}">
                <a16:creationId xmlns:a16="http://schemas.microsoft.com/office/drawing/2014/main" id="{058056E2-464C-DC49-8D30-5CF2C211BBDF}"/>
              </a:ext>
            </a:extLst>
          </p:cNvPr>
          <p:cNvSpPr txBox="1">
            <a:spLocks noChangeArrowheads="1"/>
          </p:cNvSpPr>
          <p:nvPr/>
        </p:nvSpPr>
        <p:spPr>
          <a:xfrm>
            <a:off x="519278" y="1328204"/>
            <a:ext cx="5815260" cy="50990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Q:</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how does an ISP get block of addresses?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A:</a:t>
            </a:r>
            <a:r>
              <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ICANN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I</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nternet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C</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orporation for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A</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ssigned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ames and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umbers http://www.icann.org/</a:t>
            </a:r>
          </a:p>
          <a:p>
            <a:pPr marL="574675" marR="0" lvl="1" indent="-234950"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allocates IP addresses, through </a:t>
            </a:r>
            <a:r>
              <a:rPr kumimoji="0" lang="en-US" sz="2800" b="0" i="0" u="none" strike="noStrike" kern="1200" cap="none" spc="0" normalizeH="0" baseline="0" noProof="0" dirty="0">
                <a:ln>
                  <a:noFill/>
                </a:ln>
                <a:solidFill>
                  <a:srgbClr val="0000A3"/>
                </a:solidFill>
                <a:effectLst/>
                <a:uLnTx/>
                <a:uFillTx/>
                <a:latin typeface="Calibri" panose="020F0502020204030204"/>
                <a:ea typeface="+mn-ea"/>
                <a:cs typeface="+mn-cs"/>
              </a:rPr>
              <a:t>5 regional registries (RRs)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(who may then allocate to local registries)</a:t>
            </a:r>
          </a:p>
          <a:p>
            <a:pPr marL="574675" marR="0" lvl="1" indent="-234950"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manages DNS root zone, including delegation of individual TLD (.com, .edu , …) management </a:t>
            </a:r>
          </a:p>
          <a:p>
            <a:pPr marL="4635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Rectangle 3">
            <a:extLst>
              <a:ext uri="{FF2B5EF4-FFF2-40B4-BE49-F238E27FC236}">
                <a16:creationId xmlns:a16="http://schemas.microsoft.com/office/drawing/2014/main" id="{43E8044C-3653-B545-AA12-E470B06AA0C3}"/>
              </a:ext>
            </a:extLst>
          </p:cNvPr>
          <p:cNvSpPr txBox="1">
            <a:spLocks noChangeArrowheads="1"/>
          </p:cNvSpPr>
          <p:nvPr/>
        </p:nvSpPr>
        <p:spPr>
          <a:xfrm>
            <a:off x="6780931" y="1374589"/>
            <a:ext cx="5040009" cy="36347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Q:</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are there enough 32-bit IP addresses?</a:t>
            </a:r>
          </a:p>
          <a:p>
            <a:pPr marL="404813" marR="0" lvl="0" indent="-2746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ICANN allocated last chunk of IPv4 addresses to RRs in 2011</a:t>
            </a:r>
          </a:p>
          <a:p>
            <a:pPr marL="404813" marR="0" lvl="0" indent="-2746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NAT (next) helps IPv4 address space exhaustion</a:t>
            </a:r>
          </a:p>
          <a:p>
            <a:pPr marL="404813" marR="0" lvl="0" indent="-2746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IPv6 has 128-bit address space</a:t>
            </a:r>
          </a:p>
        </p:txBody>
      </p:sp>
      <p:sp>
        <p:nvSpPr>
          <p:cNvPr id="2" name="TextBox 1">
            <a:extLst>
              <a:ext uri="{FF2B5EF4-FFF2-40B4-BE49-F238E27FC236}">
                <a16:creationId xmlns:a16="http://schemas.microsoft.com/office/drawing/2014/main" id="{DA23334C-B3DF-EA4F-9B01-0254D3D4FA54}"/>
              </a:ext>
            </a:extLst>
          </p:cNvPr>
          <p:cNvSpPr txBox="1"/>
          <p:nvPr/>
        </p:nvSpPr>
        <p:spPr>
          <a:xfrm flipH="1">
            <a:off x="7150541" y="5049079"/>
            <a:ext cx="4511372"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"Who the hell knew how much address space we needed?"  Vint Cerf (reflecting on decision to make IPv4 address 32 bits long)</a:t>
            </a:r>
          </a:p>
        </p:txBody>
      </p:sp>
      <p:sp>
        <p:nvSpPr>
          <p:cNvPr id="6" name="Slide Number Placeholder 3">
            <a:extLst>
              <a:ext uri="{FF2B5EF4-FFF2-40B4-BE49-F238E27FC236}">
                <a16:creationId xmlns:a16="http://schemas.microsoft.com/office/drawing/2014/main" id="{7B8F7CB5-70CC-E647-AF50-901B918C0618}"/>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64</a:t>
            </a:fld>
            <a:endParaRPr lang="en-US" dirty="0"/>
          </a:p>
        </p:txBody>
      </p:sp>
    </p:spTree>
    <p:extLst>
      <p:ext uri="{BB962C8B-B14F-4D97-AF65-F5344CB8AC3E}">
        <p14:creationId xmlns:p14="http://schemas.microsoft.com/office/powerpoint/2010/main" val="2589358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animEffect transition="in" filter="dissolve">
                                      <p:cBhvr>
                                        <p:cTn id="7" dur="500"/>
                                        <p:tgtEl>
                                          <p:spTgt spid="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92">
                                            <p:txEl>
                                              <p:pRg st="1" end="1"/>
                                            </p:txEl>
                                          </p:spTgt>
                                        </p:tgtEl>
                                        <p:attrNameLst>
                                          <p:attrName>style.visibility</p:attrName>
                                        </p:attrNameLst>
                                      </p:cBhvr>
                                      <p:to>
                                        <p:strVal val="visible"/>
                                      </p:to>
                                    </p:set>
                                    <p:animEffect transition="in" filter="dissolve">
                                      <p:cBhvr>
                                        <p:cTn id="12" dur="500"/>
                                        <p:tgtEl>
                                          <p:spTgt spid="9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2">
                                            <p:txEl>
                                              <p:pRg st="2" end="2"/>
                                            </p:txEl>
                                          </p:spTgt>
                                        </p:tgtEl>
                                        <p:attrNameLst>
                                          <p:attrName>style.visibility</p:attrName>
                                        </p:attrNameLst>
                                      </p:cBhvr>
                                      <p:to>
                                        <p:strVal val="visible"/>
                                      </p:to>
                                    </p:set>
                                    <p:animEffect transition="in" filter="dissolve">
                                      <p:cBhvr>
                                        <p:cTn id="17" dur="500"/>
                                        <p:tgtEl>
                                          <p:spTgt spid="9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92">
                                            <p:txEl>
                                              <p:pRg st="3" end="3"/>
                                            </p:txEl>
                                          </p:spTgt>
                                        </p:tgtEl>
                                        <p:attrNameLst>
                                          <p:attrName>style.visibility</p:attrName>
                                        </p:attrNameLst>
                                      </p:cBhvr>
                                      <p:to>
                                        <p:strVal val="visible"/>
                                      </p:to>
                                    </p:set>
                                    <p:animEffect transition="in" filter="dissolve">
                                      <p:cBhvr>
                                        <p:cTn id="22" dur="500"/>
                                        <p:tgtEl>
                                          <p:spTgt spid="9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dissolve">
                                      <p:cBhvr>
                                        <p:cTn id="27" dur="500"/>
                                        <p:tgtEl>
                                          <p:spTgt spid="5">
                                            <p:txEl>
                                              <p:pRg st="0" end="0"/>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5">
                                            <p:txEl>
                                              <p:pRg st="1" end="1"/>
                                            </p:txEl>
                                          </p:spTgt>
                                        </p:tgtEl>
                                        <p:attrNameLst>
                                          <p:attrName>style.visibility</p:attrName>
                                        </p:attrNameLst>
                                      </p:cBhvr>
                                      <p:to>
                                        <p:strVal val="visible"/>
                                      </p:to>
                                    </p:set>
                                    <p:animEffect transition="in" filter="dissolve">
                                      <p:cBhvr>
                                        <p:cTn id="30" dur="500"/>
                                        <p:tgtEl>
                                          <p:spTgt spid="5">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
                                            <p:txEl>
                                              <p:pRg st="2" end="2"/>
                                            </p:txEl>
                                          </p:spTgt>
                                        </p:tgtEl>
                                        <p:attrNameLst>
                                          <p:attrName>style.visibility</p:attrName>
                                        </p:attrNameLst>
                                      </p:cBhvr>
                                      <p:to>
                                        <p:strVal val="visible"/>
                                      </p:to>
                                    </p:set>
                                    <p:animEffect transition="in" filter="dissolve">
                                      <p:cBhvr>
                                        <p:cTn id="35" dur="500"/>
                                        <p:tgtEl>
                                          <p:spTgt spid="5">
                                            <p:txEl>
                                              <p:pRg st="2" end="2"/>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5">
                                            <p:txEl>
                                              <p:pRg st="3" end="3"/>
                                            </p:txEl>
                                          </p:spTgt>
                                        </p:tgtEl>
                                        <p:attrNameLst>
                                          <p:attrName>style.visibility</p:attrName>
                                        </p:attrNameLst>
                                      </p:cBhvr>
                                      <p:to>
                                        <p:strVal val="visible"/>
                                      </p:to>
                                    </p:set>
                                    <p:animEffect transition="in" filter="dissolve">
                                      <p:cBhvr>
                                        <p:cTn id="38" dur="500"/>
                                        <p:tgtEl>
                                          <p:spTgt spid="5">
                                            <p:txEl>
                                              <p:pRg st="3" end="3"/>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dissolve">
                                      <p:cBhvr>
                                        <p:cTn id="4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uiExpand="1" build="p"/>
      <p:bldP spid="5" grpId="0" uiExpand="1" build="p"/>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70089" y="1428299"/>
            <a:ext cx="6618109" cy="5197353"/>
          </a:xfrm>
        </p:spPr>
        <p:txBody>
          <a:bodyPr>
            <a:noAutofit/>
          </a:bodyPr>
          <a:lstStyle/>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Network layer: overview</a:t>
            </a:r>
          </a:p>
          <a:p>
            <a:pPr lvl="1">
              <a:spcBef>
                <a:spcPts val="60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data plane</a:t>
            </a:r>
          </a:p>
          <a:p>
            <a:pPr lvl="1">
              <a:spcBef>
                <a:spcPts val="60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control plane</a:t>
            </a:r>
          </a:p>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What</a:t>
            </a:r>
            <a:r>
              <a:rPr lang="en-US" altLang="ja-JP" sz="3200" dirty="0">
                <a:solidFill>
                  <a:schemeClr val="bg1">
                    <a:lumMod val="75000"/>
                  </a:schemeClr>
                </a:solidFill>
                <a:ea typeface="ＭＳ Ｐゴシック" panose="020B0600070205080204" pitchFamily="34" charset="-128"/>
                <a:cs typeface="Arial" panose="020B0604020202020204" pitchFamily="34" charset="0"/>
              </a:rPr>
              <a:t>’s inside a router</a:t>
            </a:r>
          </a:p>
          <a:p>
            <a:pPr lvl="1">
              <a:spcBef>
                <a:spcPts val="600"/>
              </a:spcBef>
              <a:buClr>
                <a:schemeClr val="bg1">
                  <a:lumMod val="75000"/>
                </a:schemeClr>
              </a:buClr>
            </a:pPr>
            <a:r>
              <a:rPr lang="en-US" altLang="ja-JP" sz="2800" dirty="0">
                <a:solidFill>
                  <a:schemeClr val="bg1">
                    <a:lumMod val="75000"/>
                  </a:schemeClr>
                </a:solidFill>
                <a:ea typeface="ＭＳ Ｐゴシック" panose="020B0600070205080204" pitchFamily="34" charset="-128"/>
                <a:cs typeface="Arial" panose="020B0604020202020204" pitchFamily="34" charset="0"/>
              </a:rPr>
              <a:t>input ports, switching, output ports</a:t>
            </a:r>
          </a:p>
          <a:p>
            <a:pPr lvl="1">
              <a:spcBef>
                <a:spcPts val="600"/>
              </a:spcBef>
              <a:buClr>
                <a:schemeClr val="bg1">
                  <a:lumMod val="75000"/>
                </a:schemeClr>
              </a:buClr>
            </a:pPr>
            <a:r>
              <a:rPr lang="en-US" altLang="ja-JP" sz="2800" dirty="0">
                <a:solidFill>
                  <a:schemeClr val="bg1">
                    <a:lumMod val="75000"/>
                  </a:schemeClr>
                </a:solidFill>
                <a:ea typeface="ＭＳ Ｐゴシック" panose="020B0600070205080204" pitchFamily="34" charset="-128"/>
                <a:cs typeface="Arial" panose="020B0604020202020204" pitchFamily="34" charset="0"/>
              </a:rPr>
              <a:t>buffer management, scheduling</a:t>
            </a:r>
          </a:p>
          <a:p>
            <a:pPr marL="407988" indent="-277813">
              <a:spcBef>
                <a:spcPts val="600"/>
              </a:spcBef>
            </a:pPr>
            <a:r>
              <a:rPr lang="en-US" altLang="en-US" sz="3200" dirty="0">
                <a:ea typeface="ＭＳ Ｐゴシック" panose="020B0600070205080204" pitchFamily="34" charset="-128"/>
                <a:cs typeface="Arial" panose="020B0604020202020204" pitchFamily="34" charset="0"/>
              </a:rPr>
              <a:t>IP: the Internet Protocol</a:t>
            </a:r>
          </a:p>
          <a:p>
            <a:pPr lvl="1">
              <a:spcBef>
                <a:spcPts val="400"/>
              </a:spcBef>
              <a:buClr>
                <a:srgbClr val="0000A3"/>
              </a:buClr>
            </a:pPr>
            <a:r>
              <a:rPr lang="en-US" altLang="en-US" sz="2800" dirty="0">
                <a:ea typeface="ＭＳ Ｐゴシック" panose="020B0600070205080204" pitchFamily="34" charset="-128"/>
                <a:cs typeface="Arial" panose="020B0604020202020204" pitchFamily="34" charset="0"/>
              </a:rPr>
              <a:t>datagram format</a:t>
            </a:r>
          </a:p>
          <a:p>
            <a:pPr lvl="1">
              <a:spcBef>
                <a:spcPts val="400"/>
              </a:spcBef>
              <a:buClr>
                <a:srgbClr val="0000A3"/>
              </a:buClr>
            </a:pPr>
            <a:r>
              <a:rPr lang="en-US" altLang="en-US" sz="2800" dirty="0">
                <a:ea typeface="ＭＳ Ｐゴシック" panose="020B0600070205080204" pitchFamily="34" charset="-128"/>
                <a:cs typeface="Arial" panose="020B0604020202020204" pitchFamily="34" charset="0"/>
              </a:rPr>
              <a:t>addressing</a:t>
            </a:r>
          </a:p>
          <a:p>
            <a:pPr lvl="1">
              <a:spcBef>
                <a:spcPts val="400"/>
              </a:spcBef>
              <a:buClr>
                <a:srgbClr val="0000A3"/>
              </a:buClr>
            </a:pPr>
            <a:r>
              <a:rPr lang="en-US" altLang="en-US" sz="2800" dirty="0">
                <a:solidFill>
                  <a:srgbClr val="0000A3"/>
                </a:solidFill>
                <a:ea typeface="ＭＳ Ｐゴシック" panose="020B0600070205080204" pitchFamily="34" charset="-128"/>
                <a:cs typeface="Arial" panose="020B0604020202020204" pitchFamily="34" charset="0"/>
              </a:rPr>
              <a:t>network address translation</a:t>
            </a:r>
          </a:p>
          <a:p>
            <a:pPr lvl="1">
              <a:spcBef>
                <a:spcPts val="400"/>
              </a:spcBef>
              <a:buClr>
                <a:srgbClr val="0000A3"/>
              </a:buClr>
            </a:pPr>
            <a:r>
              <a:rPr lang="en-US" altLang="en-US" sz="2800" dirty="0">
                <a:solidFill>
                  <a:srgbClr val="0000A3"/>
                </a:solidFill>
                <a:ea typeface="ＭＳ Ｐゴシック" panose="020B0600070205080204" pitchFamily="34" charset="-128"/>
                <a:cs typeface="Arial" panose="020B0604020202020204" pitchFamily="34" charset="0"/>
              </a:rPr>
              <a:t>IPv6</a:t>
            </a:r>
          </a:p>
        </p:txBody>
      </p:sp>
      <p:pic>
        <p:nvPicPr>
          <p:cNvPr id="6" name="Picture 5" descr="A train crossing a bridge over a body of water&#10;&#10;Description automatically generated">
            <a:extLst>
              <a:ext uri="{FF2B5EF4-FFF2-40B4-BE49-F238E27FC236}">
                <a16:creationId xmlns:a16="http://schemas.microsoft.com/office/drawing/2014/main" id="{8B05C88C-8150-3A41-8E34-0D407B652F32}"/>
              </a:ext>
            </a:extLst>
          </p:cNvPr>
          <p:cNvPicPr>
            <a:picLocks noChangeAspect="1"/>
          </p:cNvPicPr>
          <p:nvPr/>
        </p:nvPicPr>
        <p:blipFill>
          <a:blip r:embed="rId3"/>
          <a:stretch>
            <a:fillRect/>
          </a:stretch>
        </p:blipFill>
        <p:spPr>
          <a:xfrm>
            <a:off x="8015288" y="1379196"/>
            <a:ext cx="3102316" cy="2326737"/>
          </a:xfrm>
          <a:prstGeom prst="rect">
            <a:avLst/>
          </a:prstGeom>
        </p:spPr>
      </p:pic>
      <p:sp>
        <p:nvSpPr>
          <p:cNvPr id="7" name="Rectangle 4">
            <a:extLst>
              <a:ext uri="{FF2B5EF4-FFF2-40B4-BE49-F238E27FC236}">
                <a16:creationId xmlns:a16="http://schemas.microsoft.com/office/drawing/2014/main" id="{F3A4FBDA-F3DE-F640-AAEE-CE557E67DD69}"/>
              </a:ext>
            </a:extLst>
          </p:cNvPr>
          <p:cNvSpPr txBox="1">
            <a:spLocks noChangeArrowheads="1"/>
          </p:cNvSpPr>
          <p:nvPr/>
        </p:nvSpPr>
        <p:spPr>
          <a:xfrm>
            <a:off x="6186488" y="4277300"/>
            <a:ext cx="6005512" cy="1937764"/>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ＭＳ Ｐゴシック" panose="020B0600070205080204" pitchFamily="34" charset="-128"/>
              </a:rPr>
              <a:t>Generalized Forwarding, SDN</a:t>
            </a:r>
          </a:p>
          <a:p>
            <a:pPr lvl="1">
              <a:spcBef>
                <a:spcPts val="600"/>
              </a:spcBef>
              <a:buClr>
                <a:schemeClr val="bg1">
                  <a:lumMod val="75000"/>
                </a:schemeClr>
              </a:buClr>
            </a:pPr>
            <a:r>
              <a:rPr lang="en-US" altLang="en-US" sz="2800" dirty="0" err="1">
                <a:solidFill>
                  <a:schemeClr val="bg1">
                    <a:lumMod val="75000"/>
                  </a:schemeClr>
                </a:solidFill>
                <a:ea typeface="ＭＳ Ｐゴシック" panose="020B0600070205080204" pitchFamily="34" charset="-128"/>
              </a:rPr>
              <a:t>match+action</a:t>
            </a:r>
            <a:endParaRPr lang="en-US" altLang="en-US" sz="2800" dirty="0">
              <a:solidFill>
                <a:schemeClr val="bg1">
                  <a:lumMod val="75000"/>
                </a:schemeClr>
              </a:solidFill>
              <a:ea typeface="ＭＳ Ｐゴシック" panose="020B0600070205080204" pitchFamily="34" charset="-128"/>
            </a:endParaRPr>
          </a:p>
          <a:p>
            <a:pPr lvl="1">
              <a:spcBef>
                <a:spcPts val="600"/>
              </a:spcBef>
              <a:buClr>
                <a:schemeClr val="bg1">
                  <a:lumMod val="75000"/>
                </a:schemeClr>
              </a:buClr>
            </a:pPr>
            <a:r>
              <a:rPr lang="en-US" altLang="en-US" sz="2800" dirty="0">
                <a:solidFill>
                  <a:schemeClr val="bg1">
                    <a:lumMod val="75000"/>
                  </a:schemeClr>
                </a:solidFill>
                <a:ea typeface="ＭＳ Ｐゴシック" panose="020B0600070205080204" pitchFamily="34" charset="-128"/>
              </a:rPr>
              <a:t>OpenFlow: </a:t>
            </a:r>
            <a:r>
              <a:rPr lang="en-US" altLang="en-US" sz="2800" dirty="0" err="1">
                <a:solidFill>
                  <a:schemeClr val="bg1">
                    <a:lumMod val="75000"/>
                  </a:schemeClr>
                </a:solidFill>
                <a:ea typeface="ＭＳ Ｐゴシック" panose="020B0600070205080204" pitchFamily="34" charset="-128"/>
              </a:rPr>
              <a:t>match+action</a:t>
            </a:r>
            <a:r>
              <a:rPr lang="en-US" altLang="en-US" sz="2800" dirty="0">
                <a:solidFill>
                  <a:schemeClr val="bg1">
                    <a:lumMod val="75000"/>
                  </a:schemeClr>
                </a:solidFill>
                <a:ea typeface="ＭＳ Ｐゴシック" panose="020B0600070205080204" pitchFamily="34" charset="-128"/>
              </a:rPr>
              <a:t> in action</a:t>
            </a:r>
          </a:p>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rPr>
              <a:t>Middleboxes</a:t>
            </a:r>
          </a:p>
          <a:p>
            <a:pPr lvl="1"/>
            <a:endParaRPr lang="en-US" altLang="en-US" dirty="0"/>
          </a:p>
        </p:txBody>
      </p:sp>
      <p:sp>
        <p:nvSpPr>
          <p:cNvPr id="8" name="Slide Number Placeholder 4">
            <a:extLst>
              <a:ext uri="{FF2B5EF4-FFF2-40B4-BE49-F238E27FC236}">
                <a16:creationId xmlns:a16="http://schemas.microsoft.com/office/drawing/2014/main" id="{F4D04E88-D653-0249-9F2C-45CB993BCE4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65</a:t>
            </a:fld>
            <a:endParaRPr lang="en-US" dirty="0"/>
          </a:p>
        </p:txBody>
      </p:sp>
    </p:spTree>
    <p:extLst>
      <p:ext uri="{BB962C8B-B14F-4D97-AF65-F5344CB8AC3E}">
        <p14:creationId xmlns:p14="http://schemas.microsoft.com/office/powerpoint/2010/main" val="34359623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reeform 80">
            <a:extLst>
              <a:ext uri="{FF2B5EF4-FFF2-40B4-BE49-F238E27FC236}">
                <a16:creationId xmlns:a16="http://schemas.microsoft.com/office/drawing/2014/main" id="{E4A69AE9-9C27-CE49-8761-21FC6391CC79}"/>
              </a:ext>
            </a:extLst>
          </p:cNvPr>
          <p:cNvSpPr>
            <a:spLocks/>
          </p:cNvSpPr>
          <p:nvPr/>
        </p:nvSpPr>
        <p:spPr bwMode="auto">
          <a:xfrm>
            <a:off x="6624872" y="2978590"/>
            <a:ext cx="3273778" cy="2294055"/>
          </a:xfrm>
          <a:custGeom>
            <a:avLst/>
            <a:gdLst>
              <a:gd name="T0" fmla="*/ 2147483647 w 2355"/>
              <a:gd name="T1" fmla="*/ 2147483647 h 1699"/>
              <a:gd name="T2" fmla="*/ 2147483647 w 2355"/>
              <a:gd name="T3" fmla="*/ 2147483647 h 1699"/>
              <a:gd name="T4" fmla="*/ 2147483647 w 2355"/>
              <a:gd name="T5" fmla="*/ 2147483647 h 1699"/>
              <a:gd name="T6" fmla="*/ 2147483647 w 2355"/>
              <a:gd name="T7" fmla="*/ 2147483647 h 1699"/>
              <a:gd name="T8" fmla="*/ 2147483647 w 2355"/>
              <a:gd name="T9" fmla="*/ 2147483647 h 1699"/>
              <a:gd name="T10" fmla="*/ 2147483647 w 2355"/>
              <a:gd name="T11" fmla="*/ 2147483647 h 1699"/>
              <a:gd name="T12" fmla="*/ 2147483647 w 2355"/>
              <a:gd name="T13" fmla="*/ 2147483647 h 1699"/>
              <a:gd name="T14" fmla="*/ 2147483647 w 2355"/>
              <a:gd name="T15" fmla="*/ 2147483647 h 1699"/>
              <a:gd name="T16" fmla="*/ 2147483647 w 2355"/>
              <a:gd name="T17" fmla="*/ 2147483647 h 1699"/>
              <a:gd name="T18" fmla="*/ 2147483647 w 2355"/>
              <a:gd name="T19" fmla="*/ 2147483647 h 1699"/>
              <a:gd name="T20" fmla="*/ 2147483647 w 2355"/>
              <a:gd name="T21" fmla="*/ 2147483647 h 169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355"/>
              <a:gd name="T34" fmla="*/ 0 h 1699"/>
              <a:gd name="T35" fmla="*/ 2355 w 2355"/>
              <a:gd name="T36" fmla="*/ 1699 h 169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355" h="1699">
                <a:moveTo>
                  <a:pt x="349" y="761"/>
                </a:moveTo>
                <a:cubicBezTo>
                  <a:pt x="587" y="729"/>
                  <a:pt x="1414" y="820"/>
                  <a:pt x="1651" y="732"/>
                </a:cubicBezTo>
                <a:cubicBezTo>
                  <a:pt x="1888" y="644"/>
                  <a:pt x="1710" y="351"/>
                  <a:pt x="1773" y="230"/>
                </a:cubicBezTo>
                <a:cubicBezTo>
                  <a:pt x="1836" y="109"/>
                  <a:pt x="1947" y="16"/>
                  <a:pt x="2029" y="8"/>
                </a:cubicBezTo>
                <a:cubicBezTo>
                  <a:pt x="2111" y="0"/>
                  <a:pt x="2213" y="27"/>
                  <a:pt x="2267" y="183"/>
                </a:cubicBezTo>
                <a:cubicBezTo>
                  <a:pt x="2321" y="339"/>
                  <a:pt x="2355" y="707"/>
                  <a:pt x="2355" y="942"/>
                </a:cubicBezTo>
                <a:cubicBezTo>
                  <a:pt x="2355" y="1177"/>
                  <a:pt x="2353" y="1485"/>
                  <a:pt x="2267" y="1592"/>
                </a:cubicBezTo>
                <a:cubicBezTo>
                  <a:pt x="2181" y="1699"/>
                  <a:pt x="1939" y="1680"/>
                  <a:pt x="1840" y="1586"/>
                </a:cubicBezTo>
                <a:cubicBezTo>
                  <a:pt x="1741" y="1492"/>
                  <a:pt x="1940" y="1135"/>
                  <a:pt x="1670" y="1025"/>
                </a:cubicBezTo>
                <a:cubicBezTo>
                  <a:pt x="1400" y="915"/>
                  <a:pt x="440" y="967"/>
                  <a:pt x="220" y="923"/>
                </a:cubicBezTo>
                <a:cubicBezTo>
                  <a:pt x="0" y="879"/>
                  <a:pt x="127" y="795"/>
                  <a:pt x="349" y="761"/>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4" name="Text Box 12">
            <a:extLst>
              <a:ext uri="{FF2B5EF4-FFF2-40B4-BE49-F238E27FC236}">
                <a16:creationId xmlns:a16="http://schemas.microsoft.com/office/drawing/2014/main" id="{160FAFD7-0598-5243-851C-EDC8ADECCF38}"/>
              </a:ext>
            </a:extLst>
          </p:cNvPr>
          <p:cNvSpPr txBox="1">
            <a:spLocks noChangeArrowheads="1"/>
          </p:cNvSpPr>
          <p:nvPr/>
        </p:nvSpPr>
        <p:spPr bwMode="auto">
          <a:xfrm>
            <a:off x="9236240" y="3264692"/>
            <a:ext cx="859531"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10.0.0.1</a:t>
            </a:r>
          </a:p>
        </p:txBody>
      </p:sp>
      <p:sp>
        <p:nvSpPr>
          <p:cNvPr id="55" name="Text Box 13">
            <a:extLst>
              <a:ext uri="{FF2B5EF4-FFF2-40B4-BE49-F238E27FC236}">
                <a16:creationId xmlns:a16="http://schemas.microsoft.com/office/drawing/2014/main" id="{0C2F1B46-63B4-2448-9F86-DCE0FFD3B780}"/>
              </a:ext>
            </a:extLst>
          </p:cNvPr>
          <p:cNvSpPr txBox="1">
            <a:spLocks noChangeArrowheads="1"/>
          </p:cNvSpPr>
          <p:nvPr/>
        </p:nvSpPr>
        <p:spPr bwMode="auto">
          <a:xfrm>
            <a:off x="9181489" y="3988217"/>
            <a:ext cx="859531"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10.0.0.2</a:t>
            </a:r>
          </a:p>
        </p:txBody>
      </p:sp>
      <p:sp>
        <p:nvSpPr>
          <p:cNvPr id="56" name="Text Box 14">
            <a:extLst>
              <a:ext uri="{FF2B5EF4-FFF2-40B4-BE49-F238E27FC236}">
                <a16:creationId xmlns:a16="http://schemas.microsoft.com/office/drawing/2014/main" id="{64025A8E-DCF1-D643-BEC4-D5D76E02D59E}"/>
              </a:ext>
            </a:extLst>
          </p:cNvPr>
          <p:cNvSpPr txBox="1">
            <a:spLocks noChangeArrowheads="1"/>
          </p:cNvSpPr>
          <p:nvPr/>
        </p:nvSpPr>
        <p:spPr bwMode="auto">
          <a:xfrm>
            <a:off x="9155136" y="4742372"/>
            <a:ext cx="859531"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10.0.0.3</a:t>
            </a:r>
          </a:p>
        </p:txBody>
      </p:sp>
      <p:sp>
        <p:nvSpPr>
          <p:cNvPr id="57" name="Text Box 15">
            <a:extLst>
              <a:ext uri="{FF2B5EF4-FFF2-40B4-BE49-F238E27FC236}">
                <a16:creationId xmlns:a16="http://schemas.microsoft.com/office/drawing/2014/main" id="{DAA05697-C5E0-8546-AB80-63B7917239F5}"/>
              </a:ext>
            </a:extLst>
          </p:cNvPr>
          <p:cNvSpPr txBox="1">
            <a:spLocks noChangeArrowheads="1"/>
          </p:cNvSpPr>
          <p:nvPr/>
        </p:nvSpPr>
        <p:spPr bwMode="auto">
          <a:xfrm>
            <a:off x="6464854" y="3424079"/>
            <a:ext cx="859531"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10.0.0.4</a:t>
            </a:r>
          </a:p>
        </p:txBody>
      </p:sp>
      <p:sp>
        <p:nvSpPr>
          <p:cNvPr id="58" name="Line 16">
            <a:extLst>
              <a:ext uri="{FF2B5EF4-FFF2-40B4-BE49-F238E27FC236}">
                <a16:creationId xmlns:a16="http://schemas.microsoft.com/office/drawing/2014/main" id="{7A263ADA-FEA5-9749-93B9-2C606DDDAFFF}"/>
              </a:ext>
            </a:extLst>
          </p:cNvPr>
          <p:cNvSpPr>
            <a:spLocks noChangeShapeType="1"/>
          </p:cNvSpPr>
          <p:nvPr/>
        </p:nvSpPr>
        <p:spPr bwMode="auto">
          <a:xfrm>
            <a:off x="6820885" y="3727909"/>
            <a:ext cx="2090" cy="358873"/>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2" name="Text Box 81">
            <a:extLst>
              <a:ext uri="{FF2B5EF4-FFF2-40B4-BE49-F238E27FC236}">
                <a16:creationId xmlns:a16="http://schemas.microsoft.com/office/drawing/2014/main" id="{CC371830-F400-E64E-BBD6-B5CDA5AE6E70}"/>
              </a:ext>
            </a:extLst>
          </p:cNvPr>
          <p:cNvSpPr txBox="1">
            <a:spLocks noChangeArrowheads="1"/>
          </p:cNvSpPr>
          <p:nvPr/>
        </p:nvSpPr>
        <p:spPr bwMode="auto">
          <a:xfrm>
            <a:off x="6679771" y="2473869"/>
            <a:ext cx="2802851" cy="569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local network (e.g., home network) 10.0.0/24</a:t>
            </a:r>
          </a:p>
        </p:txBody>
      </p:sp>
      <p:sp>
        <p:nvSpPr>
          <p:cNvPr id="63" name="Line 82">
            <a:extLst>
              <a:ext uri="{FF2B5EF4-FFF2-40B4-BE49-F238E27FC236}">
                <a16:creationId xmlns:a16="http://schemas.microsoft.com/office/drawing/2014/main" id="{088E5B6E-277B-E04A-9B50-44C102E23E15}"/>
              </a:ext>
            </a:extLst>
          </p:cNvPr>
          <p:cNvSpPr>
            <a:spLocks noChangeShapeType="1"/>
          </p:cNvSpPr>
          <p:nvPr/>
        </p:nvSpPr>
        <p:spPr bwMode="auto">
          <a:xfrm>
            <a:off x="9417628" y="2709128"/>
            <a:ext cx="1124665"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4" name="Line 83">
            <a:extLst>
              <a:ext uri="{FF2B5EF4-FFF2-40B4-BE49-F238E27FC236}">
                <a16:creationId xmlns:a16="http://schemas.microsoft.com/office/drawing/2014/main" id="{709B9FA0-ACAA-A845-AE33-47EEFB4EB1F7}"/>
              </a:ext>
            </a:extLst>
          </p:cNvPr>
          <p:cNvSpPr>
            <a:spLocks noChangeShapeType="1"/>
          </p:cNvSpPr>
          <p:nvPr/>
        </p:nvSpPr>
        <p:spPr bwMode="auto">
          <a:xfrm>
            <a:off x="6205244" y="2589251"/>
            <a:ext cx="0" cy="112825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5" name="Line 84">
            <a:extLst>
              <a:ext uri="{FF2B5EF4-FFF2-40B4-BE49-F238E27FC236}">
                <a16:creationId xmlns:a16="http://schemas.microsoft.com/office/drawing/2014/main" id="{FF34E808-0600-054A-9F51-077FECC17882}"/>
              </a:ext>
            </a:extLst>
          </p:cNvPr>
          <p:cNvSpPr>
            <a:spLocks noChangeShapeType="1"/>
          </p:cNvSpPr>
          <p:nvPr/>
        </p:nvSpPr>
        <p:spPr bwMode="auto">
          <a:xfrm flipH="1" flipV="1">
            <a:off x="6344943" y="2721791"/>
            <a:ext cx="427910" cy="447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2" name="Group 107">
            <a:extLst>
              <a:ext uri="{FF2B5EF4-FFF2-40B4-BE49-F238E27FC236}">
                <a16:creationId xmlns:a16="http://schemas.microsoft.com/office/drawing/2014/main" id="{148E112E-E90E-834A-811C-CD872028B70D}"/>
              </a:ext>
            </a:extLst>
          </p:cNvPr>
          <p:cNvGrpSpPr>
            <a:grpSpLocks/>
          </p:cNvGrpSpPr>
          <p:nvPr/>
        </p:nvGrpSpPr>
        <p:grpSpPr bwMode="auto">
          <a:xfrm flipH="1">
            <a:off x="9988255" y="3097875"/>
            <a:ext cx="641350" cy="583178"/>
            <a:chOff x="-44" y="1473"/>
            <a:chExt cx="981" cy="1105"/>
          </a:xfrm>
        </p:grpSpPr>
        <p:pic>
          <p:nvPicPr>
            <p:cNvPr id="83" name="Picture 108" descr="desktop_computer_stylized_medium">
              <a:extLst>
                <a:ext uri="{FF2B5EF4-FFF2-40B4-BE49-F238E27FC236}">
                  <a16:creationId xmlns:a16="http://schemas.microsoft.com/office/drawing/2014/main" id="{B9390BE0-7119-AB41-B6E6-B8B9B6EAFE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4" name="Freeform 109">
              <a:extLst>
                <a:ext uri="{FF2B5EF4-FFF2-40B4-BE49-F238E27FC236}">
                  <a16:creationId xmlns:a16="http://schemas.microsoft.com/office/drawing/2014/main" id="{293E3B7E-E5D1-5346-ACF1-D67B1F6CA315}"/>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5" name="Group 110">
            <a:extLst>
              <a:ext uri="{FF2B5EF4-FFF2-40B4-BE49-F238E27FC236}">
                <a16:creationId xmlns:a16="http://schemas.microsoft.com/office/drawing/2014/main" id="{2DD7477F-5AAB-0746-AAA0-47FB5D4798FA}"/>
              </a:ext>
            </a:extLst>
          </p:cNvPr>
          <p:cNvGrpSpPr>
            <a:grpSpLocks/>
          </p:cNvGrpSpPr>
          <p:nvPr/>
        </p:nvGrpSpPr>
        <p:grpSpPr bwMode="auto">
          <a:xfrm flipH="1">
            <a:off x="9915055" y="3818933"/>
            <a:ext cx="641350" cy="583178"/>
            <a:chOff x="-44" y="1473"/>
            <a:chExt cx="981" cy="1105"/>
          </a:xfrm>
        </p:grpSpPr>
        <p:pic>
          <p:nvPicPr>
            <p:cNvPr id="86" name="Picture 111" descr="desktop_computer_stylized_medium">
              <a:extLst>
                <a:ext uri="{FF2B5EF4-FFF2-40B4-BE49-F238E27FC236}">
                  <a16:creationId xmlns:a16="http://schemas.microsoft.com/office/drawing/2014/main" id="{01B20CC0-1736-964F-BCF0-1E8797D8E0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7" name="Freeform 112">
              <a:extLst>
                <a:ext uri="{FF2B5EF4-FFF2-40B4-BE49-F238E27FC236}">
                  <a16:creationId xmlns:a16="http://schemas.microsoft.com/office/drawing/2014/main" id="{336B69AD-10ED-4543-8BB7-FE48585F59CF}"/>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8" name="Group 113">
            <a:extLst>
              <a:ext uri="{FF2B5EF4-FFF2-40B4-BE49-F238E27FC236}">
                <a16:creationId xmlns:a16="http://schemas.microsoft.com/office/drawing/2014/main" id="{7FA0B98C-5F93-3E44-B2CB-BA99E8BB49FF}"/>
              </a:ext>
            </a:extLst>
          </p:cNvPr>
          <p:cNvGrpSpPr>
            <a:grpSpLocks/>
          </p:cNvGrpSpPr>
          <p:nvPr/>
        </p:nvGrpSpPr>
        <p:grpSpPr bwMode="auto">
          <a:xfrm flipH="1">
            <a:off x="9934281" y="4558766"/>
            <a:ext cx="641350" cy="583178"/>
            <a:chOff x="-44" y="1473"/>
            <a:chExt cx="981" cy="1105"/>
          </a:xfrm>
        </p:grpSpPr>
        <p:pic>
          <p:nvPicPr>
            <p:cNvPr id="89" name="Picture 114" descr="desktop_computer_stylized_medium">
              <a:extLst>
                <a:ext uri="{FF2B5EF4-FFF2-40B4-BE49-F238E27FC236}">
                  <a16:creationId xmlns:a16="http://schemas.microsoft.com/office/drawing/2014/main" id="{09369A99-2EFC-9B40-AF93-FDC1562536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0" name="Freeform 115">
              <a:extLst>
                <a:ext uri="{FF2B5EF4-FFF2-40B4-BE49-F238E27FC236}">
                  <a16:creationId xmlns:a16="http://schemas.microsoft.com/office/drawing/2014/main" id="{464C0B53-AAB8-564F-8088-920F60DC7AB3}"/>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1A06E053-CAB3-9D4A-8BE9-102F522689C4}"/>
              </a:ext>
            </a:extLst>
          </p:cNvPr>
          <p:cNvGrpSpPr/>
          <p:nvPr/>
        </p:nvGrpSpPr>
        <p:grpSpPr>
          <a:xfrm>
            <a:off x="2171406" y="2486532"/>
            <a:ext cx="3963988" cy="2445373"/>
            <a:chOff x="2171406" y="2486532"/>
            <a:chExt cx="3963988" cy="2445373"/>
          </a:xfrm>
        </p:grpSpPr>
        <p:sp>
          <p:nvSpPr>
            <p:cNvPr id="49" name="Freeform 4">
              <a:extLst>
                <a:ext uri="{FF2B5EF4-FFF2-40B4-BE49-F238E27FC236}">
                  <a16:creationId xmlns:a16="http://schemas.microsoft.com/office/drawing/2014/main" id="{DCC2D4F1-C60F-1E4E-BA36-DFAF4B8F7B69}"/>
                </a:ext>
              </a:extLst>
            </p:cNvPr>
            <p:cNvSpPr>
              <a:spLocks/>
            </p:cNvSpPr>
            <p:nvPr/>
          </p:nvSpPr>
          <p:spPr bwMode="auto">
            <a:xfrm>
              <a:off x="2171406" y="3444138"/>
              <a:ext cx="3640666" cy="1487767"/>
            </a:xfrm>
            <a:custGeom>
              <a:avLst/>
              <a:gdLst>
                <a:gd name="T0" fmla="*/ 2147483647 w 2425"/>
                <a:gd name="T1" fmla="*/ 2147483647 h 898"/>
                <a:gd name="T2" fmla="*/ 2147483647 w 2425"/>
                <a:gd name="T3" fmla="*/ 2147483647 h 898"/>
                <a:gd name="T4" fmla="*/ 2147483647 w 2425"/>
                <a:gd name="T5" fmla="*/ 2147483647 h 898"/>
                <a:gd name="T6" fmla="*/ 2147483647 w 2425"/>
                <a:gd name="T7" fmla="*/ 2147483647 h 898"/>
                <a:gd name="T8" fmla="*/ 2147483647 w 2425"/>
                <a:gd name="T9" fmla="*/ 2147483647 h 898"/>
                <a:gd name="T10" fmla="*/ 2147483647 w 2425"/>
                <a:gd name="T11" fmla="*/ 2147483647 h 898"/>
                <a:gd name="T12" fmla="*/ 2147483647 w 2425"/>
                <a:gd name="T13" fmla="*/ 2147483647 h 898"/>
                <a:gd name="T14" fmla="*/ 2147483647 w 2425"/>
                <a:gd name="T15" fmla="*/ 2147483647 h 898"/>
                <a:gd name="T16" fmla="*/ 0 60000 65536"/>
                <a:gd name="T17" fmla="*/ 0 60000 65536"/>
                <a:gd name="T18" fmla="*/ 0 60000 65536"/>
                <a:gd name="T19" fmla="*/ 0 60000 65536"/>
                <a:gd name="T20" fmla="*/ 0 60000 65536"/>
                <a:gd name="T21" fmla="*/ 0 60000 65536"/>
                <a:gd name="T22" fmla="*/ 0 60000 65536"/>
                <a:gd name="T23" fmla="*/ 0 60000 65536"/>
                <a:gd name="T24" fmla="*/ 0 w 2425"/>
                <a:gd name="T25" fmla="*/ 0 h 898"/>
                <a:gd name="T26" fmla="*/ 2425 w 2425"/>
                <a:gd name="T27" fmla="*/ 898 h 89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425" h="898">
                  <a:moveTo>
                    <a:pt x="2056" y="289"/>
                  </a:moveTo>
                  <a:cubicBezTo>
                    <a:pt x="1826" y="223"/>
                    <a:pt x="1133" y="113"/>
                    <a:pt x="810" y="75"/>
                  </a:cubicBezTo>
                  <a:cubicBezTo>
                    <a:pt x="487" y="37"/>
                    <a:pt x="230" y="0"/>
                    <a:pt x="115" y="60"/>
                  </a:cubicBezTo>
                  <a:cubicBezTo>
                    <a:pt x="0" y="120"/>
                    <a:pt x="121" y="301"/>
                    <a:pt x="121" y="433"/>
                  </a:cubicBezTo>
                  <a:cubicBezTo>
                    <a:pt x="121" y="565"/>
                    <a:pt x="25" y="802"/>
                    <a:pt x="115" y="850"/>
                  </a:cubicBezTo>
                  <a:cubicBezTo>
                    <a:pt x="205" y="898"/>
                    <a:pt x="316" y="784"/>
                    <a:pt x="662" y="721"/>
                  </a:cubicBezTo>
                  <a:cubicBezTo>
                    <a:pt x="1008" y="658"/>
                    <a:pt x="1961" y="544"/>
                    <a:pt x="2193" y="472"/>
                  </a:cubicBezTo>
                  <a:cubicBezTo>
                    <a:pt x="2425" y="400"/>
                    <a:pt x="2292" y="327"/>
                    <a:pt x="2056" y="289"/>
                  </a:cubicBezTo>
                  <a:close/>
                </a:path>
              </a:pathLst>
            </a:custGeom>
            <a:gradFill rotWithShape="1">
              <a:gsLst>
                <a:gs pos="0">
                  <a:srgbClr val="FFFFFF">
                    <a:alpha val="98000"/>
                  </a:srgbClr>
                </a:gs>
                <a:gs pos="100000">
                  <a:srgbClr val="66CC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9" name="Text Box 17">
              <a:extLst>
                <a:ext uri="{FF2B5EF4-FFF2-40B4-BE49-F238E27FC236}">
                  <a16:creationId xmlns:a16="http://schemas.microsoft.com/office/drawing/2014/main" id="{E30571BA-05AF-0B45-BA07-E31ED33E2027}"/>
                </a:ext>
              </a:extLst>
            </p:cNvPr>
            <p:cNvSpPr txBox="1">
              <a:spLocks noChangeArrowheads="1"/>
            </p:cNvSpPr>
            <p:nvPr/>
          </p:nvSpPr>
          <p:spPr bwMode="auto">
            <a:xfrm>
              <a:off x="4504384" y="3410471"/>
              <a:ext cx="1172116"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138.76.29.7</a:t>
              </a:r>
            </a:p>
          </p:txBody>
        </p:sp>
        <p:sp>
          <p:nvSpPr>
            <p:cNvPr id="60" name="Line 18">
              <a:extLst>
                <a:ext uri="{FF2B5EF4-FFF2-40B4-BE49-F238E27FC236}">
                  <a16:creationId xmlns:a16="http://schemas.microsoft.com/office/drawing/2014/main" id="{8992B4D5-4037-2B4E-93F8-5AB3897EDA38}"/>
                </a:ext>
              </a:extLst>
            </p:cNvPr>
            <p:cNvSpPr>
              <a:spLocks noChangeShapeType="1"/>
            </p:cNvSpPr>
            <p:nvPr/>
          </p:nvSpPr>
          <p:spPr bwMode="auto">
            <a:xfrm flipH="1" flipV="1">
              <a:off x="5504641" y="3720817"/>
              <a:ext cx="4440" cy="356700"/>
            </a:xfrm>
            <a:prstGeom prst="line">
              <a:avLst/>
            </a:prstGeom>
            <a:noFill/>
            <a:ln w="1905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6" name="Line 86">
              <a:extLst>
                <a:ext uri="{FF2B5EF4-FFF2-40B4-BE49-F238E27FC236}">
                  <a16:creationId xmlns:a16="http://schemas.microsoft.com/office/drawing/2014/main" id="{EE50E18D-731D-DF47-B118-B4345E03D95C}"/>
                </a:ext>
              </a:extLst>
            </p:cNvPr>
            <p:cNvSpPr>
              <a:spLocks noChangeShapeType="1"/>
            </p:cNvSpPr>
            <p:nvPr/>
          </p:nvSpPr>
          <p:spPr bwMode="auto">
            <a:xfrm>
              <a:off x="4749506" y="2735046"/>
              <a:ext cx="1385888"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7" name="Line 87">
              <a:extLst>
                <a:ext uri="{FF2B5EF4-FFF2-40B4-BE49-F238E27FC236}">
                  <a16:creationId xmlns:a16="http://schemas.microsoft.com/office/drawing/2014/main" id="{C0557AD9-6792-174F-BDA1-0FE8C031C6F2}"/>
                </a:ext>
              </a:extLst>
            </p:cNvPr>
            <p:cNvSpPr>
              <a:spLocks noChangeShapeType="1"/>
            </p:cNvSpPr>
            <p:nvPr/>
          </p:nvSpPr>
          <p:spPr bwMode="auto">
            <a:xfrm flipH="1" flipV="1">
              <a:off x="2938169" y="2721792"/>
              <a:ext cx="898525"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8" name="Text Box 88">
              <a:extLst>
                <a:ext uri="{FF2B5EF4-FFF2-40B4-BE49-F238E27FC236}">
                  <a16:creationId xmlns:a16="http://schemas.microsoft.com/office/drawing/2014/main" id="{871C9E7E-B867-EC4D-B2AF-320388F7299F}"/>
                </a:ext>
              </a:extLst>
            </p:cNvPr>
            <p:cNvSpPr txBox="1">
              <a:spLocks noChangeArrowheads="1"/>
            </p:cNvSpPr>
            <p:nvPr/>
          </p:nvSpPr>
          <p:spPr bwMode="auto">
            <a:xfrm>
              <a:off x="3829555" y="2486532"/>
              <a:ext cx="950901" cy="616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rest of</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Internet</a:t>
              </a:r>
            </a:p>
          </p:txBody>
        </p:sp>
        <p:cxnSp>
          <p:nvCxnSpPr>
            <p:cNvPr id="100" name="Straight Connector 99">
              <a:extLst>
                <a:ext uri="{FF2B5EF4-FFF2-40B4-BE49-F238E27FC236}">
                  <a16:creationId xmlns:a16="http://schemas.microsoft.com/office/drawing/2014/main" id="{150858C1-088D-F54E-93D3-2431EDC19F7F}"/>
                </a:ext>
              </a:extLst>
            </p:cNvPr>
            <p:cNvCxnSpPr>
              <a:cxnSpLocks/>
            </p:cNvCxnSpPr>
            <p:nvPr/>
          </p:nvCxnSpPr>
          <p:spPr>
            <a:xfrm>
              <a:off x="2743200" y="4135538"/>
              <a:ext cx="294375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91" name="Group 90">
            <a:extLst>
              <a:ext uri="{FF2B5EF4-FFF2-40B4-BE49-F238E27FC236}">
                <a16:creationId xmlns:a16="http://schemas.microsoft.com/office/drawing/2014/main" id="{45BDAD16-73BC-D94F-A2DF-E2B2A45A02F7}"/>
              </a:ext>
            </a:extLst>
          </p:cNvPr>
          <p:cNvGrpSpPr/>
          <p:nvPr/>
        </p:nvGrpSpPr>
        <p:grpSpPr>
          <a:xfrm>
            <a:off x="5685800" y="3913064"/>
            <a:ext cx="1040553" cy="449888"/>
            <a:chOff x="7493876" y="2774731"/>
            <a:chExt cx="1481958" cy="894622"/>
          </a:xfrm>
        </p:grpSpPr>
        <p:sp>
          <p:nvSpPr>
            <p:cNvPr id="93" name="Freeform 92">
              <a:extLst>
                <a:ext uri="{FF2B5EF4-FFF2-40B4-BE49-F238E27FC236}">
                  <a16:creationId xmlns:a16="http://schemas.microsoft.com/office/drawing/2014/main" id="{57554E4B-6AC8-0F4D-9587-02056E04ABB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94" name="Oval 93">
              <a:extLst>
                <a:ext uri="{FF2B5EF4-FFF2-40B4-BE49-F238E27FC236}">
                  <a16:creationId xmlns:a16="http://schemas.microsoft.com/office/drawing/2014/main" id="{C36E53E2-F166-0242-9060-47F57E4B32B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95" name="Group 94">
              <a:extLst>
                <a:ext uri="{FF2B5EF4-FFF2-40B4-BE49-F238E27FC236}">
                  <a16:creationId xmlns:a16="http://schemas.microsoft.com/office/drawing/2014/main" id="{C2B76B53-8A9E-9746-BCEA-A8C7D842688D}"/>
                </a:ext>
              </a:extLst>
            </p:cNvPr>
            <p:cNvGrpSpPr/>
            <p:nvPr/>
          </p:nvGrpSpPr>
          <p:grpSpPr>
            <a:xfrm>
              <a:off x="7713663" y="2848339"/>
              <a:ext cx="1042107" cy="425543"/>
              <a:chOff x="7786941" y="2884917"/>
              <a:chExt cx="897649" cy="353919"/>
            </a:xfrm>
          </p:grpSpPr>
          <p:sp>
            <p:nvSpPr>
              <p:cNvPr id="96" name="Freeform 95">
                <a:extLst>
                  <a:ext uri="{FF2B5EF4-FFF2-40B4-BE49-F238E27FC236}">
                    <a16:creationId xmlns:a16="http://schemas.microsoft.com/office/drawing/2014/main" id="{B06470D2-5187-0248-942C-0180B21B5B5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7" name="Freeform 96">
                <a:extLst>
                  <a:ext uri="{FF2B5EF4-FFF2-40B4-BE49-F238E27FC236}">
                    <a16:creationId xmlns:a16="http://schemas.microsoft.com/office/drawing/2014/main" id="{7ACE4034-22E7-4042-8641-12B84FBD379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8" name="Freeform 97">
                <a:extLst>
                  <a:ext uri="{FF2B5EF4-FFF2-40B4-BE49-F238E27FC236}">
                    <a16:creationId xmlns:a16="http://schemas.microsoft.com/office/drawing/2014/main" id="{D499314E-78D6-EA42-9F51-F19C0BD7CD3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9" name="Freeform 98">
                <a:extLst>
                  <a:ext uri="{FF2B5EF4-FFF2-40B4-BE49-F238E27FC236}">
                    <a16:creationId xmlns:a16="http://schemas.microsoft.com/office/drawing/2014/main" id="{66172900-9068-FA4E-88B9-FDFBC7A671A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cxnSp>
        <p:nvCxnSpPr>
          <p:cNvPr id="102" name="Straight Connector 101">
            <a:extLst>
              <a:ext uri="{FF2B5EF4-FFF2-40B4-BE49-F238E27FC236}">
                <a16:creationId xmlns:a16="http://schemas.microsoft.com/office/drawing/2014/main" id="{A22AE88A-A305-524E-B84B-0B76D7B61A34}"/>
              </a:ext>
            </a:extLst>
          </p:cNvPr>
          <p:cNvCxnSpPr>
            <a:cxnSpLocks/>
          </p:cNvCxnSpPr>
          <p:nvPr/>
        </p:nvCxnSpPr>
        <p:spPr>
          <a:xfrm>
            <a:off x="9757680" y="3564123"/>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0700875-0DC6-5E45-AA18-90F4BFEE78F0}"/>
              </a:ext>
            </a:extLst>
          </p:cNvPr>
          <p:cNvCxnSpPr>
            <a:cxnSpLocks/>
          </p:cNvCxnSpPr>
          <p:nvPr/>
        </p:nvCxnSpPr>
        <p:spPr>
          <a:xfrm>
            <a:off x="9685290" y="4279842"/>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DAF57DEB-1FD3-0148-A063-19891BA88EFC}"/>
              </a:ext>
            </a:extLst>
          </p:cNvPr>
          <p:cNvCxnSpPr>
            <a:cxnSpLocks/>
          </p:cNvCxnSpPr>
          <p:nvPr/>
        </p:nvCxnSpPr>
        <p:spPr>
          <a:xfrm>
            <a:off x="9704340" y="5027371"/>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E6236E45-D353-3946-A538-2B64275829F3}"/>
              </a:ext>
            </a:extLst>
          </p:cNvPr>
          <p:cNvSpPr>
            <a:spLocks noGrp="1"/>
          </p:cNvSpPr>
          <p:nvPr>
            <p:ph type="title"/>
          </p:nvPr>
        </p:nvSpPr>
        <p:spPr>
          <a:xfrm>
            <a:off x="703288" y="281163"/>
            <a:ext cx="10515600" cy="1067951"/>
          </a:xfrm>
        </p:spPr>
        <p:txBody>
          <a:bodyPr>
            <a:normAutofit/>
          </a:bodyPr>
          <a:lstStyle/>
          <a:p>
            <a:r>
              <a:rPr lang="en-US" sz="4800" dirty="0"/>
              <a:t>NAT: network address translation</a:t>
            </a:r>
          </a:p>
        </p:txBody>
      </p:sp>
      <p:grpSp>
        <p:nvGrpSpPr>
          <p:cNvPr id="106" name="Group 105">
            <a:extLst>
              <a:ext uri="{FF2B5EF4-FFF2-40B4-BE49-F238E27FC236}">
                <a16:creationId xmlns:a16="http://schemas.microsoft.com/office/drawing/2014/main" id="{7CDF8C58-9021-0F45-A760-A2349ED7BDDE}"/>
              </a:ext>
            </a:extLst>
          </p:cNvPr>
          <p:cNvGrpSpPr/>
          <p:nvPr/>
        </p:nvGrpSpPr>
        <p:grpSpPr>
          <a:xfrm>
            <a:off x="6231591" y="4144216"/>
            <a:ext cx="5475817" cy="2433887"/>
            <a:chOff x="6191250" y="3243263"/>
            <a:chExt cx="5475817" cy="2433887"/>
          </a:xfrm>
        </p:grpSpPr>
        <p:sp>
          <p:nvSpPr>
            <p:cNvPr id="69" name="Text Box 90">
              <a:extLst>
                <a:ext uri="{FF2B5EF4-FFF2-40B4-BE49-F238E27FC236}">
                  <a16:creationId xmlns:a16="http://schemas.microsoft.com/office/drawing/2014/main" id="{C3D3888E-0889-EC4A-A8F0-844A733687B1}"/>
                </a:ext>
              </a:extLst>
            </p:cNvPr>
            <p:cNvSpPr txBox="1">
              <a:spLocks noChangeArrowheads="1"/>
            </p:cNvSpPr>
            <p:nvPr/>
          </p:nvSpPr>
          <p:spPr bwMode="auto">
            <a:xfrm>
              <a:off x="6191250" y="4640263"/>
              <a:ext cx="5475817" cy="103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datagrams with source or destination in this network have 10.0.0/24 address for  source, destination (as usual)</a:t>
              </a:r>
            </a:p>
          </p:txBody>
        </p:sp>
        <p:sp>
          <p:nvSpPr>
            <p:cNvPr id="71" name="Line 96">
              <a:extLst>
                <a:ext uri="{FF2B5EF4-FFF2-40B4-BE49-F238E27FC236}">
                  <a16:creationId xmlns:a16="http://schemas.microsoft.com/office/drawing/2014/main" id="{EF9E06A3-F0A2-D04B-881A-B1FA9D6105CC}"/>
                </a:ext>
              </a:extLst>
            </p:cNvPr>
            <p:cNvSpPr>
              <a:spLocks noChangeShapeType="1"/>
            </p:cNvSpPr>
            <p:nvPr/>
          </p:nvSpPr>
          <p:spPr bwMode="auto">
            <a:xfrm flipV="1">
              <a:off x="6731530" y="3243263"/>
              <a:ext cx="668337" cy="1427162"/>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07" name="Group 106">
            <a:extLst>
              <a:ext uri="{FF2B5EF4-FFF2-40B4-BE49-F238E27FC236}">
                <a16:creationId xmlns:a16="http://schemas.microsoft.com/office/drawing/2014/main" id="{AD291785-CEE8-4E4A-AA83-F757C708CBFB}"/>
              </a:ext>
            </a:extLst>
          </p:cNvPr>
          <p:cNvGrpSpPr/>
          <p:nvPr/>
        </p:nvGrpSpPr>
        <p:grpSpPr>
          <a:xfrm>
            <a:off x="380010" y="4107703"/>
            <a:ext cx="5528261" cy="2475162"/>
            <a:chOff x="339669" y="3206750"/>
            <a:chExt cx="5528261" cy="2475162"/>
          </a:xfrm>
        </p:grpSpPr>
        <p:sp>
          <p:nvSpPr>
            <p:cNvPr id="70" name="Text Box 92">
              <a:extLst>
                <a:ext uri="{FF2B5EF4-FFF2-40B4-BE49-F238E27FC236}">
                  <a16:creationId xmlns:a16="http://schemas.microsoft.com/office/drawing/2014/main" id="{CBD8DA55-6AFE-D449-BB96-966C7F5EBC12}"/>
                </a:ext>
              </a:extLst>
            </p:cNvPr>
            <p:cNvSpPr txBox="1">
              <a:spLocks noChangeArrowheads="1"/>
            </p:cNvSpPr>
            <p:nvPr/>
          </p:nvSpPr>
          <p:spPr bwMode="auto">
            <a:xfrm>
              <a:off x="339669" y="4645025"/>
              <a:ext cx="5528261" cy="103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all</a:t>
              </a:r>
              <a:r>
                <a:rPr kumimoji="0" lang="en-US" altLang="en-US" sz="24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datagrams </a:t>
              </a: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leaving</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local network have </a:t>
              </a: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same</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source NAT IP address: 138.76.29.7,  but </a:t>
              </a:r>
              <a:r>
                <a:rPr kumimoji="0" lang="en-US" altLang="en-US" sz="2400" b="0" i="1"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different</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source port numbers</a:t>
              </a:r>
            </a:p>
          </p:txBody>
        </p:sp>
        <p:sp>
          <p:nvSpPr>
            <p:cNvPr id="72" name="Line 97">
              <a:extLst>
                <a:ext uri="{FF2B5EF4-FFF2-40B4-BE49-F238E27FC236}">
                  <a16:creationId xmlns:a16="http://schemas.microsoft.com/office/drawing/2014/main" id="{889B3E74-1C09-0F4E-8E4B-3B9C0D2650DF}"/>
                </a:ext>
              </a:extLst>
            </p:cNvPr>
            <p:cNvSpPr>
              <a:spLocks noChangeShapeType="1"/>
            </p:cNvSpPr>
            <p:nvPr/>
          </p:nvSpPr>
          <p:spPr bwMode="auto">
            <a:xfrm flipV="1">
              <a:off x="4620155" y="3206750"/>
              <a:ext cx="668337" cy="1427163"/>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 name="Rectangle 3">
            <a:extLst>
              <a:ext uri="{FF2B5EF4-FFF2-40B4-BE49-F238E27FC236}">
                <a16:creationId xmlns:a16="http://schemas.microsoft.com/office/drawing/2014/main" id="{D7D39038-77D9-D24B-96C2-D00AB29DC0A3}"/>
              </a:ext>
            </a:extLst>
          </p:cNvPr>
          <p:cNvSpPr/>
          <p:nvPr/>
        </p:nvSpPr>
        <p:spPr>
          <a:xfrm>
            <a:off x="438310" y="1328747"/>
            <a:ext cx="11125200" cy="1034129"/>
          </a:xfrm>
          <a:prstGeom prst="rect">
            <a:avLst/>
          </a:prstGeom>
        </p:spPr>
        <p:txBody>
          <a:bodyPr wrap="square">
            <a:spAutoFit/>
          </a:bodyPr>
          <a:lstStyle/>
          <a:p>
            <a:pPr marL="239713" marR="0" lvl="0" indent="0" algn="l" defTabSz="914400" rtl="0" eaLnBrk="1" fontAlgn="auto" latinLnBrk="0" hangingPunct="1">
              <a:lnSpc>
                <a:spcPct val="90000"/>
              </a:lnSpc>
              <a:spcBef>
                <a:spcPts val="1000"/>
              </a:spcBef>
              <a:spcAft>
                <a:spcPts val="0"/>
              </a:spcAft>
              <a:buClr>
                <a:srgbClr val="0000A3"/>
              </a:buClr>
              <a:buSzTx/>
              <a:buFontTx/>
              <a:buNone/>
              <a:tabLst/>
              <a:defRPr/>
            </a:pPr>
            <a:r>
              <a:rPr kumimoji="0" lang="en-US" altLang="en-US" sz="36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NAT:</a:t>
            </a:r>
            <a:r>
              <a:rPr kumimoji="0" lang="en-US" altLang="en-US" sz="3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all devices in local network share just </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ＭＳ Ｐゴシック" panose="020B0600070205080204" pitchFamily="34" charset="-128"/>
              </a:rPr>
              <a:t>one</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IPv4 address as far as outside world is concerned</a:t>
            </a:r>
          </a:p>
        </p:txBody>
      </p:sp>
      <p:cxnSp>
        <p:nvCxnSpPr>
          <p:cNvPr id="52" name="Straight Connector 51">
            <a:extLst>
              <a:ext uri="{FF2B5EF4-FFF2-40B4-BE49-F238E27FC236}">
                <a16:creationId xmlns:a16="http://schemas.microsoft.com/office/drawing/2014/main" id="{430B61CD-48A3-4A40-98F0-DA3F309E2D8D}"/>
              </a:ext>
            </a:extLst>
          </p:cNvPr>
          <p:cNvCxnSpPr>
            <a:cxnSpLocks/>
          </p:cNvCxnSpPr>
          <p:nvPr/>
        </p:nvCxnSpPr>
        <p:spPr>
          <a:xfrm>
            <a:off x="6743699" y="4124653"/>
            <a:ext cx="54889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Slide Number Placeholder 3">
            <a:extLst>
              <a:ext uri="{FF2B5EF4-FFF2-40B4-BE49-F238E27FC236}">
                <a16:creationId xmlns:a16="http://schemas.microsoft.com/office/drawing/2014/main" id="{ECE95E76-8D3F-5D49-BBDA-40760E7D55EE}"/>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66</a:t>
            </a:fld>
            <a:endParaRPr lang="en-US" dirty="0"/>
          </a:p>
        </p:txBody>
      </p:sp>
    </p:spTree>
    <p:extLst>
      <p:ext uri="{BB962C8B-B14F-4D97-AF65-F5344CB8AC3E}">
        <p14:creationId xmlns:p14="http://schemas.microsoft.com/office/powerpoint/2010/main" val="74326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dissolve">
                                      <p:cBhvr>
                                        <p:cTn id="7" dur="500"/>
                                        <p:tgtEl>
                                          <p:spTgt spid="10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7"/>
                                        </p:tgtEl>
                                        <p:attrNameLst>
                                          <p:attrName>style.visibility</p:attrName>
                                        </p:attrNameLst>
                                      </p:cBhvr>
                                      <p:to>
                                        <p:strVal val="visible"/>
                                      </p:to>
                                    </p:set>
                                    <p:animEffect transition="in" filter="dissolve">
                                      <p:cBhvr>
                                        <p:cTn id="12" dur="500"/>
                                        <p:tgtEl>
                                          <p:spTgt spid="107"/>
                                        </p:tgtEl>
                                      </p:cBhvr>
                                    </p:animEffect>
                                  </p:childTnLst>
                                </p:cTn>
                              </p:par>
                              <p:par>
                                <p:cTn id="13" presetID="9"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dissolv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475014" y="1411941"/>
            <a:ext cx="10603804" cy="528469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90513"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all devices in local network have 32-bit addresses in a “private” IP address space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10/8, 172.16/12, 192.168/16 prefixes) that can only be used in local network</a:t>
            </a:r>
          </a:p>
          <a:p>
            <a:pPr marL="695325" marR="0" lvl="1" indent="-290513"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advantages:</a:t>
            </a:r>
          </a:p>
          <a:p>
            <a:pPr marL="1143000" marR="0" lvl="2" indent="-290513" algn="l" defTabSz="914400" rtl="0" eaLnBrk="1" fontAlgn="auto" latinLnBrk="0" hangingPunct="1">
              <a:lnSpc>
                <a:spcPct val="90000"/>
              </a:lnSpc>
              <a:spcBef>
                <a:spcPts val="5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just </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one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IP address needed from provider ISP for </a:t>
            </a:r>
            <a:r>
              <a:rPr kumimoji="0" lang="en-US" altLang="en-US" sz="28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all</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devices</a:t>
            </a:r>
          </a:p>
          <a:p>
            <a:pPr marL="1143000" marR="0" lvl="2" indent="-290513"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 change addresses of host in local network without notifying outside world</a:t>
            </a:r>
          </a:p>
          <a:p>
            <a:pPr marL="1143000" marR="0" lvl="2" indent="-290513"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 change ISP without changing addresses of devices in local network</a:t>
            </a:r>
          </a:p>
          <a:p>
            <a:pPr marL="1143000" marR="0" lvl="2" indent="-290513"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security: devices inside local net not directly addressable, visible by outside world</a:t>
            </a: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703288" y="281163"/>
            <a:ext cx="10515600" cy="1067951"/>
          </a:xfrm>
        </p:spPr>
        <p:txBody>
          <a:bodyPr>
            <a:normAutofit/>
          </a:bodyPr>
          <a:lstStyle/>
          <a:p>
            <a:r>
              <a:rPr lang="en-US" sz="4800" dirty="0"/>
              <a:t>NAT: network address translation</a:t>
            </a:r>
          </a:p>
        </p:txBody>
      </p:sp>
      <p:sp>
        <p:nvSpPr>
          <p:cNvPr id="4" name="Slide Number Placeholder 3">
            <a:extLst>
              <a:ext uri="{FF2B5EF4-FFF2-40B4-BE49-F238E27FC236}">
                <a16:creationId xmlns:a16="http://schemas.microsoft.com/office/drawing/2014/main" id="{FF7E4BF2-C93E-374A-8155-EA75613E8F47}"/>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67</a:t>
            </a:fld>
            <a:endParaRPr lang="en-US" dirty="0"/>
          </a:p>
        </p:txBody>
      </p:sp>
    </p:spTree>
    <p:extLst>
      <p:ext uri="{BB962C8B-B14F-4D97-AF65-F5344CB8AC3E}">
        <p14:creationId xmlns:p14="http://schemas.microsoft.com/office/powerpoint/2010/main" val="475275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1">
                                            <p:txEl>
                                              <p:pRg st="0" end="0"/>
                                            </p:txEl>
                                          </p:spTgt>
                                        </p:tgtEl>
                                        <p:attrNameLst>
                                          <p:attrName>style.visibility</p:attrName>
                                        </p:attrNameLst>
                                      </p:cBhvr>
                                      <p:to>
                                        <p:strVal val="visible"/>
                                      </p:to>
                                    </p:set>
                                    <p:animEffect transition="in" filter="dissolve">
                                      <p:cBhvr>
                                        <p:cTn id="7" dur="500"/>
                                        <p:tgtEl>
                                          <p:spTgt spid="8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1">
                                            <p:txEl>
                                              <p:pRg st="1" end="1"/>
                                            </p:txEl>
                                          </p:spTgt>
                                        </p:tgtEl>
                                        <p:attrNameLst>
                                          <p:attrName>style.visibility</p:attrName>
                                        </p:attrNameLst>
                                      </p:cBhvr>
                                      <p:to>
                                        <p:strVal val="visible"/>
                                      </p:to>
                                    </p:set>
                                    <p:animEffect transition="in" filter="dissolve">
                                      <p:cBhvr>
                                        <p:cTn id="12" dur="500"/>
                                        <p:tgtEl>
                                          <p:spTgt spid="81">
                                            <p:txEl>
                                              <p:pRg st="1" end="1"/>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81">
                                            <p:txEl>
                                              <p:pRg st="2" end="2"/>
                                            </p:txEl>
                                          </p:spTgt>
                                        </p:tgtEl>
                                        <p:attrNameLst>
                                          <p:attrName>style.visibility</p:attrName>
                                        </p:attrNameLst>
                                      </p:cBhvr>
                                      <p:to>
                                        <p:strVal val="visible"/>
                                      </p:to>
                                    </p:set>
                                    <p:animEffect transition="in" filter="dissolve">
                                      <p:cBhvr>
                                        <p:cTn id="15" dur="500"/>
                                        <p:tgtEl>
                                          <p:spTgt spid="81">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81">
                                            <p:txEl>
                                              <p:pRg st="3" end="3"/>
                                            </p:txEl>
                                          </p:spTgt>
                                        </p:tgtEl>
                                        <p:attrNameLst>
                                          <p:attrName>style.visibility</p:attrName>
                                        </p:attrNameLst>
                                      </p:cBhvr>
                                      <p:to>
                                        <p:strVal val="visible"/>
                                      </p:to>
                                    </p:set>
                                    <p:animEffect transition="in" filter="dissolve">
                                      <p:cBhvr>
                                        <p:cTn id="18" dur="500"/>
                                        <p:tgtEl>
                                          <p:spTgt spid="81">
                                            <p:txEl>
                                              <p:pRg st="3" end="3"/>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81">
                                            <p:txEl>
                                              <p:pRg st="4" end="4"/>
                                            </p:txEl>
                                          </p:spTgt>
                                        </p:tgtEl>
                                        <p:attrNameLst>
                                          <p:attrName>style.visibility</p:attrName>
                                        </p:attrNameLst>
                                      </p:cBhvr>
                                      <p:to>
                                        <p:strVal val="visible"/>
                                      </p:to>
                                    </p:set>
                                    <p:animEffect transition="in" filter="dissolve">
                                      <p:cBhvr>
                                        <p:cTn id="21" dur="500"/>
                                        <p:tgtEl>
                                          <p:spTgt spid="81">
                                            <p:txEl>
                                              <p:pRg st="4" end="4"/>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81">
                                            <p:txEl>
                                              <p:pRg st="5" end="5"/>
                                            </p:txEl>
                                          </p:spTgt>
                                        </p:tgtEl>
                                        <p:attrNameLst>
                                          <p:attrName>style.visibility</p:attrName>
                                        </p:attrNameLst>
                                      </p:cBhvr>
                                      <p:to>
                                        <p:strVal val="visible"/>
                                      </p:to>
                                    </p:set>
                                    <p:animEffect transition="in" filter="dissolve">
                                      <p:cBhvr>
                                        <p:cTn id="24" dur="500"/>
                                        <p:tgtEl>
                                          <p:spTgt spid="8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604425" y="1435933"/>
            <a:ext cx="11097244" cy="519015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ＭＳ Ｐゴシック" panose="020B0600070205080204" pitchFamily="34" charset="-128"/>
              </a:rPr>
              <a:t> </a:t>
            </a: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implementation: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NAT router must (transparently):</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endParaRPr>
          </a:p>
          <a:p>
            <a:pPr marL="695325" marR="0" lvl="1" indent="-290513" algn="l" defTabSz="914400" rtl="0" eaLnBrk="1" fontAlgn="auto" latinLnBrk="0" hangingPunct="1">
              <a:lnSpc>
                <a:spcPct val="100000"/>
              </a:lnSpc>
              <a:spcBef>
                <a:spcPts val="11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outgoing datagrams: replace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(source IP address, port #) of every outgoing datagram to (NAT IP address, new port #)</a:t>
            </a:r>
          </a:p>
          <a:p>
            <a:pPr marL="1150938" marR="0" lvl="3" indent="-287338" algn="l" defTabSz="914400" rtl="0" eaLnBrk="1" fontAlgn="auto" latinLnBrk="0" hangingPunct="1">
              <a:lnSpc>
                <a:spcPct val="100000"/>
              </a:lnSpc>
              <a:spcBef>
                <a:spcPts val="11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remote clients/servers will respond using (NAT IP address, new port #) as destination address</a:t>
            </a:r>
          </a:p>
          <a:p>
            <a:pPr marL="695325" marR="0" lvl="1" indent="-290513" algn="l" defTabSz="914400" rtl="0" eaLnBrk="1" fontAlgn="auto" latinLnBrk="0" hangingPunct="1">
              <a:lnSpc>
                <a:spcPct val="100000"/>
              </a:lnSpc>
              <a:spcBef>
                <a:spcPts val="11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remember (in NAT translation table)</a:t>
            </a:r>
            <a:r>
              <a:rPr kumimoji="0" lang="en-US" altLang="en-US" sz="2800" b="0" i="0" u="none" strike="noStrike" kern="1200" cap="none" spc="0" normalizeH="0" baseline="0" noProof="0" dirty="0">
                <a:ln>
                  <a:noFill/>
                </a:ln>
                <a:solidFill>
                  <a:srgbClr val="ED7D31"/>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every (source IP address, port #)  to (NAT IP address, new port #) translation pair</a:t>
            </a:r>
          </a:p>
          <a:p>
            <a:pPr marL="695325" marR="0" lvl="1" indent="-290513" algn="l" defTabSz="914400" rtl="0" eaLnBrk="1" fontAlgn="auto" latinLnBrk="0" hangingPunct="1">
              <a:lnSpc>
                <a:spcPct val="100000"/>
              </a:lnSpc>
              <a:spcBef>
                <a:spcPts val="11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incoming datagrams: replace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(NAT IP address, new port #) in destination fields of every incoming datagram with corresponding (source IP address, port #) stored in NAT table</a:t>
            </a:r>
            <a:endPar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703288" y="281163"/>
            <a:ext cx="10515600" cy="1067951"/>
          </a:xfrm>
        </p:spPr>
        <p:txBody>
          <a:bodyPr>
            <a:normAutofit/>
          </a:bodyPr>
          <a:lstStyle/>
          <a:p>
            <a:r>
              <a:rPr lang="en-US" sz="4800" dirty="0"/>
              <a:t>NAT: network address translation</a:t>
            </a:r>
          </a:p>
        </p:txBody>
      </p:sp>
      <p:sp>
        <p:nvSpPr>
          <p:cNvPr id="4" name="Slide Number Placeholder 3">
            <a:extLst>
              <a:ext uri="{FF2B5EF4-FFF2-40B4-BE49-F238E27FC236}">
                <a16:creationId xmlns:a16="http://schemas.microsoft.com/office/drawing/2014/main" id="{7312DB5A-90B0-B243-B2F8-16B9A390DE33}"/>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68</a:t>
            </a:fld>
            <a:endParaRPr lang="en-US" dirty="0"/>
          </a:p>
        </p:txBody>
      </p:sp>
    </p:spTree>
    <p:extLst>
      <p:ext uri="{BB962C8B-B14F-4D97-AF65-F5344CB8AC3E}">
        <p14:creationId xmlns:p14="http://schemas.microsoft.com/office/powerpoint/2010/main" val="1107749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1">
                                            <p:txEl>
                                              <p:pRg st="1" end="1"/>
                                            </p:txEl>
                                          </p:spTgt>
                                        </p:tgtEl>
                                        <p:attrNameLst>
                                          <p:attrName>style.visibility</p:attrName>
                                        </p:attrNameLst>
                                      </p:cBhvr>
                                      <p:to>
                                        <p:strVal val="visible"/>
                                      </p:to>
                                    </p:set>
                                    <p:animEffect transition="in" filter="dissolve">
                                      <p:cBhvr>
                                        <p:cTn id="7" dur="500"/>
                                        <p:tgtEl>
                                          <p:spTgt spid="81">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81">
                                            <p:txEl>
                                              <p:pRg st="2" end="2"/>
                                            </p:txEl>
                                          </p:spTgt>
                                        </p:tgtEl>
                                        <p:attrNameLst>
                                          <p:attrName>style.visibility</p:attrName>
                                        </p:attrNameLst>
                                      </p:cBhvr>
                                      <p:to>
                                        <p:strVal val="visible"/>
                                      </p:to>
                                    </p:set>
                                    <p:animEffect transition="in" filter="dissolve">
                                      <p:cBhvr>
                                        <p:cTn id="10" dur="500"/>
                                        <p:tgtEl>
                                          <p:spTgt spid="81">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81">
                                            <p:txEl>
                                              <p:pRg st="3" end="3"/>
                                            </p:txEl>
                                          </p:spTgt>
                                        </p:tgtEl>
                                        <p:attrNameLst>
                                          <p:attrName>style.visibility</p:attrName>
                                        </p:attrNameLst>
                                      </p:cBhvr>
                                      <p:to>
                                        <p:strVal val="visible"/>
                                      </p:to>
                                    </p:set>
                                    <p:animEffect transition="in" filter="dissolve">
                                      <p:cBhvr>
                                        <p:cTn id="15" dur="500"/>
                                        <p:tgtEl>
                                          <p:spTgt spid="81">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81">
                                            <p:txEl>
                                              <p:pRg st="4" end="4"/>
                                            </p:txEl>
                                          </p:spTgt>
                                        </p:tgtEl>
                                        <p:attrNameLst>
                                          <p:attrName>style.visibility</p:attrName>
                                        </p:attrNameLst>
                                      </p:cBhvr>
                                      <p:to>
                                        <p:strVal val="visible"/>
                                      </p:to>
                                    </p:set>
                                    <p:animEffect transition="in" filter="dissolve">
                                      <p:cBhvr>
                                        <p:cTn id="20" dur="500"/>
                                        <p:tgtEl>
                                          <p:spTgt spid="8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703288" y="281163"/>
            <a:ext cx="10515600" cy="1067951"/>
          </a:xfrm>
        </p:spPr>
        <p:txBody>
          <a:bodyPr>
            <a:normAutofit/>
          </a:bodyPr>
          <a:lstStyle/>
          <a:p>
            <a:r>
              <a:rPr lang="en-US" sz="4800" dirty="0"/>
              <a:t>NAT: network address translation</a:t>
            </a:r>
          </a:p>
        </p:txBody>
      </p:sp>
      <p:sp>
        <p:nvSpPr>
          <p:cNvPr id="117" name="Freeform 139">
            <a:extLst>
              <a:ext uri="{FF2B5EF4-FFF2-40B4-BE49-F238E27FC236}">
                <a16:creationId xmlns:a16="http://schemas.microsoft.com/office/drawing/2014/main" id="{25239C36-70B4-154F-8B1E-2AF050DF8BD5}"/>
              </a:ext>
            </a:extLst>
          </p:cNvPr>
          <p:cNvSpPr>
            <a:spLocks/>
          </p:cNvSpPr>
          <p:nvPr/>
        </p:nvSpPr>
        <p:spPr bwMode="auto">
          <a:xfrm>
            <a:off x="2061197" y="3850033"/>
            <a:ext cx="4089400" cy="1355725"/>
          </a:xfrm>
          <a:custGeom>
            <a:avLst/>
            <a:gdLst>
              <a:gd name="T0" fmla="*/ 2147483647 w 2269"/>
              <a:gd name="T1" fmla="*/ 2147483647 h 854"/>
              <a:gd name="T2" fmla="*/ 2147483647 w 2269"/>
              <a:gd name="T3" fmla="*/ 2147483647 h 854"/>
              <a:gd name="T4" fmla="*/ 2147483647 w 2269"/>
              <a:gd name="T5" fmla="*/ 2147483647 h 854"/>
              <a:gd name="T6" fmla="*/ 2147483647 w 2269"/>
              <a:gd name="T7" fmla="*/ 2147483647 h 854"/>
              <a:gd name="T8" fmla="*/ 2147483647 w 2269"/>
              <a:gd name="T9" fmla="*/ 2147483647 h 854"/>
              <a:gd name="T10" fmla="*/ 2147483647 w 2269"/>
              <a:gd name="T11" fmla="*/ 2147483647 h 854"/>
              <a:gd name="T12" fmla="*/ 2147483647 w 2269"/>
              <a:gd name="T13" fmla="*/ 2147483647 h 854"/>
              <a:gd name="T14" fmla="*/ 0 60000 65536"/>
              <a:gd name="T15" fmla="*/ 0 60000 65536"/>
              <a:gd name="T16" fmla="*/ 0 60000 65536"/>
              <a:gd name="T17" fmla="*/ 0 60000 65536"/>
              <a:gd name="T18" fmla="*/ 0 60000 65536"/>
              <a:gd name="T19" fmla="*/ 0 60000 65536"/>
              <a:gd name="T20" fmla="*/ 0 60000 65536"/>
              <a:gd name="T21" fmla="*/ 0 w 2269"/>
              <a:gd name="T22" fmla="*/ 0 h 854"/>
              <a:gd name="T23" fmla="*/ 2269 w 2269"/>
              <a:gd name="T24" fmla="*/ 854 h 85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69" h="854">
                <a:moveTo>
                  <a:pt x="1888" y="285"/>
                </a:moveTo>
                <a:cubicBezTo>
                  <a:pt x="1622" y="258"/>
                  <a:pt x="723" y="317"/>
                  <a:pt x="418" y="283"/>
                </a:cubicBezTo>
                <a:cubicBezTo>
                  <a:pt x="113" y="249"/>
                  <a:pt x="120" y="0"/>
                  <a:pt x="60" y="83"/>
                </a:cubicBezTo>
                <a:cubicBezTo>
                  <a:pt x="0" y="166"/>
                  <a:pt x="8" y="708"/>
                  <a:pt x="60" y="781"/>
                </a:cubicBezTo>
                <a:cubicBezTo>
                  <a:pt x="112" y="854"/>
                  <a:pt x="48" y="575"/>
                  <a:pt x="374" y="519"/>
                </a:cubicBezTo>
                <a:cubicBezTo>
                  <a:pt x="700" y="463"/>
                  <a:pt x="1765" y="486"/>
                  <a:pt x="2017" y="447"/>
                </a:cubicBezTo>
                <a:cubicBezTo>
                  <a:pt x="2269" y="408"/>
                  <a:pt x="2110" y="319"/>
                  <a:pt x="1888" y="285"/>
                </a:cubicBezTo>
                <a:close/>
              </a:path>
            </a:pathLst>
          </a:custGeom>
          <a:gradFill rotWithShape="1">
            <a:gsLst>
              <a:gs pos="0">
                <a:srgbClr val="FFFFFF">
                  <a:alpha val="98000"/>
                </a:srgbClr>
              </a:gs>
              <a:gs pos="100000">
                <a:srgbClr val="66CC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18" name="Freeform 29">
            <a:extLst>
              <a:ext uri="{FF2B5EF4-FFF2-40B4-BE49-F238E27FC236}">
                <a16:creationId xmlns:a16="http://schemas.microsoft.com/office/drawing/2014/main" id="{09E817BD-9E51-D244-857E-1A5952711F94}"/>
              </a:ext>
            </a:extLst>
          </p:cNvPr>
          <p:cNvSpPr>
            <a:spLocks/>
          </p:cNvSpPr>
          <p:nvPr/>
        </p:nvSpPr>
        <p:spPr bwMode="auto">
          <a:xfrm>
            <a:off x="6350622" y="3121371"/>
            <a:ext cx="3738562" cy="2697162"/>
          </a:xfrm>
          <a:custGeom>
            <a:avLst/>
            <a:gdLst>
              <a:gd name="T0" fmla="*/ 2147483647 w 2355"/>
              <a:gd name="T1" fmla="*/ 2147483647 h 1699"/>
              <a:gd name="T2" fmla="*/ 2147483647 w 2355"/>
              <a:gd name="T3" fmla="*/ 2147483647 h 1699"/>
              <a:gd name="T4" fmla="*/ 2147483647 w 2355"/>
              <a:gd name="T5" fmla="*/ 2147483647 h 1699"/>
              <a:gd name="T6" fmla="*/ 2147483647 w 2355"/>
              <a:gd name="T7" fmla="*/ 2147483647 h 1699"/>
              <a:gd name="T8" fmla="*/ 2147483647 w 2355"/>
              <a:gd name="T9" fmla="*/ 2147483647 h 1699"/>
              <a:gd name="T10" fmla="*/ 2147483647 w 2355"/>
              <a:gd name="T11" fmla="*/ 2147483647 h 1699"/>
              <a:gd name="T12" fmla="*/ 2147483647 w 2355"/>
              <a:gd name="T13" fmla="*/ 2147483647 h 1699"/>
              <a:gd name="T14" fmla="*/ 2147483647 w 2355"/>
              <a:gd name="T15" fmla="*/ 2147483647 h 1699"/>
              <a:gd name="T16" fmla="*/ 2147483647 w 2355"/>
              <a:gd name="T17" fmla="*/ 2147483647 h 1699"/>
              <a:gd name="T18" fmla="*/ 2147483647 w 2355"/>
              <a:gd name="T19" fmla="*/ 2147483647 h 1699"/>
              <a:gd name="T20" fmla="*/ 2147483647 w 2355"/>
              <a:gd name="T21" fmla="*/ 2147483647 h 169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355"/>
              <a:gd name="T34" fmla="*/ 0 h 1699"/>
              <a:gd name="T35" fmla="*/ 2355 w 2355"/>
              <a:gd name="T36" fmla="*/ 1699 h 169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355" h="1699">
                <a:moveTo>
                  <a:pt x="349" y="761"/>
                </a:moveTo>
                <a:cubicBezTo>
                  <a:pt x="587" y="729"/>
                  <a:pt x="1414" y="820"/>
                  <a:pt x="1651" y="732"/>
                </a:cubicBezTo>
                <a:cubicBezTo>
                  <a:pt x="1888" y="644"/>
                  <a:pt x="1710" y="351"/>
                  <a:pt x="1773" y="230"/>
                </a:cubicBezTo>
                <a:cubicBezTo>
                  <a:pt x="1836" y="109"/>
                  <a:pt x="1947" y="16"/>
                  <a:pt x="2029" y="8"/>
                </a:cubicBezTo>
                <a:cubicBezTo>
                  <a:pt x="2111" y="0"/>
                  <a:pt x="2213" y="27"/>
                  <a:pt x="2267" y="183"/>
                </a:cubicBezTo>
                <a:cubicBezTo>
                  <a:pt x="2321" y="339"/>
                  <a:pt x="2355" y="707"/>
                  <a:pt x="2355" y="942"/>
                </a:cubicBezTo>
                <a:cubicBezTo>
                  <a:pt x="2355" y="1177"/>
                  <a:pt x="2353" y="1485"/>
                  <a:pt x="2267" y="1592"/>
                </a:cubicBezTo>
                <a:cubicBezTo>
                  <a:pt x="2181" y="1699"/>
                  <a:pt x="1939" y="1680"/>
                  <a:pt x="1840" y="1586"/>
                </a:cubicBezTo>
                <a:cubicBezTo>
                  <a:pt x="1741" y="1492"/>
                  <a:pt x="1940" y="1135"/>
                  <a:pt x="1670" y="1025"/>
                </a:cubicBezTo>
                <a:cubicBezTo>
                  <a:pt x="1400" y="915"/>
                  <a:pt x="440" y="967"/>
                  <a:pt x="220" y="923"/>
                </a:cubicBezTo>
                <a:cubicBezTo>
                  <a:pt x="0" y="879"/>
                  <a:pt x="127" y="795"/>
                  <a:pt x="349" y="761"/>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25" name="Group 88">
            <a:extLst>
              <a:ext uri="{FF2B5EF4-FFF2-40B4-BE49-F238E27FC236}">
                <a16:creationId xmlns:a16="http://schemas.microsoft.com/office/drawing/2014/main" id="{0D4BF38D-31DF-AA43-80FA-55295BD8C6F8}"/>
              </a:ext>
            </a:extLst>
          </p:cNvPr>
          <p:cNvGrpSpPr>
            <a:grpSpLocks/>
          </p:cNvGrpSpPr>
          <p:nvPr/>
        </p:nvGrpSpPr>
        <p:grpSpPr bwMode="auto">
          <a:xfrm>
            <a:off x="7512672" y="3054696"/>
            <a:ext cx="1871662" cy="1033462"/>
            <a:chOff x="3550" y="2055"/>
            <a:chExt cx="1179" cy="651"/>
          </a:xfrm>
        </p:grpSpPr>
        <p:grpSp>
          <p:nvGrpSpPr>
            <p:cNvPr id="126" name="Group 50">
              <a:extLst>
                <a:ext uri="{FF2B5EF4-FFF2-40B4-BE49-F238E27FC236}">
                  <a16:creationId xmlns:a16="http://schemas.microsoft.com/office/drawing/2014/main" id="{3FE7E5C2-BBF3-1543-A115-A24F66EA59A7}"/>
                </a:ext>
              </a:extLst>
            </p:cNvPr>
            <p:cNvGrpSpPr>
              <a:grpSpLocks/>
            </p:cNvGrpSpPr>
            <p:nvPr/>
          </p:nvGrpSpPr>
          <p:grpSpPr bwMode="auto">
            <a:xfrm>
              <a:off x="3550" y="2055"/>
              <a:ext cx="1179" cy="357"/>
              <a:chOff x="4381" y="786"/>
              <a:chExt cx="1108" cy="357"/>
            </a:xfrm>
          </p:grpSpPr>
          <p:sp>
            <p:nvSpPr>
              <p:cNvPr id="131" name="Rectangle 40">
                <a:extLst>
                  <a:ext uri="{FF2B5EF4-FFF2-40B4-BE49-F238E27FC236}">
                    <a16:creationId xmlns:a16="http://schemas.microsoft.com/office/drawing/2014/main" id="{D890A494-B490-7F4B-A152-0218E447371A}"/>
                  </a:ext>
                </a:extLst>
              </p:cNvPr>
              <p:cNvSpPr>
                <a:spLocks noChangeArrowheads="1"/>
              </p:cNvSpPr>
              <p:nvPr/>
            </p:nvSpPr>
            <p:spPr bwMode="auto">
              <a:xfrm>
                <a:off x="4385" y="830"/>
                <a:ext cx="1104" cy="256"/>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2" name="Text Box 39">
                <a:extLst>
                  <a:ext uri="{FF2B5EF4-FFF2-40B4-BE49-F238E27FC236}">
                    <a16:creationId xmlns:a16="http://schemas.microsoft.com/office/drawing/2014/main" id="{539BB5B8-E120-9C46-A6FF-A4DC37EFC4C0}"/>
                  </a:ext>
                </a:extLst>
              </p:cNvPr>
              <p:cNvSpPr txBox="1">
                <a:spLocks noChangeArrowheads="1"/>
              </p:cNvSpPr>
              <p:nvPr/>
            </p:nvSpPr>
            <p:spPr bwMode="auto">
              <a:xfrm>
                <a:off x="4381" y="813"/>
                <a:ext cx="104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 10.0.0.1, 3345</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 128.119.40.186, 80</a:t>
                </a:r>
              </a:p>
            </p:txBody>
          </p:sp>
          <p:grpSp>
            <p:nvGrpSpPr>
              <p:cNvPr id="133" name="Group 44">
                <a:extLst>
                  <a:ext uri="{FF2B5EF4-FFF2-40B4-BE49-F238E27FC236}">
                    <a16:creationId xmlns:a16="http://schemas.microsoft.com/office/drawing/2014/main" id="{F01451B6-72E8-E14F-A3BE-A3D92947A027}"/>
                  </a:ext>
                </a:extLst>
              </p:cNvPr>
              <p:cNvGrpSpPr>
                <a:grpSpLocks/>
              </p:cNvGrpSpPr>
              <p:nvPr/>
            </p:nvGrpSpPr>
            <p:grpSpPr bwMode="auto">
              <a:xfrm>
                <a:off x="5394" y="786"/>
                <a:ext cx="48" cy="99"/>
                <a:chOff x="5508" y="1599"/>
                <a:chExt cx="48" cy="99"/>
              </a:xfrm>
            </p:grpSpPr>
            <p:sp>
              <p:nvSpPr>
                <p:cNvPr id="138" name="Freeform 43">
                  <a:extLst>
                    <a:ext uri="{FF2B5EF4-FFF2-40B4-BE49-F238E27FC236}">
                      <a16:creationId xmlns:a16="http://schemas.microsoft.com/office/drawing/2014/main" id="{7590FA6A-21FF-4147-9315-E66B7B10CDC0}"/>
                    </a:ext>
                  </a:extLst>
                </p:cNvPr>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9" name="Line 41">
                  <a:extLst>
                    <a:ext uri="{FF2B5EF4-FFF2-40B4-BE49-F238E27FC236}">
                      <a16:creationId xmlns:a16="http://schemas.microsoft.com/office/drawing/2014/main" id="{724261B3-0C45-E540-BE14-8B7D04C5E644}"/>
                    </a:ext>
                  </a:extLst>
                </p:cNvPr>
                <p:cNvSpPr>
                  <a:spLocks noChangeShapeType="1"/>
                </p:cNvSpPr>
                <p:nvPr/>
              </p:nvSpPr>
              <p:spPr bwMode="auto">
                <a:xfrm flipH="1">
                  <a:off x="5512" y="1608"/>
                  <a:ext cx="22"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40" name="Line 42">
                  <a:extLst>
                    <a:ext uri="{FF2B5EF4-FFF2-40B4-BE49-F238E27FC236}">
                      <a16:creationId xmlns:a16="http://schemas.microsoft.com/office/drawing/2014/main" id="{31B331E7-F46A-CA4B-A722-11046B73D4F2}"/>
                    </a:ext>
                  </a:extLst>
                </p:cNvPr>
                <p:cNvSpPr>
                  <a:spLocks noChangeShapeType="1"/>
                </p:cNvSpPr>
                <p:nvPr/>
              </p:nvSpPr>
              <p:spPr bwMode="auto">
                <a:xfrm flipH="1">
                  <a:off x="5536" y="1620"/>
                  <a:ext cx="20"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34" name="Group 45">
                <a:extLst>
                  <a:ext uri="{FF2B5EF4-FFF2-40B4-BE49-F238E27FC236}">
                    <a16:creationId xmlns:a16="http://schemas.microsoft.com/office/drawing/2014/main" id="{E2B96F9F-CB85-DB4A-97AC-CEB92A9C11B7}"/>
                  </a:ext>
                </a:extLst>
              </p:cNvPr>
              <p:cNvGrpSpPr>
                <a:grpSpLocks/>
              </p:cNvGrpSpPr>
              <p:nvPr/>
            </p:nvGrpSpPr>
            <p:grpSpPr bwMode="auto">
              <a:xfrm>
                <a:off x="5382" y="1044"/>
                <a:ext cx="48" cy="99"/>
                <a:chOff x="5508" y="1599"/>
                <a:chExt cx="48" cy="99"/>
              </a:xfrm>
            </p:grpSpPr>
            <p:sp>
              <p:nvSpPr>
                <p:cNvPr id="135" name="Freeform 46">
                  <a:extLst>
                    <a:ext uri="{FF2B5EF4-FFF2-40B4-BE49-F238E27FC236}">
                      <a16:creationId xmlns:a16="http://schemas.microsoft.com/office/drawing/2014/main" id="{E8E10251-9A2B-344B-9DC6-65EF85B4AA62}"/>
                    </a:ext>
                  </a:extLst>
                </p:cNvPr>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6" name="Line 47">
                  <a:extLst>
                    <a:ext uri="{FF2B5EF4-FFF2-40B4-BE49-F238E27FC236}">
                      <a16:creationId xmlns:a16="http://schemas.microsoft.com/office/drawing/2014/main" id="{A6EF77CD-E8A4-1840-8450-5EFD2E289E94}"/>
                    </a:ext>
                  </a:extLst>
                </p:cNvPr>
                <p:cNvSpPr>
                  <a:spLocks noChangeShapeType="1"/>
                </p:cNvSpPr>
                <p:nvPr/>
              </p:nvSpPr>
              <p:spPr bwMode="auto">
                <a:xfrm flipH="1">
                  <a:off x="5512" y="1608"/>
                  <a:ext cx="22"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7" name="Line 48">
                  <a:extLst>
                    <a:ext uri="{FF2B5EF4-FFF2-40B4-BE49-F238E27FC236}">
                      <a16:creationId xmlns:a16="http://schemas.microsoft.com/office/drawing/2014/main" id="{7F05DD0D-2118-EC4A-A829-134FA165FCAE}"/>
                    </a:ext>
                  </a:extLst>
                </p:cNvPr>
                <p:cNvSpPr>
                  <a:spLocks noChangeShapeType="1"/>
                </p:cNvSpPr>
                <p:nvPr/>
              </p:nvSpPr>
              <p:spPr bwMode="auto">
                <a:xfrm flipH="1">
                  <a:off x="5536" y="1620"/>
                  <a:ext cx="20"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sp>
          <p:nvSpPr>
            <p:cNvPr id="127" name="Freeform 51">
              <a:extLst>
                <a:ext uri="{FF2B5EF4-FFF2-40B4-BE49-F238E27FC236}">
                  <a16:creationId xmlns:a16="http://schemas.microsoft.com/office/drawing/2014/main" id="{060B2C65-BCB3-C542-840F-14D5F3297188}"/>
                </a:ext>
              </a:extLst>
            </p:cNvPr>
            <p:cNvSpPr>
              <a:spLocks/>
            </p:cNvSpPr>
            <p:nvPr/>
          </p:nvSpPr>
          <p:spPr bwMode="auto">
            <a:xfrm>
              <a:off x="3573" y="2364"/>
              <a:ext cx="564" cy="342"/>
            </a:xfrm>
            <a:custGeom>
              <a:avLst/>
              <a:gdLst>
                <a:gd name="T0" fmla="*/ 0 w 417"/>
                <a:gd name="T1" fmla="*/ 9905 h 264"/>
                <a:gd name="T2" fmla="*/ 28602 w 417"/>
                <a:gd name="T3" fmla="*/ 9905 h 264"/>
                <a:gd name="T4" fmla="*/ 28602 w 417"/>
                <a:gd name="T5" fmla="*/ 0 h 264"/>
                <a:gd name="T6" fmla="*/ 0 60000 65536"/>
                <a:gd name="T7" fmla="*/ 0 60000 65536"/>
                <a:gd name="T8" fmla="*/ 0 60000 65536"/>
                <a:gd name="T9" fmla="*/ 0 w 417"/>
                <a:gd name="T10" fmla="*/ 0 h 264"/>
                <a:gd name="T11" fmla="*/ 417 w 417"/>
                <a:gd name="T12" fmla="*/ 264 h 264"/>
              </a:gdLst>
              <a:ahLst/>
              <a:cxnLst>
                <a:cxn ang="T6">
                  <a:pos x="T0" y="T1"/>
                </a:cxn>
                <a:cxn ang="T7">
                  <a:pos x="T2" y="T3"/>
                </a:cxn>
                <a:cxn ang="T8">
                  <a:pos x="T4" y="T5"/>
                </a:cxn>
              </a:cxnLst>
              <a:rect l="T9" t="T10" r="T11" b="T12"/>
              <a:pathLst>
                <a:path w="417" h="264">
                  <a:moveTo>
                    <a:pt x="0" y="264"/>
                  </a:moveTo>
                  <a:lnTo>
                    <a:pt x="417" y="264"/>
                  </a:lnTo>
                  <a:lnTo>
                    <a:pt x="417" y="0"/>
                  </a:lnTo>
                </a:path>
              </a:pathLst>
            </a:custGeom>
            <a:noFill/>
            <a:ln w="28575" cap="flat" cmpd="sng">
              <a:solidFill>
                <a:srgbClr val="000000"/>
              </a:solidFill>
              <a:prstDash val="solid"/>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28" name="Group 87">
              <a:extLst>
                <a:ext uri="{FF2B5EF4-FFF2-40B4-BE49-F238E27FC236}">
                  <a16:creationId xmlns:a16="http://schemas.microsoft.com/office/drawing/2014/main" id="{C99ECC6F-CEF6-CE4E-834E-EA3CA67400C4}"/>
                </a:ext>
              </a:extLst>
            </p:cNvPr>
            <p:cNvGrpSpPr>
              <a:grpSpLocks/>
            </p:cNvGrpSpPr>
            <p:nvPr/>
          </p:nvGrpSpPr>
          <p:grpSpPr bwMode="auto">
            <a:xfrm>
              <a:off x="4032" y="2416"/>
              <a:ext cx="218" cy="231"/>
              <a:chOff x="5140" y="400"/>
              <a:chExt cx="218" cy="231"/>
            </a:xfrm>
          </p:grpSpPr>
          <p:sp>
            <p:nvSpPr>
              <p:cNvPr id="129" name="Oval 86">
                <a:extLst>
                  <a:ext uri="{FF2B5EF4-FFF2-40B4-BE49-F238E27FC236}">
                    <a16:creationId xmlns:a16="http://schemas.microsoft.com/office/drawing/2014/main" id="{7031C354-ABE6-4445-B334-3D3A7B81ED33}"/>
                  </a:ext>
                </a:extLst>
              </p:cNvPr>
              <p:cNvSpPr>
                <a:spLocks noChangeArrowheads="1"/>
              </p:cNvSpPr>
              <p:nvPr/>
            </p:nvSpPr>
            <p:spPr bwMode="auto">
              <a:xfrm>
                <a:off x="5140" y="410"/>
                <a:ext cx="218" cy="218"/>
              </a:xfrm>
              <a:prstGeom prst="ellipse">
                <a:avLst/>
              </a:prstGeom>
              <a:solidFill>
                <a:srgbClr val="FFFFFF"/>
              </a:solidFill>
              <a:ln w="9525">
                <a:solidFill>
                  <a:srgbClr val="CC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0" name="Text Box 52">
                <a:extLst>
                  <a:ext uri="{FF2B5EF4-FFF2-40B4-BE49-F238E27FC236}">
                    <a16:creationId xmlns:a16="http://schemas.microsoft.com/office/drawing/2014/main" id="{674E9B8F-78AF-644A-9565-10139D2B1BF3}"/>
                  </a:ext>
                </a:extLst>
              </p:cNvPr>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1</a:t>
                </a:r>
              </a:p>
            </p:txBody>
          </p:sp>
        </p:grpSp>
      </p:grpSp>
      <p:sp>
        <p:nvSpPr>
          <p:cNvPr id="141" name="Text Box 54">
            <a:extLst>
              <a:ext uri="{FF2B5EF4-FFF2-40B4-BE49-F238E27FC236}">
                <a16:creationId xmlns:a16="http://schemas.microsoft.com/office/drawing/2014/main" id="{CDAED30B-CF2D-F747-9B04-4E25A3292D60}"/>
              </a:ext>
            </a:extLst>
          </p:cNvPr>
          <p:cNvSpPr txBox="1">
            <a:spLocks noChangeArrowheads="1"/>
          </p:cNvSpPr>
          <p:nvPr/>
        </p:nvSpPr>
        <p:spPr bwMode="auto">
          <a:xfrm>
            <a:off x="6542534" y="4036280"/>
            <a:ext cx="8595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10.0.0.4</a:t>
            </a:r>
          </a:p>
        </p:txBody>
      </p:sp>
      <p:sp>
        <p:nvSpPr>
          <p:cNvPr id="143" name="Text Box 56">
            <a:extLst>
              <a:ext uri="{FF2B5EF4-FFF2-40B4-BE49-F238E27FC236}">
                <a16:creationId xmlns:a16="http://schemas.microsoft.com/office/drawing/2014/main" id="{FA8BA81A-A11E-3444-B959-B6B4289DFB43}"/>
              </a:ext>
            </a:extLst>
          </p:cNvPr>
          <p:cNvSpPr txBox="1">
            <a:spLocks noChangeArrowheads="1"/>
          </p:cNvSpPr>
          <p:nvPr/>
        </p:nvSpPr>
        <p:spPr bwMode="auto">
          <a:xfrm>
            <a:off x="4572494" y="4525035"/>
            <a:ext cx="117211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138.76.29.7</a:t>
            </a:r>
          </a:p>
        </p:txBody>
      </p:sp>
      <p:grpSp>
        <p:nvGrpSpPr>
          <p:cNvPr id="145" name="Group 59">
            <a:extLst>
              <a:ext uri="{FF2B5EF4-FFF2-40B4-BE49-F238E27FC236}">
                <a16:creationId xmlns:a16="http://schemas.microsoft.com/office/drawing/2014/main" id="{A7EF89DD-32D9-D642-937E-1B899DCB8C23}"/>
              </a:ext>
            </a:extLst>
          </p:cNvPr>
          <p:cNvGrpSpPr>
            <a:grpSpLocks/>
          </p:cNvGrpSpPr>
          <p:nvPr/>
        </p:nvGrpSpPr>
        <p:grpSpPr bwMode="auto">
          <a:xfrm>
            <a:off x="8350874" y="1768821"/>
            <a:ext cx="3351213" cy="1389062"/>
            <a:chOff x="3944" y="989"/>
            <a:chExt cx="2111" cy="875"/>
          </a:xfrm>
        </p:grpSpPr>
        <p:sp>
          <p:nvSpPr>
            <p:cNvPr id="146" name="Text Box 53">
              <a:extLst>
                <a:ext uri="{FF2B5EF4-FFF2-40B4-BE49-F238E27FC236}">
                  <a16:creationId xmlns:a16="http://schemas.microsoft.com/office/drawing/2014/main" id="{0391C7DC-1175-E845-9B14-6647A56B1E19}"/>
                </a:ext>
              </a:extLst>
            </p:cNvPr>
            <p:cNvSpPr txBox="1">
              <a:spLocks noChangeArrowheads="1"/>
            </p:cNvSpPr>
            <p:nvPr/>
          </p:nvSpPr>
          <p:spPr bwMode="auto">
            <a:xfrm>
              <a:off x="4121" y="989"/>
              <a:ext cx="1934" cy="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altLang="en-US" sz="2000" b="1"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1:</a:t>
              </a:r>
              <a:r>
                <a:rPr kumimoji="0" lang="en-US" altLang="en-US" sz="2000" b="0" i="0" u="none" strike="noStrike" kern="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0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host 10.0.0.1 sends datagram to 128.119.40.186, 80</a:t>
              </a:r>
            </a:p>
          </p:txBody>
        </p:sp>
        <p:sp>
          <p:nvSpPr>
            <p:cNvPr id="147" name="Line 58">
              <a:extLst>
                <a:ext uri="{FF2B5EF4-FFF2-40B4-BE49-F238E27FC236}">
                  <a16:creationId xmlns:a16="http://schemas.microsoft.com/office/drawing/2014/main" id="{626A4678-2DEB-354F-8342-8CBF580B90F3}"/>
                </a:ext>
              </a:extLst>
            </p:cNvPr>
            <p:cNvSpPr>
              <a:spLocks noChangeShapeType="1"/>
            </p:cNvSpPr>
            <p:nvPr/>
          </p:nvSpPr>
          <p:spPr bwMode="auto">
            <a:xfrm flipH="1">
              <a:off x="3944" y="1105"/>
              <a:ext cx="197" cy="759"/>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148" name="Freeform 67">
            <a:extLst>
              <a:ext uri="{FF2B5EF4-FFF2-40B4-BE49-F238E27FC236}">
                <a16:creationId xmlns:a16="http://schemas.microsoft.com/office/drawing/2014/main" id="{4174D505-6F98-2145-B896-FFAF43F9F39D}"/>
              </a:ext>
            </a:extLst>
          </p:cNvPr>
          <p:cNvSpPr>
            <a:spLocks/>
          </p:cNvSpPr>
          <p:nvPr/>
        </p:nvSpPr>
        <p:spPr bwMode="auto">
          <a:xfrm>
            <a:off x="4226547" y="2826096"/>
            <a:ext cx="3862387" cy="1531937"/>
          </a:xfrm>
          <a:custGeom>
            <a:avLst/>
            <a:gdLst>
              <a:gd name="T0" fmla="*/ 0 w 2433"/>
              <a:gd name="T1" fmla="*/ 2147483647 h 965"/>
              <a:gd name="T2" fmla="*/ 2147483647 w 2433"/>
              <a:gd name="T3" fmla="*/ 2147483647 h 965"/>
              <a:gd name="T4" fmla="*/ 2147483647 w 2433"/>
              <a:gd name="T5" fmla="*/ 2147483647 h 965"/>
              <a:gd name="T6" fmla="*/ 2147483647 w 2433"/>
              <a:gd name="T7" fmla="*/ 2147483647 h 965"/>
              <a:gd name="T8" fmla="*/ 2147483647 w 2433"/>
              <a:gd name="T9" fmla="*/ 2147483647 h 965"/>
              <a:gd name="T10" fmla="*/ 2147483647 w 2433"/>
              <a:gd name="T11" fmla="*/ 2147483647 h 965"/>
              <a:gd name="T12" fmla="*/ 0 w 2433"/>
              <a:gd name="T13" fmla="*/ 2147483647 h 965"/>
              <a:gd name="T14" fmla="*/ 0 60000 65536"/>
              <a:gd name="T15" fmla="*/ 0 60000 65536"/>
              <a:gd name="T16" fmla="*/ 0 60000 65536"/>
              <a:gd name="T17" fmla="*/ 0 60000 65536"/>
              <a:gd name="T18" fmla="*/ 0 60000 65536"/>
              <a:gd name="T19" fmla="*/ 0 60000 65536"/>
              <a:gd name="T20" fmla="*/ 0 60000 65536"/>
              <a:gd name="T21" fmla="*/ 0 w 2433"/>
              <a:gd name="T22" fmla="*/ 0 h 965"/>
              <a:gd name="T23" fmla="*/ 2433 w 2433"/>
              <a:gd name="T24" fmla="*/ 965 h 96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33" h="965">
                <a:moveTo>
                  <a:pt x="0" y="64"/>
                </a:moveTo>
                <a:cubicBezTo>
                  <a:pt x="0" y="64"/>
                  <a:pt x="2079" y="0"/>
                  <a:pt x="2352" y="64"/>
                </a:cubicBezTo>
                <a:cubicBezTo>
                  <a:pt x="2433" y="57"/>
                  <a:pt x="1814" y="309"/>
                  <a:pt x="1640" y="450"/>
                </a:cubicBezTo>
                <a:cubicBezTo>
                  <a:pt x="1466" y="591"/>
                  <a:pt x="1383" y="888"/>
                  <a:pt x="1308" y="965"/>
                </a:cubicBezTo>
                <a:lnTo>
                  <a:pt x="1159" y="965"/>
                </a:lnTo>
                <a:cubicBezTo>
                  <a:pt x="1078" y="870"/>
                  <a:pt x="1013" y="546"/>
                  <a:pt x="820" y="396"/>
                </a:cubicBezTo>
                <a:cubicBezTo>
                  <a:pt x="583" y="207"/>
                  <a:pt x="189" y="142"/>
                  <a:pt x="0" y="64"/>
                </a:cubicBezTo>
                <a:close/>
              </a:path>
            </a:pathLst>
          </a:custGeom>
          <a:gradFill rotWithShape="1">
            <a:gsLst>
              <a:gs pos="0">
                <a:schemeClr val="bg1">
                  <a:lumMod val="75000"/>
                </a:schemeClr>
              </a:gs>
              <a:gs pos="100000">
                <a:srgbClr val="FFFFFF"/>
              </a:gs>
            </a:gsLst>
            <a:lin ang="5400000" scaled="1"/>
          </a:gradFill>
          <a:ln w="3175" cap="flat" cmpd="sng">
            <a:noFill/>
            <a:prstDash val="solid"/>
            <a:round/>
            <a:headEnd/>
            <a:tailEnd/>
          </a:ln>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49" name="Rectangle 62">
            <a:extLst>
              <a:ext uri="{FF2B5EF4-FFF2-40B4-BE49-F238E27FC236}">
                <a16:creationId xmlns:a16="http://schemas.microsoft.com/office/drawing/2014/main" id="{5E7F8FBF-9C54-C64A-B416-FE684B2E2E2D}"/>
              </a:ext>
            </a:extLst>
          </p:cNvPr>
          <p:cNvSpPr>
            <a:spLocks noChangeArrowheads="1"/>
          </p:cNvSpPr>
          <p:nvPr/>
        </p:nvSpPr>
        <p:spPr bwMode="auto">
          <a:xfrm>
            <a:off x="4226547" y="1573558"/>
            <a:ext cx="3784600" cy="1354138"/>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50" name="Text Box 60">
            <a:extLst>
              <a:ext uri="{FF2B5EF4-FFF2-40B4-BE49-F238E27FC236}">
                <a16:creationId xmlns:a16="http://schemas.microsoft.com/office/drawing/2014/main" id="{10FA6F49-5A78-864A-B681-890D92966207}"/>
              </a:ext>
            </a:extLst>
          </p:cNvPr>
          <p:cNvSpPr txBox="1">
            <a:spLocks noChangeArrowheads="1"/>
          </p:cNvSpPr>
          <p:nvPr/>
        </p:nvSpPr>
        <p:spPr bwMode="auto">
          <a:xfrm>
            <a:off x="4280166" y="1578252"/>
            <a:ext cx="365196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NAT translation table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WAN side addr        LAN side addr</a:t>
            </a:r>
          </a:p>
        </p:txBody>
      </p:sp>
      <p:sp>
        <p:nvSpPr>
          <p:cNvPr id="151" name="Line 63">
            <a:extLst>
              <a:ext uri="{FF2B5EF4-FFF2-40B4-BE49-F238E27FC236}">
                <a16:creationId xmlns:a16="http://schemas.microsoft.com/office/drawing/2014/main" id="{FB815ECB-E54F-2947-939E-EB6F6507C03A}"/>
              </a:ext>
            </a:extLst>
          </p:cNvPr>
          <p:cNvSpPr>
            <a:spLocks noChangeShapeType="1"/>
          </p:cNvSpPr>
          <p:nvPr/>
        </p:nvSpPr>
        <p:spPr bwMode="auto">
          <a:xfrm flipV="1">
            <a:off x="4226547" y="1946621"/>
            <a:ext cx="3790950" cy="1111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52" name="Line 64">
            <a:extLst>
              <a:ext uri="{FF2B5EF4-FFF2-40B4-BE49-F238E27FC236}">
                <a16:creationId xmlns:a16="http://schemas.microsoft.com/office/drawing/2014/main" id="{354E4388-5108-DE4A-A93B-B36EC84BFB9C}"/>
              </a:ext>
            </a:extLst>
          </p:cNvPr>
          <p:cNvSpPr>
            <a:spLocks noChangeShapeType="1"/>
          </p:cNvSpPr>
          <p:nvPr/>
        </p:nvSpPr>
        <p:spPr bwMode="auto">
          <a:xfrm flipV="1">
            <a:off x="4240834" y="2224433"/>
            <a:ext cx="3749675" cy="111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53" name="Line 65">
            <a:extLst>
              <a:ext uri="{FF2B5EF4-FFF2-40B4-BE49-F238E27FC236}">
                <a16:creationId xmlns:a16="http://schemas.microsoft.com/office/drawing/2014/main" id="{924CA7C1-7023-E749-A732-1D8BF0866557}"/>
              </a:ext>
            </a:extLst>
          </p:cNvPr>
          <p:cNvSpPr>
            <a:spLocks noChangeShapeType="1"/>
          </p:cNvSpPr>
          <p:nvPr/>
        </p:nvSpPr>
        <p:spPr bwMode="auto">
          <a:xfrm>
            <a:off x="6350622" y="1968846"/>
            <a:ext cx="3175" cy="9556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54" name="Text Box 61">
            <a:extLst>
              <a:ext uri="{FF2B5EF4-FFF2-40B4-BE49-F238E27FC236}">
                <a16:creationId xmlns:a16="http://schemas.microsoft.com/office/drawing/2014/main" id="{27F84A28-C4A8-B64C-A522-ED96A70BF4F6}"/>
              </a:ext>
            </a:extLst>
          </p:cNvPr>
          <p:cNvSpPr txBox="1">
            <a:spLocks noChangeArrowheads="1"/>
          </p:cNvSpPr>
          <p:nvPr/>
        </p:nvSpPr>
        <p:spPr bwMode="auto">
          <a:xfrm>
            <a:off x="4450607" y="2243483"/>
            <a:ext cx="336823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138.76.29.7, 5001   10.0.0.1, 3345</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a:t>
            </a:r>
          </a:p>
        </p:txBody>
      </p:sp>
      <p:grpSp>
        <p:nvGrpSpPr>
          <p:cNvPr id="155" name="Group 135">
            <a:extLst>
              <a:ext uri="{FF2B5EF4-FFF2-40B4-BE49-F238E27FC236}">
                <a16:creationId xmlns:a16="http://schemas.microsoft.com/office/drawing/2014/main" id="{3F4A61E6-1F91-CD48-9817-3EFAAE316322}"/>
              </a:ext>
            </a:extLst>
          </p:cNvPr>
          <p:cNvGrpSpPr>
            <a:grpSpLocks/>
          </p:cNvGrpSpPr>
          <p:nvPr/>
        </p:nvGrpSpPr>
        <p:grpSpPr bwMode="auto">
          <a:xfrm>
            <a:off x="6647484" y="3634133"/>
            <a:ext cx="2784475" cy="1638300"/>
            <a:chOff x="3002" y="2417"/>
            <a:chExt cx="1754" cy="1032"/>
          </a:xfrm>
        </p:grpSpPr>
        <p:sp>
          <p:nvSpPr>
            <p:cNvPr id="156" name="Rectangle 91">
              <a:extLst>
                <a:ext uri="{FF2B5EF4-FFF2-40B4-BE49-F238E27FC236}">
                  <a16:creationId xmlns:a16="http://schemas.microsoft.com/office/drawing/2014/main" id="{29BBA0F8-D8A2-8948-9316-2CD52A8E777D}"/>
                </a:ext>
              </a:extLst>
            </p:cNvPr>
            <p:cNvSpPr>
              <a:spLocks noChangeArrowheads="1"/>
            </p:cNvSpPr>
            <p:nvPr/>
          </p:nvSpPr>
          <p:spPr bwMode="auto">
            <a:xfrm>
              <a:off x="3002" y="3051"/>
              <a:ext cx="1175" cy="256"/>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57" name="Text Box 92">
              <a:extLst>
                <a:ext uri="{FF2B5EF4-FFF2-40B4-BE49-F238E27FC236}">
                  <a16:creationId xmlns:a16="http://schemas.microsoft.com/office/drawing/2014/main" id="{8C1E4275-2F68-5849-B286-D5540D1A27D3}"/>
                </a:ext>
              </a:extLst>
            </p:cNvPr>
            <p:cNvSpPr txBox="1">
              <a:spLocks noChangeArrowheads="1"/>
            </p:cNvSpPr>
            <p:nvPr/>
          </p:nvSpPr>
          <p:spPr bwMode="auto">
            <a:xfrm>
              <a:off x="3104" y="3042"/>
              <a:ext cx="111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 128.119.40.186, 80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 10.0.0.1, 3345</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58" name="Group 93">
              <a:extLst>
                <a:ext uri="{FF2B5EF4-FFF2-40B4-BE49-F238E27FC236}">
                  <a16:creationId xmlns:a16="http://schemas.microsoft.com/office/drawing/2014/main" id="{ACAC77B2-102B-FF40-A235-6EDFA119EEEF}"/>
                </a:ext>
              </a:extLst>
            </p:cNvPr>
            <p:cNvGrpSpPr>
              <a:grpSpLocks/>
            </p:cNvGrpSpPr>
            <p:nvPr/>
          </p:nvGrpSpPr>
          <p:grpSpPr bwMode="auto">
            <a:xfrm>
              <a:off x="3054" y="3007"/>
              <a:ext cx="51" cy="99"/>
              <a:chOff x="5508" y="1599"/>
              <a:chExt cx="48" cy="99"/>
            </a:xfrm>
          </p:grpSpPr>
          <p:sp>
            <p:nvSpPr>
              <p:cNvPr id="167" name="Freeform 94">
                <a:extLst>
                  <a:ext uri="{FF2B5EF4-FFF2-40B4-BE49-F238E27FC236}">
                    <a16:creationId xmlns:a16="http://schemas.microsoft.com/office/drawing/2014/main" id="{2C175D47-A4A4-6645-8086-F38DC38BE779}"/>
                  </a:ext>
                </a:extLst>
              </p:cNvPr>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68" name="Line 95">
                <a:extLst>
                  <a:ext uri="{FF2B5EF4-FFF2-40B4-BE49-F238E27FC236}">
                    <a16:creationId xmlns:a16="http://schemas.microsoft.com/office/drawing/2014/main" id="{B39131BB-ACC2-8347-8518-C3598BDDB3E9}"/>
                  </a:ext>
                </a:extLst>
              </p:cNvPr>
              <p:cNvSpPr>
                <a:spLocks noChangeShapeType="1"/>
              </p:cNvSpPr>
              <p:nvPr/>
            </p:nvSpPr>
            <p:spPr bwMode="auto">
              <a:xfrm flipH="1">
                <a:off x="5512" y="1608"/>
                <a:ext cx="22"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69" name="Line 96">
                <a:extLst>
                  <a:ext uri="{FF2B5EF4-FFF2-40B4-BE49-F238E27FC236}">
                    <a16:creationId xmlns:a16="http://schemas.microsoft.com/office/drawing/2014/main" id="{C9868D3D-F7AB-374B-AF8C-1A31B3333D67}"/>
                  </a:ext>
                </a:extLst>
              </p:cNvPr>
              <p:cNvSpPr>
                <a:spLocks noChangeShapeType="1"/>
              </p:cNvSpPr>
              <p:nvPr/>
            </p:nvSpPr>
            <p:spPr bwMode="auto">
              <a:xfrm flipH="1">
                <a:off x="5536" y="1620"/>
                <a:ext cx="20"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59" name="Group 97">
              <a:extLst>
                <a:ext uri="{FF2B5EF4-FFF2-40B4-BE49-F238E27FC236}">
                  <a16:creationId xmlns:a16="http://schemas.microsoft.com/office/drawing/2014/main" id="{BCF07584-F53B-6A40-9D40-F36827FA8B4B}"/>
                </a:ext>
              </a:extLst>
            </p:cNvPr>
            <p:cNvGrpSpPr>
              <a:grpSpLocks/>
            </p:cNvGrpSpPr>
            <p:nvPr/>
          </p:nvGrpSpPr>
          <p:grpSpPr bwMode="auto">
            <a:xfrm>
              <a:off x="3059" y="3248"/>
              <a:ext cx="51" cy="99"/>
              <a:chOff x="5508" y="1599"/>
              <a:chExt cx="48" cy="99"/>
            </a:xfrm>
          </p:grpSpPr>
          <p:sp>
            <p:nvSpPr>
              <p:cNvPr id="164" name="Freeform 98">
                <a:extLst>
                  <a:ext uri="{FF2B5EF4-FFF2-40B4-BE49-F238E27FC236}">
                    <a16:creationId xmlns:a16="http://schemas.microsoft.com/office/drawing/2014/main" id="{8C8E8062-3BC7-ED40-9145-8E53CCF57A67}"/>
                  </a:ext>
                </a:extLst>
              </p:cNvPr>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65" name="Line 99">
                <a:extLst>
                  <a:ext uri="{FF2B5EF4-FFF2-40B4-BE49-F238E27FC236}">
                    <a16:creationId xmlns:a16="http://schemas.microsoft.com/office/drawing/2014/main" id="{F05CF0B2-ADFC-5642-9080-810974A88D92}"/>
                  </a:ext>
                </a:extLst>
              </p:cNvPr>
              <p:cNvSpPr>
                <a:spLocks noChangeShapeType="1"/>
              </p:cNvSpPr>
              <p:nvPr/>
            </p:nvSpPr>
            <p:spPr bwMode="auto">
              <a:xfrm flipH="1">
                <a:off x="5512" y="1608"/>
                <a:ext cx="22"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66" name="Line 100">
                <a:extLst>
                  <a:ext uri="{FF2B5EF4-FFF2-40B4-BE49-F238E27FC236}">
                    <a16:creationId xmlns:a16="http://schemas.microsoft.com/office/drawing/2014/main" id="{B4BFAC33-A46F-6F48-88E9-334122FDFB51}"/>
                  </a:ext>
                </a:extLst>
              </p:cNvPr>
              <p:cNvSpPr>
                <a:spLocks noChangeShapeType="1"/>
              </p:cNvSpPr>
              <p:nvPr/>
            </p:nvSpPr>
            <p:spPr bwMode="auto">
              <a:xfrm flipH="1">
                <a:off x="5536" y="1620"/>
                <a:ext cx="20"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160" name="Freeform 101">
              <a:extLst>
                <a:ext uri="{FF2B5EF4-FFF2-40B4-BE49-F238E27FC236}">
                  <a16:creationId xmlns:a16="http://schemas.microsoft.com/office/drawing/2014/main" id="{B75AE57F-3BEF-314F-8999-B1D6040F33CD}"/>
                </a:ext>
              </a:extLst>
            </p:cNvPr>
            <p:cNvSpPr>
              <a:spLocks/>
            </p:cNvSpPr>
            <p:nvPr/>
          </p:nvSpPr>
          <p:spPr bwMode="auto">
            <a:xfrm>
              <a:off x="4179" y="2417"/>
              <a:ext cx="577" cy="768"/>
            </a:xfrm>
            <a:custGeom>
              <a:avLst/>
              <a:gdLst>
                <a:gd name="T0" fmla="*/ 577 w 577"/>
                <a:gd name="T1" fmla="*/ 0 h 768"/>
                <a:gd name="T2" fmla="*/ 342 w 577"/>
                <a:gd name="T3" fmla="*/ 0 h 768"/>
                <a:gd name="T4" fmla="*/ 342 w 577"/>
                <a:gd name="T5" fmla="*/ 768 h 768"/>
                <a:gd name="T6" fmla="*/ 0 w 577"/>
                <a:gd name="T7" fmla="*/ 760 h 768"/>
                <a:gd name="T8" fmla="*/ 0 60000 65536"/>
                <a:gd name="T9" fmla="*/ 0 60000 65536"/>
                <a:gd name="T10" fmla="*/ 0 60000 65536"/>
                <a:gd name="T11" fmla="*/ 0 60000 65536"/>
                <a:gd name="T12" fmla="*/ 0 w 577"/>
                <a:gd name="T13" fmla="*/ 0 h 768"/>
                <a:gd name="T14" fmla="*/ 577 w 577"/>
                <a:gd name="T15" fmla="*/ 768 h 768"/>
              </a:gdLst>
              <a:ahLst/>
              <a:cxnLst>
                <a:cxn ang="T8">
                  <a:pos x="T0" y="T1"/>
                </a:cxn>
                <a:cxn ang="T9">
                  <a:pos x="T2" y="T3"/>
                </a:cxn>
                <a:cxn ang="T10">
                  <a:pos x="T4" y="T5"/>
                </a:cxn>
                <a:cxn ang="T11">
                  <a:pos x="T6" y="T7"/>
                </a:cxn>
              </a:cxnLst>
              <a:rect l="T12" t="T13" r="T14" b="T15"/>
              <a:pathLst>
                <a:path w="577" h="768">
                  <a:moveTo>
                    <a:pt x="577" y="0"/>
                  </a:moveTo>
                  <a:lnTo>
                    <a:pt x="342" y="0"/>
                  </a:lnTo>
                  <a:lnTo>
                    <a:pt x="342" y="768"/>
                  </a:lnTo>
                  <a:lnTo>
                    <a:pt x="0" y="760"/>
                  </a:lnTo>
                </a:path>
              </a:pathLst>
            </a:custGeom>
            <a:noFill/>
            <a:ln w="28575" cap="flat" cmpd="sng">
              <a:solidFill>
                <a:srgbClr val="000000"/>
              </a:solidFill>
              <a:prstDash val="solid"/>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61" name="Group 102">
              <a:extLst>
                <a:ext uri="{FF2B5EF4-FFF2-40B4-BE49-F238E27FC236}">
                  <a16:creationId xmlns:a16="http://schemas.microsoft.com/office/drawing/2014/main" id="{02FFB4A2-3C39-EA49-A1C9-F69127E1B83F}"/>
                </a:ext>
              </a:extLst>
            </p:cNvPr>
            <p:cNvGrpSpPr>
              <a:grpSpLocks/>
            </p:cNvGrpSpPr>
            <p:nvPr/>
          </p:nvGrpSpPr>
          <p:grpSpPr bwMode="auto">
            <a:xfrm>
              <a:off x="4240" y="3061"/>
              <a:ext cx="218" cy="231"/>
              <a:chOff x="5140" y="400"/>
              <a:chExt cx="218" cy="231"/>
            </a:xfrm>
          </p:grpSpPr>
          <p:sp>
            <p:nvSpPr>
              <p:cNvPr id="162" name="Oval 103">
                <a:extLst>
                  <a:ext uri="{FF2B5EF4-FFF2-40B4-BE49-F238E27FC236}">
                    <a16:creationId xmlns:a16="http://schemas.microsoft.com/office/drawing/2014/main" id="{6F177354-84EF-E44F-BD75-48DAE4C983D1}"/>
                  </a:ext>
                </a:extLst>
              </p:cNvPr>
              <p:cNvSpPr>
                <a:spLocks noChangeArrowheads="1"/>
              </p:cNvSpPr>
              <p:nvPr/>
            </p:nvSpPr>
            <p:spPr bwMode="auto">
              <a:xfrm>
                <a:off x="5140" y="410"/>
                <a:ext cx="218" cy="218"/>
              </a:xfrm>
              <a:prstGeom prst="ellipse">
                <a:avLst/>
              </a:prstGeom>
              <a:solidFill>
                <a:srgbClr val="FFFFFF"/>
              </a:solidFill>
              <a:ln w="9525">
                <a:solidFill>
                  <a:srgbClr val="CC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63" name="Text Box 104">
                <a:extLst>
                  <a:ext uri="{FF2B5EF4-FFF2-40B4-BE49-F238E27FC236}">
                    <a16:creationId xmlns:a16="http://schemas.microsoft.com/office/drawing/2014/main" id="{1375D29A-087E-7E46-9CEA-14416B49BF28}"/>
                  </a:ext>
                </a:extLst>
              </p:cNvPr>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4</a:t>
                </a:r>
              </a:p>
            </p:txBody>
          </p:sp>
        </p:grpSp>
      </p:grpSp>
      <p:grpSp>
        <p:nvGrpSpPr>
          <p:cNvPr id="170" name="Group 108">
            <a:extLst>
              <a:ext uri="{FF2B5EF4-FFF2-40B4-BE49-F238E27FC236}">
                <a16:creationId xmlns:a16="http://schemas.microsoft.com/office/drawing/2014/main" id="{DC525981-2B14-2640-B158-CE02695B558C}"/>
              </a:ext>
            </a:extLst>
          </p:cNvPr>
          <p:cNvGrpSpPr>
            <a:grpSpLocks/>
          </p:cNvGrpSpPr>
          <p:nvPr/>
        </p:nvGrpSpPr>
        <p:grpSpPr bwMode="auto">
          <a:xfrm>
            <a:off x="3413747" y="3851621"/>
            <a:ext cx="2497137" cy="566737"/>
            <a:chOff x="1026" y="3559"/>
            <a:chExt cx="1573" cy="357"/>
          </a:xfrm>
        </p:grpSpPr>
        <p:grpSp>
          <p:nvGrpSpPr>
            <p:cNvPr id="171" name="Group 68">
              <a:extLst>
                <a:ext uri="{FF2B5EF4-FFF2-40B4-BE49-F238E27FC236}">
                  <a16:creationId xmlns:a16="http://schemas.microsoft.com/office/drawing/2014/main" id="{BDC038F8-12DC-9B48-A68C-450577D1A20F}"/>
                </a:ext>
              </a:extLst>
            </p:cNvPr>
            <p:cNvGrpSpPr>
              <a:grpSpLocks/>
            </p:cNvGrpSpPr>
            <p:nvPr/>
          </p:nvGrpSpPr>
          <p:grpSpPr bwMode="auto">
            <a:xfrm>
              <a:off x="1412" y="3559"/>
              <a:ext cx="1187" cy="357"/>
              <a:chOff x="4381" y="786"/>
              <a:chExt cx="1108" cy="357"/>
            </a:xfrm>
          </p:grpSpPr>
          <p:sp>
            <p:nvSpPr>
              <p:cNvPr id="176" name="Rectangle 69">
                <a:extLst>
                  <a:ext uri="{FF2B5EF4-FFF2-40B4-BE49-F238E27FC236}">
                    <a16:creationId xmlns:a16="http://schemas.microsoft.com/office/drawing/2014/main" id="{4D5710FE-0785-5A48-AEAB-0C21EC1AE885}"/>
                  </a:ext>
                </a:extLst>
              </p:cNvPr>
              <p:cNvSpPr>
                <a:spLocks noChangeArrowheads="1"/>
              </p:cNvSpPr>
              <p:nvPr/>
            </p:nvSpPr>
            <p:spPr bwMode="auto">
              <a:xfrm>
                <a:off x="4385" y="830"/>
                <a:ext cx="1104" cy="256"/>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77" name="Text Box 70">
                <a:extLst>
                  <a:ext uri="{FF2B5EF4-FFF2-40B4-BE49-F238E27FC236}">
                    <a16:creationId xmlns:a16="http://schemas.microsoft.com/office/drawing/2014/main" id="{43A695E4-463A-2748-9301-7528118E9D30}"/>
                  </a:ext>
                </a:extLst>
              </p:cNvPr>
              <p:cNvSpPr txBox="1">
                <a:spLocks noChangeArrowheads="1"/>
              </p:cNvSpPr>
              <p:nvPr/>
            </p:nvSpPr>
            <p:spPr bwMode="auto">
              <a:xfrm>
                <a:off x="4381" y="813"/>
                <a:ext cx="104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 138.76.29.7, 5001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 128.119.40.186, 80</a:t>
                </a:r>
              </a:p>
            </p:txBody>
          </p:sp>
          <p:grpSp>
            <p:nvGrpSpPr>
              <p:cNvPr id="178" name="Group 71">
                <a:extLst>
                  <a:ext uri="{FF2B5EF4-FFF2-40B4-BE49-F238E27FC236}">
                    <a16:creationId xmlns:a16="http://schemas.microsoft.com/office/drawing/2014/main" id="{5EFBE55D-A0D8-694A-88A8-B573ACAB13D6}"/>
                  </a:ext>
                </a:extLst>
              </p:cNvPr>
              <p:cNvGrpSpPr>
                <a:grpSpLocks/>
              </p:cNvGrpSpPr>
              <p:nvPr/>
            </p:nvGrpSpPr>
            <p:grpSpPr bwMode="auto">
              <a:xfrm>
                <a:off x="5394" y="786"/>
                <a:ext cx="48" cy="99"/>
                <a:chOff x="5508" y="1599"/>
                <a:chExt cx="48" cy="99"/>
              </a:xfrm>
            </p:grpSpPr>
            <p:sp>
              <p:nvSpPr>
                <p:cNvPr id="183" name="Freeform 72">
                  <a:extLst>
                    <a:ext uri="{FF2B5EF4-FFF2-40B4-BE49-F238E27FC236}">
                      <a16:creationId xmlns:a16="http://schemas.microsoft.com/office/drawing/2014/main" id="{402B8F20-1A59-4B4A-B3CF-303CC9B8E967}"/>
                    </a:ext>
                  </a:extLst>
                </p:cNvPr>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84" name="Line 73">
                  <a:extLst>
                    <a:ext uri="{FF2B5EF4-FFF2-40B4-BE49-F238E27FC236}">
                      <a16:creationId xmlns:a16="http://schemas.microsoft.com/office/drawing/2014/main" id="{C93A4D0A-A948-B34D-A905-1543094B96EB}"/>
                    </a:ext>
                  </a:extLst>
                </p:cNvPr>
                <p:cNvSpPr>
                  <a:spLocks noChangeShapeType="1"/>
                </p:cNvSpPr>
                <p:nvPr/>
              </p:nvSpPr>
              <p:spPr bwMode="auto">
                <a:xfrm flipH="1">
                  <a:off x="5512" y="1608"/>
                  <a:ext cx="21"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85" name="Line 74">
                  <a:extLst>
                    <a:ext uri="{FF2B5EF4-FFF2-40B4-BE49-F238E27FC236}">
                      <a16:creationId xmlns:a16="http://schemas.microsoft.com/office/drawing/2014/main" id="{3BACA1BE-7962-FA48-BEC5-4229D5B10C4E}"/>
                    </a:ext>
                  </a:extLst>
                </p:cNvPr>
                <p:cNvSpPr>
                  <a:spLocks noChangeShapeType="1"/>
                </p:cNvSpPr>
                <p:nvPr/>
              </p:nvSpPr>
              <p:spPr bwMode="auto">
                <a:xfrm flipH="1">
                  <a:off x="5536" y="1620"/>
                  <a:ext cx="21"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79" name="Group 75">
                <a:extLst>
                  <a:ext uri="{FF2B5EF4-FFF2-40B4-BE49-F238E27FC236}">
                    <a16:creationId xmlns:a16="http://schemas.microsoft.com/office/drawing/2014/main" id="{FFF4A8ED-4027-F64B-8F00-59B9F44532D9}"/>
                  </a:ext>
                </a:extLst>
              </p:cNvPr>
              <p:cNvGrpSpPr>
                <a:grpSpLocks/>
              </p:cNvGrpSpPr>
              <p:nvPr/>
            </p:nvGrpSpPr>
            <p:grpSpPr bwMode="auto">
              <a:xfrm>
                <a:off x="5382" y="1044"/>
                <a:ext cx="48" cy="99"/>
                <a:chOff x="5508" y="1599"/>
                <a:chExt cx="48" cy="99"/>
              </a:xfrm>
            </p:grpSpPr>
            <p:sp>
              <p:nvSpPr>
                <p:cNvPr id="180" name="Freeform 76">
                  <a:extLst>
                    <a:ext uri="{FF2B5EF4-FFF2-40B4-BE49-F238E27FC236}">
                      <a16:creationId xmlns:a16="http://schemas.microsoft.com/office/drawing/2014/main" id="{02A7CED3-D721-B04F-9DD9-9B40C20BEDBD}"/>
                    </a:ext>
                  </a:extLst>
                </p:cNvPr>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81" name="Line 77">
                  <a:extLst>
                    <a:ext uri="{FF2B5EF4-FFF2-40B4-BE49-F238E27FC236}">
                      <a16:creationId xmlns:a16="http://schemas.microsoft.com/office/drawing/2014/main" id="{788D0873-6A2B-684C-959E-AF81C0E35B39}"/>
                    </a:ext>
                  </a:extLst>
                </p:cNvPr>
                <p:cNvSpPr>
                  <a:spLocks noChangeShapeType="1"/>
                </p:cNvSpPr>
                <p:nvPr/>
              </p:nvSpPr>
              <p:spPr bwMode="auto">
                <a:xfrm flipH="1">
                  <a:off x="5510" y="1608"/>
                  <a:ext cx="21"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82" name="Line 78">
                  <a:extLst>
                    <a:ext uri="{FF2B5EF4-FFF2-40B4-BE49-F238E27FC236}">
                      <a16:creationId xmlns:a16="http://schemas.microsoft.com/office/drawing/2014/main" id="{3F474D4B-441F-5C41-AF76-916D637CC0B5}"/>
                    </a:ext>
                  </a:extLst>
                </p:cNvPr>
                <p:cNvSpPr>
                  <a:spLocks noChangeShapeType="1"/>
                </p:cNvSpPr>
                <p:nvPr/>
              </p:nvSpPr>
              <p:spPr bwMode="auto">
                <a:xfrm flipH="1">
                  <a:off x="5536" y="1620"/>
                  <a:ext cx="21"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sp>
          <p:nvSpPr>
            <p:cNvPr id="172" name="Line 79">
              <a:extLst>
                <a:ext uri="{FF2B5EF4-FFF2-40B4-BE49-F238E27FC236}">
                  <a16:creationId xmlns:a16="http://schemas.microsoft.com/office/drawing/2014/main" id="{9BE86E9B-A255-EA46-8072-9F9CD10625BB}"/>
                </a:ext>
              </a:extLst>
            </p:cNvPr>
            <p:cNvSpPr>
              <a:spLocks noChangeShapeType="1"/>
            </p:cNvSpPr>
            <p:nvPr/>
          </p:nvSpPr>
          <p:spPr bwMode="auto">
            <a:xfrm flipH="1">
              <a:off x="1026" y="3729"/>
              <a:ext cx="376"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73" name="Group 105">
              <a:extLst>
                <a:ext uri="{FF2B5EF4-FFF2-40B4-BE49-F238E27FC236}">
                  <a16:creationId xmlns:a16="http://schemas.microsoft.com/office/drawing/2014/main" id="{06A01750-5D72-784D-A71D-2DB7AD454DC8}"/>
                </a:ext>
              </a:extLst>
            </p:cNvPr>
            <p:cNvGrpSpPr>
              <a:grpSpLocks/>
            </p:cNvGrpSpPr>
            <p:nvPr/>
          </p:nvGrpSpPr>
          <p:grpSpPr bwMode="auto">
            <a:xfrm>
              <a:off x="1143" y="3613"/>
              <a:ext cx="218" cy="231"/>
              <a:chOff x="5140" y="400"/>
              <a:chExt cx="218" cy="231"/>
            </a:xfrm>
          </p:grpSpPr>
          <p:sp>
            <p:nvSpPr>
              <p:cNvPr id="174" name="Oval 106">
                <a:extLst>
                  <a:ext uri="{FF2B5EF4-FFF2-40B4-BE49-F238E27FC236}">
                    <a16:creationId xmlns:a16="http://schemas.microsoft.com/office/drawing/2014/main" id="{2E30B4AA-4B2F-4A43-A5B1-B7EAE1C5ADFC}"/>
                  </a:ext>
                </a:extLst>
              </p:cNvPr>
              <p:cNvSpPr>
                <a:spLocks noChangeArrowheads="1"/>
              </p:cNvSpPr>
              <p:nvPr/>
            </p:nvSpPr>
            <p:spPr bwMode="auto">
              <a:xfrm>
                <a:off x="5140" y="410"/>
                <a:ext cx="218" cy="218"/>
              </a:xfrm>
              <a:prstGeom prst="ellipse">
                <a:avLst/>
              </a:prstGeom>
              <a:solidFill>
                <a:srgbClr val="FFFFFF"/>
              </a:solidFill>
              <a:ln w="9525">
                <a:solidFill>
                  <a:srgbClr val="FF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75" name="Text Box 107">
                <a:extLst>
                  <a:ext uri="{FF2B5EF4-FFF2-40B4-BE49-F238E27FC236}">
                    <a16:creationId xmlns:a16="http://schemas.microsoft.com/office/drawing/2014/main" id="{9624DBA2-B294-A642-8E53-F51CB962FB2D}"/>
                  </a:ext>
                </a:extLst>
              </p:cNvPr>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2</a:t>
                </a:r>
              </a:p>
            </p:txBody>
          </p:sp>
        </p:grpSp>
      </p:grpSp>
      <p:grpSp>
        <p:nvGrpSpPr>
          <p:cNvPr id="186" name="Group 112">
            <a:extLst>
              <a:ext uri="{FF2B5EF4-FFF2-40B4-BE49-F238E27FC236}">
                <a16:creationId xmlns:a16="http://schemas.microsoft.com/office/drawing/2014/main" id="{A97E6727-89A2-3046-B6AF-31E613B89650}"/>
              </a:ext>
            </a:extLst>
          </p:cNvPr>
          <p:cNvGrpSpPr>
            <a:grpSpLocks/>
          </p:cNvGrpSpPr>
          <p:nvPr/>
        </p:nvGrpSpPr>
        <p:grpSpPr bwMode="auto">
          <a:xfrm>
            <a:off x="570534" y="1870421"/>
            <a:ext cx="6465888" cy="2052637"/>
            <a:chOff x="-826" y="1306"/>
            <a:chExt cx="4073" cy="1293"/>
          </a:xfrm>
        </p:grpSpPr>
        <p:sp>
          <p:nvSpPr>
            <p:cNvPr id="187" name="Text Box 82">
              <a:extLst>
                <a:ext uri="{FF2B5EF4-FFF2-40B4-BE49-F238E27FC236}">
                  <a16:creationId xmlns:a16="http://schemas.microsoft.com/office/drawing/2014/main" id="{B476178C-8B46-4945-9E70-1B47BD54703E}"/>
                </a:ext>
              </a:extLst>
            </p:cNvPr>
            <p:cNvSpPr txBox="1">
              <a:spLocks noChangeArrowheads="1"/>
            </p:cNvSpPr>
            <p:nvPr/>
          </p:nvSpPr>
          <p:spPr bwMode="auto">
            <a:xfrm>
              <a:off x="-826" y="1306"/>
              <a:ext cx="1986" cy="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altLang="en-US" sz="2000" b="1"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2:</a:t>
              </a:r>
              <a:r>
                <a:rPr kumimoji="0" lang="en-US" altLang="en-US" sz="2000" b="0" i="0" u="none" strike="noStrike" kern="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0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NAT router changes datagram source address from 10.0.0.1, 3345 to 138.76.29.7, 5001,</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updates table</a:t>
              </a:r>
              <a:endParaRPr kumimoji="0" lang="en-US" altLang="en-US" sz="18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endParaRPr>
            </a:p>
          </p:txBody>
        </p:sp>
        <p:sp>
          <p:nvSpPr>
            <p:cNvPr id="188" name="Line 83">
              <a:extLst>
                <a:ext uri="{FF2B5EF4-FFF2-40B4-BE49-F238E27FC236}">
                  <a16:creationId xmlns:a16="http://schemas.microsoft.com/office/drawing/2014/main" id="{39A4F056-0635-3B4E-AF02-5943F4D9B3AF}"/>
                </a:ext>
              </a:extLst>
            </p:cNvPr>
            <p:cNvSpPr>
              <a:spLocks noChangeShapeType="1"/>
            </p:cNvSpPr>
            <p:nvPr/>
          </p:nvSpPr>
          <p:spPr bwMode="auto">
            <a:xfrm>
              <a:off x="1285" y="2243"/>
              <a:ext cx="147" cy="356"/>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89" name="Line 110">
              <a:extLst>
                <a:ext uri="{FF2B5EF4-FFF2-40B4-BE49-F238E27FC236}">
                  <a16:creationId xmlns:a16="http://schemas.microsoft.com/office/drawing/2014/main" id="{6A4AF0BA-7183-7E4F-8F56-54A31682489C}"/>
                </a:ext>
              </a:extLst>
            </p:cNvPr>
            <p:cNvSpPr>
              <a:spLocks noChangeShapeType="1"/>
            </p:cNvSpPr>
            <p:nvPr/>
          </p:nvSpPr>
          <p:spPr bwMode="auto">
            <a:xfrm flipV="1">
              <a:off x="1275" y="1788"/>
              <a:ext cx="663" cy="455"/>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90" name="Line 111">
              <a:extLst>
                <a:ext uri="{FF2B5EF4-FFF2-40B4-BE49-F238E27FC236}">
                  <a16:creationId xmlns:a16="http://schemas.microsoft.com/office/drawing/2014/main" id="{3FE0283C-E21B-D542-9E39-C2801B50C383}"/>
                </a:ext>
              </a:extLst>
            </p:cNvPr>
            <p:cNvSpPr>
              <a:spLocks noChangeShapeType="1"/>
            </p:cNvSpPr>
            <p:nvPr/>
          </p:nvSpPr>
          <p:spPr bwMode="auto">
            <a:xfrm flipV="1">
              <a:off x="1275" y="1751"/>
              <a:ext cx="1972" cy="491"/>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91" name="Group 129">
            <a:extLst>
              <a:ext uri="{FF2B5EF4-FFF2-40B4-BE49-F238E27FC236}">
                <a16:creationId xmlns:a16="http://schemas.microsoft.com/office/drawing/2014/main" id="{A019D077-2ABB-3344-ACBC-93645C742D99}"/>
              </a:ext>
            </a:extLst>
          </p:cNvPr>
          <p:cNvGrpSpPr>
            <a:grpSpLocks/>
          </p:cNvGrpSpPr>
          <p:nvPr/>
        </p:nvGrpSpPr>
        <p:grpSpPr bwMode="auto">
          <a:xfrm>
            <a:off x="3242297" y="4880321"/>
            <a:ext cx="2471737" cy="703262"/>
            <a:chOff x="1163" y="3752"/>
            <a:chExt cx="1557" cy="443"/>
          </a:xfrm>
        </p:grpSpPr>
        <p:sp>
          <p:nvSpPr>
            <p:cNvPr id="192" name="Rectangle 115">
              <a:extLst>
                <a:ext uri="{FF2B5EF4-FFF2-40B4-BE49-F238E27FC236}">
                  <a16:creationId xmlns:a16="http://schemas.microsoft.com/office/drawing/2014/main" id="{B8F66CC1-3037-E74D-A021-4043072ED947}"/>
                </a:ext>
              </a:extLst>
            </p:cNvPr>
            <p:cNvSpPr>
              <a:spLocks noChangeArrowheads="1"/>
            </p:cNvSpPr>
            <p:nvPr/>
          </p:nvSpPr>
          <p:spPr bwMode="auto">
            <a:xfrm>
              <a:off x="1163" y="3796"/>
              <a:ext cx="1183" cy="256"/>
            </a:xfrm>
            <a:prstGeom prst="rect">
              <a:avLst/>
            </a:prstGeom>
            <a:solidFill>
              <a:srgbClr val="FFFFFF"/>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93" name="Text Box 116">
              <a:extLst>
                <a:ext uri="{FF2B5EF4-FFF2-40B4-BE49-F238E27FC236}">
                  <a16:creationId xmlns:a16="http://schemas.microsoft.com/office/drawing/2014/main" id="{A4628EB5-017E-9542-B612-BEF665CB9DC7}"/>
                </a:ext>
              </a:extLst>
            </p:cNvPr>
            <p:cNvSpPr txBox="1">
              <a:spLocks noChangeArrowheads="1"/>
            </p:cNvSpPr>
            <p:nvPr/>
          </p:nvSpPr>
          <p:spPr bwMode="auto">
            <a:xfrm>
              <a:off x="1281" y="3788"/>
              <a:ext cx="1120"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 128.119.40.186, 80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 138.76.29.7, 5001</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94" name="Group 117">
              <a:extLst>
                <a:ext uri="{FF2B5EF4-FFF2-40B4-BE49-F238E27FC236}">
                  <a16:creationId xmlns:a16="http://schemas.microsoft.com/office/drawing/2014/main" id="{42DDB704-CE98-4E46-A7DE-DDB1433EC314}"/>
                </a:ext>
              </a:extLst>
            </p:cNvPr>
            <p:cNvGrpSpPr>
              <a:grpSpLocks/>
            </p:cNvGrpSpPr>
            <p:nvPr/>
          </p:nvGrpSpPr>
          <p:grpSpPr bwMode="auto">
            <a:xfrm>
              <a:off x="1214" y="3752"/>
              <a:ext cx="52" cy="99"/>
              <a:chOff x="5508" y="1599"/>
              <a:chExt cx="48" cy="99"/>
            </a:xfrm>
          </p:grpSpPr>
          <p:sp>
            <p:nvSpPr>
              <p:cNvPr id="203" name="Freeform 118">
                <a:extLst>
                  <a:ext uri="{FF2B5EF4-FFF2-40B4-BE49-F238E27FC236}">
                    <a16:creationId xmlns:a16="http://schemas.microsoft.com/office/drawing/2014/main" id="{348FD55D-4B52-B141-A915-FB610816735E}"/>
                  </a:ext>
                </a:extLst>
              </p:cNvPr>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04" name="Line 119">
                <a:extLst>
                  <a:ext uri="{FF2B5EF4-FFF2-40B4-BE49-F238E27FC236}">
                    <a16:creationId xmlns:a16="http://schemas.microsoft.com/office/drawing/2014/main" id="{89E11CA1-32B5-9E44-B372-81818A9648F2}"/>
                  </a:ext>
                </a:extLst>
              </p:cNvPr>
              <p:cNvSpPr>
                <a:spLocks noChangeShapeType="1"/>
              </p:cNvSpPr>
              <p:nvPr/>
            </p:nvSpPr>
            <p:spPr bwMode="auto">
              <a:xfrm flipH="1">
                <a:off x="5512" y="1608"/>
                <a:ext cx="20"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05" name="Line 120">
                <a:extLst>
                  <a:ext uri="{FF2B5EF4-FFF2-40B4-BE49-F238E27FC236}">
                    <a16:creationId xmlns:a16="http://schemas.microsoft.com/office/drawing/2014/main" id="{E1A1A68F-98DF-6140-8A3B-CC4EC09C27CC}"/>
                  </a:ext>
                </a:extLst>
              </p:cNvPr>
              <p:cNvSpPr>
                <a:spLocks noChangeShapeType="1"/>
              </p:cNvSpPr>
              <p:nvPr/>
            </p:nvSpPr>
            <p:spPr bwMode="auto">
              <a:xfrm flipH="1">
                <a:off x="5536" y="1620"/>
                <a:ext cx="20"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95" name="Group 121">
              <a:extLst>
                <a:ext uri="{FF2B5EF4-FFF2-40B4-BE49-F238E27FC236}">
                  <a16:creationId xmlns:a16="http://schemas.microsoft.com/office/drawing/2014/main" id="{AA767CA3-B9AF-1947-9E8B-7B78A42C71FF}"/>
                </a:ext>
              </a:extLst>
            </p:cNvPr>
            <p:cNvGrpSpPr>
              <a:grpSpLocks/>
            </p:cNvGrpSpPr>
            <p:nvPr/>
          </p:nvGrpSpPr>
          <p:grpSpPr bwMode="auto">
            <a:xfrm>
              <a:off x="1193" y="3984"/>
              <a:ext cx="52" cy="99"/>
              <a:chOff x="5508" y="1599"/>
              <a:chExt cx="48" cy="99"/>
            </a:xfrm>
          </p:grpSpPr>
          <p:sp>
            <p:nvSpPr>
              <p:cNvPr id="200" name="Freeform 122">
                <a:extLst>
                  <a:ext uri="{FF2B5EF4-FFF2-40B4-BE49-F238E27FC236}">
                    <a16:creationId xmlns:a16="http://schemas.microsoft.com/office/drawing/2014/main" id="{E2185BCA-8B31-CA41-B7BE-278DC93C1499}"/>
                  </a:ext>
                </a:extLst>
              </p:cNvPr>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01" name="Line 123">
                <a:extLst>
                  <a:ext uri="{FF2B5EF4-FFF2-40B4-BE49-F238E27FC236}">
                    <a16:creationId xmlns:a16="http://schemas.microsoft.com/office/drawing/2014/main" id="{4ACEFFB9-09D4-C34F-AFD8-91F81AEB14B7}"/>
                  </a:ext>
                </a:extLst>
              </p:cNvPr>
              <p:cNvSpPr>
                <a:spLocks noChangeShapeType="1"/>
              </p:cNvSpPr>
              <p:nvPr/>
            </p:nvSpPr>
            <p:spPr bwMode="auto">
              <a:xfrm flipH="1">
                <a:off x="5512" y="1608"/>
                <a:ext cx="20"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02" name="Line 124">
                <a:extLst>
                  <a:ext uri="{FF2B5EF4-FFF2-40B4-BE49-F238E27FC236}">
                    <a16:creationId xmlns:a16="http://schemas.microsoft.com/office/drawing/2014/main" id="{101431C9-4CC0-D847-919C-0DBB752E6ABE}"/>
                  </a:ext>
                </a:extLst>
              </p:cNvPr>
              <p:cNvSpPr>
                <a:spLocks noChangeShapeType="1"/>
              </p:cNvSpPr>
              <p:nvPr/>
            </p:nvSpPr>
            <p:spPr bwMode="auto">
              <a:xfrm flipH="1">
                <a:off x="5536" y="1620"/>
                <a:ext cx="20" cy="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196" name="Line 125">
              <a:extLst>
                <a:ext uri="{FF2B5EF4-FFF2-40B4-BE49-F238E27FC236}">
                  <a16:creationId xmlns:a16="http://schemas.microsoft.com/office/drawing/2014/main" id="{502198D0-5261-8C4C-8E3A-DF3954900C3B}"/>
                </a:ext>
              </a:extLst>
            </p:cNvPr>
            <p:cNvSpPr>
              <a:spLocks noChangeShapeType="1"/>
            </p:cNvSpPr>
            <p:nvPr/>
          </p:nvSpPr>
          <p:spPr bwMode="auto">
            <a:xfrm flipH="1">
              <a:off x="2344" y="3931"/>
              <a:ext cx="376" cy="0"/>
            </a:xfrm>
            <a:prstGeom prst="line">
              <a:avLst/>
            </a:prstGeom>
            <a:noFill/>
            <a:ln w="1905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97" name="Group 126">
              <a:extLst>
                <a:ext uri="{FF2B5EF4-FFF2-40B4-BE49-F238E27FC236}">
                  <a16:creationId xmlns:a16="http://schemas.microsoft.com/office/drawing/2014/main" id="{B5A4AEEA-E775-7C48-85F8-7A891122D441}"/>
                </a:ext>
              </a:extLst>
            </p:cNvPr>
            <p:cNvGrpSpPr>
              <a:grpSpLocks/>
            </p:cNvGrpSpPr>
            <p:nvPr/>
          </p:nvGrpSpPr>
          <p:grpSpPr bwMode="auto">
            <a:xfrm>
              <a:off x="2409" y="3815"/>
              <a:ext cx="218" cy="231"/>
              <a:chOff x="5140" y="400"/>
              <a:chExt cx="218" cy="231"/>
            </a:xfrm>
          </p:grpSpPr>
          <p:sp>
            <p:nvSpPr>
              <p:cNvPr id="198" name="Oval 127">
                <a:extLst>
                  <a:ext uri="{FF2B5EF4-FFF2-40B4-BE49-F238E27FC236}">
                    <a16:creationId xmlns:a16="http://schemas.microsoft.com/office/drawing/2014/main" id="{6DD6378B-4529-F246-A000-43AD78D87615}"/>
                  </a:ext>
                </a:extLst>
              </p:cNvPr>
              <p:cNvSpPr>
                <a:spLocks noChangeArrowheads="1"/>
              </p:cNvSpPr>
              <p:nvPr/>
            </p:nvSpPr>
            <p:spPr bwMode="auto">
              <a:xfrm>
                <a:off x="5140" y="410"/>
                <a:ext cx="218" cy="218"/>
              </a:xfrm>
              <a:prstGeom prst="ellipse">
                <a:avLst/>
              </a:prstGeom>
              <a:solidFill>
                <a:srgbClr val="FFFFFF"/>
              </a:solidFill>
              <a:ln w="9525">
                <a:solidFill>
                  <a:srgbClr val="CC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99" name="Text Box 128">
                <a:extLst>
                  <a:ext uri="{FF2B5EF4-FFF2-40B4-BE49-F238E27FC236}">
                    <a16:creationId xmlns:a16="http://schemas.microsoft.com/office/drawing/2014/main" id="{3F008E50-4578-AA40-AA1A-1A25E18912AB}"/>
                  </a:ext>
                </a:extLst>
              </p:cNvPr>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3</a:t>
                </a:r>
              </a:p>
            </p:txBody>
          </p:sp>
        </p:grpSp>
      </p:grpSp>
      <p:sp>
        <p:nvSpPr>
          <p:cNvPr id="206" name="Text Box 131">
            <a:extLst>
              <a:ext uri="{FF2B5EF4-FFF2-40B4-BE49-F238E27FC236}">
                <a16:creationId xmlns:a16="http://schemas.microsoft.com/office/drawing/2014/main" id="{5B16A2E0-A7C5-3944-8912-ED29E0528737}"/>
              </a:ext>
            </a:extLst>
          </p:cNvPr>
          <p:cNvSpPr txBox="1">
            <a:spLocks noChangeArrowheads="1"/>
          </p:cNvSpPr>
          <p:nvPr/>
        </p:nvSpPr>
        <p:spPr bwMode="auto">
          <a:xfrm>
            <a:off x="3146424" y="5435532"/>
            <a:ext cx="3559175"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altLang="en-US" sz="2000" b="1"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3:</a:t>
            </a:r>
            <a:r>
              <a:rPr kumimoji="0" lang="en-US" altLang="en-US" sz="2000" b="0" i="0" u="none" strike="noStrike" kern="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000" b="0" i="0" u="none" strike="noStrike" kern="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reply arrives, destination address: 138.76.29.7, 5001</a:t>
            </a:r>
          </a:p>
        </p:txBody>
      </p:sp>
      <p:sp>
        <p:nvSpPr>
          <p:cNvPr id="227" name="Text Box 12">
            <a:extLst>
              <a:ext uri="{FF2B5EF4-FFF2-40B4-BE49-F238E27FC236}">
                <a16:creationId xmlns:a16="http://schemas.microsoft.com/office/drawing/2014/main" id="{49399310-E32F-3746-9746-E3074C89CF53}"/>
              </a:ext>
            </a:extLst>
          </p:cNvPr>
          <p:cNvSpPr txBox="1">
            <a:spLocks noChangeArrowheads="1"/>
          </p:cNvSpPr>
          <p:nvPr/>
        </p:nvSpPr>
        <p:spPr bwMode="auto">
          <a:xfrm>
            <a:off x="9442128" y="3445831"/>
            <a:ext cx="8595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10.0.0.1</a:t>
            </a:r>
          </a:p>
        </p:txBody>
      </p:sp>
      <p:sp>
        <p:nvSpPr>
          <p:cNvPr id="228" name="Text Box 13">
            <a:extLst>
              <a:ext uri="{FF2B5EF4-FFF2-40B4-BE49-F238E27FC236}">
                <a16:creationId xmlns:a16="http://schemas.microsoft.com/office/drawing/2014/main" id="{79FD3F69-B708-374C-8283-25925B0CF8A1}"/>
              </a:ext>
            </a:extLst>
          </p:cNvPr>
          <p:cNvSpPr txBox="1">
            <a:spLocks noChangeArrowheads="1"/>
          </p:cNvSpPr>
          <p:nvPr/>
        </p:nvSpPr>
        <p:spPr bwMode="auto">
          <a:xfrm>
            <a:off x="9387377" y="4139110"/>
            <a:ext cx="8595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10.0.0.2</a:t>
            </a:r>
          </a:p>
        </p:txBody>
      </p:sp>
      <p:sp>
        <p:nvSpPr>
          <p:cNvPr id="229" name="Text Box 14">
            <a:extLst>
              <a:ext uri="{FF2B5EF4-FFF2-40B4-BE49-F238E27FC236}">
                <a16:creationId xmlns:a16="http://schemas.microsoft.com/office/drawing/2014/main" id="{7F37117D-9CBA-6142-9514-CEDB512B982C}"/>
              </a:ext>
            </a:extLst>
          </p:cNvPr>
          <p:cNvSpPr txBox="1">
            <a:spLocks noChangeArrowheads="1"/>
          </p:cNvSpPr>
          <p:nvPr/>
        </p:nvSpPr>
        <p:spPr bwMode="auto">
          <a:xfrm>
            <a:off x="9361024" y="4861740"/>
            <a:ext cx="8595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10.0.0.3</a:t>
            </a:r>
          </a:p>
        </p:txBody>
      </p:sp>
      <p:grpSp>
        <p:nvGrpSpPr>
          <p:cNvPr id="230" name="Group 107">
            <a:extLst>
              <a:ext uri="{FF2B5EF4-FFF2-40B4-BE49-F238E27FC236}">
                <a16:creationId xmlns:a16="http://schemas.microsoft.com/office/drawing/2014/main" id="{5A276570-5620-5249-95EA-FFEFE4E5954C}"/>
              </a:ext>
            </a:extLst>
          </p:cNvPr>
          <p:cNvGrpSpPr>
            <a:grpSpLocks/>
          </p:cNvGrpSpPr>
          <p:nvPr/>
        </p:nvGrpSpPr>
        <p:grpSpPr bwMode="auto">
          <a:xfrm flipH="1">
            <a:off x="10194143" y="3285987"/>
            <a:ext cx="641350" cy="558800"/>
            <a:chOff x="-44" y="1473"/>
            <a:chExt cx="981" cy="1105"/>
          </a:xfrm>
        </p:grpSpPr>
        <p:pic>
          <p:nvPicPr>
            <p:cNvPr id="231" name="Picture 108" descr="desktop_computer_stylized_medium">
              <a:extLst>
                <a:ext uri="{FF2B5EF4-FFF2-40B4-BE49-F238E27FC236}">
                  <a16:creationId xmlns:a16="http://schemas.microsoft.com/office/drawing/2014/main" id="{5A6AA966-22DC-6D4E-B91F-0DFE251A8C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2" name="Freeform 109">
              <a:extLst>
                <a:ext uri="{FF2B5EF4-FFF2-40B4-BE49-F238E27FC236}">
                  <a16:creationId xmlns:a16="http://schemas.microsoft.com/office/drawing/2014/main" id="{AC8248F8-AA55-9E46-99C8-227C0C6A4423}"/>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33" name="Group 110">
            <a:extLst>
              <a:ext uri="{FF2B5EF4-FFF2-40B4-BE49-F238E27FC236}">
                <a16:creationId xmlns:a16="http://schemas.microsoft.com/office/drawing/2014/main" id="{F7931E40-ABE0-FB4C-8BE6-E5CA5D446986}"/>
              </a:ext>
            </a:extLst>
          </p:cNvPr>
          <p:cNvGrpSpPr>
            <a:grpSpLocks/>
          </p:cNvGrpSpPr>
          <p:nvPr/>
        </p:nvGrpSpPr>
        <p:grpSpPr bwMode="auto">
          <a:xfrm flipH="1">
            <a:off x="10120943" y="3976903"/>
            <a:ext cx="641350" cy="558800"/>
            <a:chOff x="-44" y="1473"/>
            <a:chExt cx="981" cy="1105"/>
          </a:xfrm>
        </p:grpSpPr>
        <p:pic>
          <p:nvPicPr>
            <p:cNvPr id="234" name="Picture 111" descr="desktop_computer_stylized_medium">
              <a:extLst>
                <a:ext uri="{FF2B5EF4-FFF2-40B4-BE49-F238E27FC236}">
                  <a16:creationId xmlns:a16="http://schemas.microsoft.com/office/drawing/2014/main" id="{46410F71-6550-6941-8D6A-82A57E487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 name="Freeform 112">
              <a:extLst>
                <a:ext uri="{FF2B5EF4-FFF2-40B4-BE49-F238E27FC236}">
                  <a16:creationId xmlns:a16="http://schemas.microsoft.com/office/drawing/2014/main" id="{F4181B7B-5A98-CF43-AEE4-B0DD513BAC63}"/>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36" name="Group 113">
            <a:extLst>
              <a:ext uri="{FF2B5EF4-FFF2-40B4-BE49-F238E27FC236}">
                <a16:creationId xmlns:a16="http://schemas.microsoft.com/office/drawing/2014/main" id="{861D5467-8367-2443-9B4C-1AEA7B8ECA68}"/>
              </a:ext>
            </a:extLst>
          </p:cNvPr>
          <p:cNvGrpSpPr>
            <a:grpSpLocks/>
          </p:cNvGrpSpPr>
          <p:nvPr/>
        </p:nvGrpSpPr>
        <p:grpSpPr bwMode="auto">
          <a:xfrm flipH="1">
            <a:off x="10140169" y="4685809"/>
            <a:ext cx="641350" cy="558800"/>
            <a:chOff x="-44" y="1473"/>
            <a:chExt cx="981" cy="1105"/>
          </a:xfrm>
        </p:grpSpPr>
        <p:pic>
          <p:nvPicPr>
            <p:cNvPr id="237" name="Picture 114" descr="desktop_computer_stylized_medium">
              <a:extLst>
                <a:ext uri="{FF2B5EF4-FFF2-40B4-BE49-F238E27FC236}">
                  <a16:creationId xmlns:a16="http://schemas.microsoft.com/office/drawing/2014/main" id="{F446E0AC-D5ED-E540-8785-FC1BD31A3F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8" name="Freeform 115">
              <a:extLst>
                <a:ext uri="{FF2B5EF4-FFF2-40B4-BE49-F238E27FC236}">
                  <a16:creationId xmlns:a16="http://schemas.microsoft.com/office/drawing/2014/main" id="{64F8FFEC-C205-9D46-881B-232F00BBEB1D}"/>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cxnSp>
        <p:nvCxnSpPr>
          <p:cNvPr id="239" name="Straight Connector 238">
            <a:extLst>
              <a:ext uri="{FF2B5EF4-FFF2-40B4-BE49-F238E27FC236}">
                <a16:creationId xmlns:a16="http://schemas.microsoft.com/office/drawing/2014/main" id="{562723B0-260D-DF45-850D-1F83CDD55DF2}"/>
              </a:ext>
            </a:extLst>
          </p:cNvPr>
          <p:cNvCxnSpPr>
            <a:cxnSpLocks/>
          </p:cNvCxnSpPr>
          <p:nvPr/>
        </p:nvCxnSpPr>
        <p:spPr>
          <a:xfrm>
            <a:off x="9963568" y="3732745"/>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E93D9DA7-8220-C94D-A035-54D2439B3DCA}"/>
              </a:ext>
            </a:extLst>
          </p:cNvPr>
          <p:cNvCxnSpPr>
            <a:cxnSpLocks/>
          </p:cNvCxnSpPr>
          <p:nvPr/>
        </p:nvCxnSpPr>
        <p:spPr>
          <a:xfrm>
            <a:off x="9891178" y="4418545"/>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18D6C476-F9DB-5545-BB86-8E00D4536D0E}"/>
              </a:ext>
            </a:extLst>
          </p:cNvPr>
          <p:cNvCxnSpPr>
            <a:cxnSpLocks/>
          </p:cNvCxnSpPr>
          <p:nvPr/>
        </p:nvCxnSpPr>
        <p:spPr>
          <a:xfrm>
            <a:off x="9910228" y="5134825"/>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B12C04C6-16E3-F846-AACA-B4245DBFD6F2}"/>
              </a:ext>
            </a:extLst>
          </p:cNvPr>
          <p:cNvGrpSpPr/>
          <p:nvPr/>
        </p:nvGrpSpPr>
        <p:grpSpPr>
          <a:xfrm>
            <a:off x="3937552" y="4333461"/>
            <a:ext cx="3034748" cy="304800"/>
            <a:chOff x="2454675" y="2927412"/>
            <a:chExt cx="4705166" cy="431082"/>
          </a:xfrm>
        </p:grpSpPr>
        <p:cxnSp>
          <p:nvCxnSpPr>
            <p:cNvPr id="246" name="Straight Connector 245">
              <a:extLst>
                <a:ext uri="{FF2B5EF4-FFF2-40B4-BE49-F238E27FC236}">
                  <a16:creationId xmlns:a16="http://schemas.microsoft.com/office/drawing/2014/main" id="{E627D780-1323-2748-B302-A7E383AEE6BE}"/>
                </a:ext>
              </a:extLst>
            </p:cNvPr>
            <p:cNvCxnSpPr/>
            <p:nvPr/>
          </p:nvCxnSpPr>
          <p:spPr>
            <a:xfrm>
              <a:off x="2454675" y="3124940"/>
              <a:ext cx="470516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7" name="Group 246">
              <a:extLst>
                <a:ext uri="{FF2B5EF4-FFF2-40B4-BE49-F238E27FC236}">
                  <a16:creationId xmlns:a16="http://schemas.microsoft.com/office/drawing/2014/main" id="{9AB30032-A510-F64D-97F2-6FC662A0EA56}"/>
                </a:ext>
              </a:extLst>
            </p:cNvPr>
            <p:cNvGrpSpPr/>
            <p:nvPr/>
          </p:nvGrpSpPr>
          <p:grpSpPr>
            <a:xfrm>
              <a:off x="5427861" y="2927412"/>
              <a:ext cx="1040553" cy="431082"/>
              <a:chOff x="7493876" y="2774731"/>
              <a:chExt cx="1481958" cy="894622"/>
            </a:xfrm>
          </p:grpSpPr>
          <p:sp>
            <p:nvSpPr>
              <p:cNvPr id="248" name="Freeform 247">
                <a:extLst>
                  <a:ext uri="{FF2B5EF4-FFF2-40B4-BE49-F238E27FC236}">
                    <a16:creationId xmlns:a16="http://schemas.microsoft.com/office/drawing/2014/main" id="{A1997FEC-C6AB-9545-A2D9-61FD862EE30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49" name="Oval 248">
                <a:extLst>
                  <a:ext uri="{FF2B5EF4-FFF2-40B4-BE49-F238E27FC236}">
                    <a16:creationId xmlns:a16="http://schemas.microsoft.com/office/drawing/2014/main" id="{0E38C263-DE9A-7047-B28D-3D2374F54F6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50" name="Group 249">
                <a:extLst>
                  <a:ext uri="{FF2B5EF4-FFF2-40B4-BE49-F238E27FC236}">
                    <a16:creationId xmlns:a16="http://schemas.microsoft.com/office/drawing/2014/main" id="{D5529F41-5E24-9D46-BA03-33C065DA3213}"/>
                  </a:ext>
                </a:extLst>
              </p:cNvPr>
              <p:cNvGrpSpPr/>
              <p:nvPr/>
            </p:nvGrpSpPr>
            <p:grpSpPr>
              <a:xfrm>
                <a:off x="7713663" y="2848339"/>
                <a:ext cx="1042107" cy="425543"/>
                <a:chOff x="7786941" y="2884917"/>
                <a:chExt cx="897649" cy="353919"/>
              </a:xfrm>
            </p:grpSpPr>
            <p:sp>
              <p:nvSpPr>
                <p:cNvPr id="251" name="Freeform 250">
                  <a:extLst>
                    <a:ext uri="{FF2B5EF4-FFF2-40B4-BE49-F238E27FC236}">
                      <a16:creationId xmlns:a16="http://schemas.microsoft.com/office/drawing/2014/main" id="{AE15E879-3143-CB42-BEE3-B6A32D2D0C7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2" name="Freeform 251">
                  <a:extLst>
                    <a:ext uri="{FF2B5EF4-FFF2-40B4-BE49-F238E27FC236}">
                      <a16:creationId xmlns:a16="http://schemas.microsoft.com/office/drawing/2014/main" id="{DF86F847-AACC-7541-950E-BCAC8B07703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3" name="Freeform 252">
                  <a:extLst>
                    <a:ext uri="{FF2B5EF4-FFF2-40B4-BE49-F238E27FC236}">
                      <a16:creationId xmlns:a16="http://schemas.microsoft.com/office/drawing/2014/main" id="{73A10729-E988-9C44-AF80-3AA3BE33506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4" name="Freeform 253">
                  <a:extLst>
                    <a:ext uri="{FF2B5EF4-FFF2-40B4-BE49-F238E27FC236}">
                      <a16:creationId xmlns:a16="http://schemas.microsoft.com/office/drawing/2014/main" id="{17D86888-2395-8649-A2AB-2EED2F8EE04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cxnSp>
        <p:nvCxnSpPr>
          <p:cNvPr id="255" name="Straight Arrow Connector 254">
            <a:extLst>
              <a:ext uri="{FF2B5EF4-FFF2-40B4-BE49-F238E27FC236}">
                <a16:creationId xmlns:a16="http://schemas.microsoft.com/office/drawing/2014/main" id="{7FD54FD3-566B-9D4F-9E44-CAE5EE93D481}"/>
              </a:ext>
            </a:extLst>
          </p:cNvPr>
          <p:cNvCxnSpPr/>
          <p:nvPr/>
        </p:nvCxnSpPr>
        <p:spPr>
          <a:xfrm flipV="1">
            <a:off x="5701553" y="4503542"/>
            <a:ext cx="0" cy="27383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Straight Arrow Connector 255">
            <a:extLst>
              <a:ext uri="{FF2B5EF4-FFF2-40B4-BE49-F238E27FC236}">
                <a16:creationId xmlns:a16="http://schemas.microsoft.com/office/drawing/2014/main" id="{2E39225B-8D0F-9646-AC3E-B27235CCF047}"/>
              </a:ext>
            </a:extLst>
          </p:cNvPr>
          <p:cNvCxnSpPr>
            <a:cxnSpLocks/>
          </p:cNvCxnSpPr>
          <p:nvPr/>
        </p:nvCxnSpPr>
        <p:spPr>
          <a:xfrm>
            <a:off x="6577649" y="4166958"/>
            <a:ext cx="0" cy="27383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2" name="Slide Number Placeholder 3">
            <a:extLst>
              <a:ext uri="{FF2B5EF4-FFF2-40B4-BE49-F238E27FC236}">
                <a16:creationId xmlns:a16="http://schemas.microsoft.com/office/drawing/2014/main" id="{9F67CE8D-C42D-5F41-A08F-EBC69C9720F2}"/>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69</a:t>
            </a:fld>
            <a:endParaRPr lang="en-US" dirty="0"/>
          </a:p>
        </p:txBody>
      </p:sp>
    </p:spTree>
    <p:extLst>
      <p:ext uri="{BB962C8B-B14F-4D97-AF65-F5344CB8AC3E}">
        <p14:creationId xmlns:p14="http://schemas.microsoft.com/office/powerpoint/2010/main" val="804282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wipe(right)">
                                      <p:cBhvr>
                                        <p:cTn id="7" dur="1000"/>
                                        <p:tgtEl>
                                          <p:spTgt spid="125"/>
                                        </p:tgtEl>
                                      </p:cBhvr>
                                    </p:animEffect>
                                  </p:childTnLst>
                                </p:cTn>
                              </p:par>
                            </p:childTnLst>
                          </p:cTn>
                        </p:par>
                        <p:par>
                          <p:cTn id="8" fill="hold">
                            <p:stCondLst>
                              <p:cond delay="1000"/>
                            </p:stCondLst>
                            <p:childTnLst>
                              <p:par>
                                <p:cTn id="9" presetID="1" presetClass="entr" presetSubtype="0" fill="hold" nodeType="afterEffect">
                                  <p:stCondLst>
                                    <p:cond delay="0"/>
                                  </p:stCondLst>
                                  <p:childTnLst>
                                    <p:set>
                                      <p:cBhvr>
                                        <p:cTn id="10" dur="1" fill="hold">
                                          <p:stCondLst>
                                            <p:cond delay="0"/>
                                          </p:stCondLst>
                                        </p:cTn>
                                        <p:tgtEl>
                                          <p:spTgt spid="145"/>
                                        </p:tgtEl>
                                        <p:attrNameLst>
                                          <p:attrName>style.visibility</p:attrName>
                                        </p:attrNameLst>
                                      </p:cBhvr>
                                      <p:to>
                                        <p:strVal val="visible"/>
                                      </p:to>
                                    </p:set>
                                  </p:childTnLst>
                                  <p:subTnLst>
                                    <p:set>
                                      <p:cBhvr override="childStyle">
                                        <p:cTn dur="1" fill="hold" display="0" masterRel="nextClick" afterEffect="1"/>
                                        <p:tgtEl>
                                          <p:spTgt spid="14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22" presetClass="entr" presetSubtype="2" fill="hold" nodeType="clickEffect">
                                  <p:stCondLst>
                                    <p:cond delay="0"/>
                                  </p:stCondLst>
                                  <p:childTnLst>
                                    <p:set>
                                      <p:cBhvr>
                                        <p:cTn id="14" dur="1" fill="hold">
                                          <p:stCondLst>
                                            <p:cond delay="0"/>
                                          </p:stCondLst>
                                        </p:cTn>
                                        <p:tgtEl>
                                          <p:spTgt spid="170"/>
                                        </p:tgtEl>
                                        <p:attrNameLst>
                                          <p:attrName>style.visibility</p:attrName>
                                        </p:attrNameLst>
                                      </p:cBhvr>
                                      <p:to>
                                        <p:strVal val="visible"/>
                                      </p:to>
                                    </p:set>
                                    <p:animEffect transition="in" filter="wipe(right)">
                                      <p:cBhvr>
                                        <p:cTn id="15" dur="1000"/>
                                        <p:tgtEl>
                                          <p:spTgt spid="170"/>
                                        </p:tgtEl>
                                      </p:cBhvr>
                                    </p:animEffect>
                                  </p:childTnLst>
                                </p:cTn>
                              </p:par>
                            </p:childTnLst>
                          </p:cTn>
                        </p:par>
                        <p:par>
                          <p:cTn id="16" fill="hold">
                            <p:stCondLst>
                              <p:cond delay="1000"/>
                            </p:stCondLst>
                            <p:childTnLst>
                              <p:par>
                                <p:cTn id="17" presetID="1" presetClass="entr" presetSubtype="0" fill="hold" grpId="0" nodeType="afterEffect">
                                  <p:stCondLst>
                                    <p:cond delay="0"/>
                                  </p:stCondLst>
                                  <p:childTnLst>
                                    <p:set>
                                      <p:cBhvr>
                                        <p:cTn id="18" dur="1" fill="hold">
                                          <p:stCondLst>
                                            <p:cond delay="0"/>
                                          </p:stCondLst>
                                        </p:cTn>
                                        <p:tgtEl>
                                          <p:spTgt spid="154"/>
                                        </p:tgtEl>
                                        <p:attrNameLst>
                                          <p:attrName>style.visibility</p:attrName>
                                        </p:attrNameLst>
                                      </p:cBhvr>
                                      <p:to>
                                        <p:strVal val="visible"/>
                                      </p:to>
                                    </p:set>
                                  </p:childTnLst>
                                </p:cTn>
                              </p:par>
                            </p:childTnLst>
                          </p:cTn>
                        </p:par>
                        <p:par>
                          <p:cTn id="19" fill="hold">
                            <p:stCondLst>
                              <p:cond delay="1000"/>
                            </p:stCondLst>
                            <p:childTnLst>
                              <p:par>
                                <p:cTn id="20" presetID="1" presetClass="entr" presetSubtype="0" fill="hold" nodeType="afterEffect">
                                  <p:stCondLst>
                                    <p:cond delay="0"/>
                                  </p:stCondLst>
                                  <p:childTnLst>
                                    <p:set>
                                      <p:cBhvr>
                                        <p:cTn id="21" dur="1" fill="hold">
                                          <p:stCondLst>
                                            <p:cond delay="0"/>
                                          </p:stCondLst>
                                        </p:cTn>
                                        <p:tgtEl>
                                          <p:spTgt spid="186"/>
                                        </p:tgtEl>
                                        <p:attrNameLst>
                                          <p:attrName>style.visibility</p:attrName>
                                        </p:attrNameLst>
                                      </p:cBhvr>
                                      <p:to>
                                        <p:strVal val="visible"/>
                                      </p:to>
                                    </p:set>
                                  </p:childTnLst>
                                  <p:subTnLst>
                                    <p:set>
                                      <p:cBhvr override="childStyle">
                                        <p:cTn dur="1" fill="hold" display="0" masterRel="nextClick" afterEffect="1"/>
                                        <p:tgtEl>
                                          <p:spTgt spid="186"/>
                                        </p:tgtEl>
                                        <p:attrNameLst>
                                          <p:attrName>style.visibility</p:attrName>
                                        </p:attrNameLst>
                                      </p:cBhvr>
                                      <p:to>
                                        <p:strVal val="hidden"/>
                                      </p:to>
                                    </p:set>
                                  </p:sub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191"/>
                                        </p:tgtEl>
                                        <p:attrNameLst>
                                          <p:attrName>style.visibility</p:attrName>
                                        </p:attrNameLst>
                                      </p:cBhvr>
                                      <p:to>
                                        <p:strVal val="visible"/>
                                      </p:to>
                                    </p:set>
                                    <p:animEffect transition="in" filter="wipe(left)">
                                      <p:cBhvr>
                                        <p:cTn id="26" dur="1000"/>
                                        <p:tgtEl>
                                          <p:spTgt spid="191"/>
                                        </p:tgtEl>
                                      </p:cBhvr>
                                    </p:animEffect>
                                  </p:childTnLst>
                                </p:cTn>
                              </p:par>
                            </p:childTnLst>
                          </p:cTn>
                        </p:par>
                        <p:par>
                          <p:cTn id="27" fill="hold">
                            <p:stCondLst>
                              <p:cond delay="1000"/>
                            </p:stCondLst>
                            <p:childTnLst>
                              <p:par>
                                <p:cTn id="28" presetID="1" presetClass="entr" presetSubtype="0" fill="hold" grpId="0" nodeType="afterEffect">
                                  <p:stCondLst>
                                    <p:cond delay="0"/>
                                  </p:stCondLst>
                                  <p:childTnLst>
                                    <p:set>
                                      <p:cBhvr>
                                        <p:cTn id="29" dur="1" fill="hold">
                                          <p:stCondLst>
                                            <p:cond delay="0"/>
                                          </p:stCondLst>
                                        </p:cTn>
                                        <p:tgtEl>
                                          <p:spTgt spid="206"/>
                                        </p:tgtEl>
                                        <p:attrNameLst>
                                          <p:attrName>style.visibility</p:attrName>
                                        </p:attrNameLst>
                                      </p:cBhvr>
                                      <p:to>
                                        <p:strVal val="visible"/>
                                      </p:to>
                                    </p:set>
                                  </p:childTnLst>
                                  <p:subTnLst>
                                    <p:set>
                                      <p:cBhvr override="childStyle">
                                        <p:cTn dur="1" fill="hold" display="0" masterRel="nextClick" afterEffect="1"/>
                                        <p:tgtEl>
                                          <p:spTgt spid="206"/>
                                        </p:tgtEl>
                                        <p:attrNameLst>
                                          <p:attrName>style.visibility</p:attrName>
                                        </p:attrNameLst>
                                      </p:cBhvr>
                                      <p:to>
                                        <p:strVal val="hidden"/>
                                      </p:to>
                                    </p:set>
                                  </p:sub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155"/>
                                        </p:tgtEl>
                                        <p:attrNameLst>
                                          <p:attrName>style.visibility</p:attrName>
                                        </p:attrNameLst>
                                      </p:cBhvr>
                                      <p:to>
                                        <p:strVal val="visible"/>
                                      </p:to>
                                    </p:set>
                                    <p:animEffect transition="in" filter="wipe(left)">
                                      <p:cBhvr>
                                        <p:cTn id="34" dur="10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 grpId="0"/>
      <p:bldP spid="20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B46D7-DEDF-364B-99E9-3FB1F889B8A9}"/>
              </a:ext>
            </a:extLst>
          </p:cNvPr>
          <p:cNvSpPr>
            <a:spLocks noGrp="1"/>
          </p:cNvSpPr>
          <p:nvPr>
            <p:ph type="title"/>
          </p:nvPr>
        </p:nvSpPr>
        <p:spPr>
          <a:xfrm>
            <a:off x="838200" y="279543"/>
            <a:ext cx="10515600" cy="894622"/>
          </a:xfrm>
        </p:spPr>
        <p:txBody>
          <a:bodyPr>
            <a:normAutofit/>
          </a:bodyPr>
          <a:lstStyle/>
          <a:p>
            <a:r>
              <a:rPr lang="en-US" sz="4800" dirty="0"/>
              <a:t>Per-router control plane</a:t>
            </a:r>
          </a:p>
        </p:txBody>
      </p:sp>
      <p:sp>
        <p:nvSpPr>
          <p:cNvPr id="4" name="TextBox 257">
            <a:extLst>
              <a:ext uri="{FF2B5EF4-FFF2-40B4-BE49-F238E27FC236}">
                <a16:creationId xmlns:a16="http://schemas.microsoft.com/office/drawing/2014/main" id="{8EB40520-A927-A94E-975A-4093319F1CF3}"/>
              </a:ext>
            </a:extLst>
          </p:cNvPr>
          <p:cNvSpPr txBox="1">
            <a:spLocks noChangeArrowheads="1"/>
          </p:cNvSpPr>
          <p:nvPr/>
        </p:nvSpPr>
        <p:spPr bwMode="auto">
          <a:xfrm>
            <a:off x="780773" y="1101105"/>
            <a:ext cx="10987157"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Individual routing algorithm components </a:t>
            </a:r>
            <a:r>
              <a:rPr kumimoji="0" lang="en-US" altLang="en-US" sz="3200" b="0" i="1" u="none" strike="noStrike" kern="1200" cap="none" spc="0" normalizeH="0" baseline="0" noProof="0" dirty="0">
                <a:ln>
                  <a:noFill/>
                </a:ln>
                <a:solidFill>
                  <a:srgbClr val="000090"/>
                </a:solidFill>
                <a:effectLst/>
                <a:uLnTx/>
                <a:uFillTx/>
                <a:latin typeface="Calibri" panose="020F0502020204030204"/>
                <a:ea typeface="ＭＳ Ｐゴシック" panose="020B0600070205080204" pitchFamily="34" charset="-128"/>
                <a:cs typeface="+mn-cs"/>
              </a:rPr>
              <a:t>in each and every router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interact in the control plane</a:t>
            </a:r>
          </a:p>
        </p:txBody>
      </p:sp>
      <p:sp>
        <p:nvSpPr>
          <p:cNvPr id="238" name="Freeform 2">
            <a:extLst>
              <a:ext uri="{FF2B5EF4-FFF2-40B4-BE49-F238E27FC236}">
                <a16:creationId xmlns:a16="http://schemas.microsoft.com/office/drawing/2014/main" id="{66A80B54-F93B-A94A-938E-DFA6C3C90E64}"/>
              </a:ext>
            </a:extLst>
          </p:cNvPr>
          <p:cNvSpPr>
            <a:spLocks/>
          </p:cNvSpPr>
          <p:nvPr/>
        </p:nvSpPr>
        <p:spPr bwMode="auto">
          <a:xfrm>
            <a:off x="4182648" y="5476945"/>
            <a:ext cx="4027487" cy="939800"/>
          </a:xfrm>
          <a:custGeom>
            <a:avLst/>
            <a:gdLst>
              <a:gd name="T0" fmla="*/ 2147483647 w 10001"/>
              <a:gd name="T1" fmla="*/ 2147483647 h 10125"/>
              <a:gd name="T2" fmla="*/ 2147483647 w 10001"/>
              <a:gd name="T3" fmla="*/ 2147483647 h 10125"/>
              <a:gd name="T4" fmla="*/ 2147483647 w 10001"/>
              <a:gd name="T5" fmla="*/ 2147483647 h 10125"/>
              <a:gd name="T6" fmla="*/ 2147483647 w 10001"/>
              <a:gd name="T7" fmla="*/ 0 h 10125"/>
              <a:gd name="T8" fmla="*/ 2147483647 w 10001"/>
              <a:gd name="T9" fmla="*/ 2147483647 h 10125"/>
              <a:gd name="T10" fmla="*/ 2147483647 w 10001"/>
              <a:gd name="T11" fmla="*/ 2147483647 h 10125"/>
              <a:gd name="T12" fmla="*/ 2147483647 w 10001"/>
              <a:gd name="T13" fmla="*/ 2147483647 h 10125"/>
              <a:gd name="T14" fmla="*/ 2147483647 w 10001"/>
              <a:gd name="T15" fmla="*/ 2147483647 h 10125"/>
              <a:gd name="T16" fmla="*/ 2147483647 w 10001"/>
              <a:gd name="T17" fmla="*/ 2147483647 h 10125"/>
              <a:gd name="T18" fmla="*/ 2147483647 w 10001"/>
              <a:gd name="T19" fmla="*/ 2147483647 h 10125"/>
              <a:gd name="T20" fmla="*/ 2147483647 w 10001"/>
              <a:gd name="T21" fmla="*/ 2147483647 h 10125"/>
              <a:gd name="T22" fmla="*/ 2147483647 w 10001"/>
              <a:gd name="T23" fmla="*/ 2147483647 h 10125"/>
              <a:gd name="T24" fmla="*/ 2147483647 w 10001"/>
              <a:gd name="T25" fmla="*/ 2147483647 h 10125"/>
              <a:gd name="T26" fmla="*/ 2147483647 w 10001"/>
              <a:gd name="T27" fmla="*/ 2147483647 h 10125"/>
              <a:gd name="T28" fmla="*/ 2147483647 w 10001"/>
              <a:gd name="T29" fmla="*/ 2147483647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239" name="Straight Connector 238">
            <a:extLst>
              <a:ext uri="{FF2B5EF4-FFF2-40B4-BE49-F238E27FC236}">
                <a16:creationId xmlns:a16="http://schemas.microsoft.com/office/drawing/2014/main" id="{6B89A56E-4B45-1449-B1CC-C8EF7ABE50B3}"/>
              </a:ext>
            </a:extLst>
          </p:cNvPr>
          <p:cNvCxnSpPr/>
          <p:nvPr/>
        </p:nvCxnSpPr>
        <p:spPr>
          <a:xfrm flipV="1">
            <a:off x="4812885" y="5629345"/>
            <a:ext cx="1316038" cy="131762"/>
          </a:xfrm>
          <a:prstGeom prst="line">
            <a:avLst/>
          </a:prstGeom>
          <a:noFill/>
          <a:ln w="12700" cap="flat" cmpd="sng" algn="ctr">
            <a:solidFill>
              <a:srgbClr val="000000"/>
            </a:solidFill>
            <a:prstDash val="solid"/>
          </a:ln>
          <a:effectLst/>
        </p:spPr>
      </p:cxnSp>
      <p:cxnSp>
        <p:nvCxnSpPr>
          <p:cNvPr id="240" name="Straight Connector 239">
            <a:extLst>
              <a:ext uri="{FF2B5EF4-FFF2-40B4-BE49-F238E27FC236}">
                <a16:creationId xmlns:a16="http://schemas.microsoft.com/office/drawing/2014/main" id="{2740CBE6-0A59-E645-A69D-A9AE662529A8}"/>
              </a:ext>
            </a:extLst>
          </p:cNvPr>
          <p:cNvCxnSpPr/>
          <p:nvPr/>
        </p:nvCxnSpPr>
        <p:spPr>
          <a:xfrm>
            <a:off x="4701760" y="5815082"/>
            <a:ext cx="2259013" cy="300038"/>
          </a:xfrm>
          <a:prstGeom prst="line">
            <a:avLst/>
          </a:prstGeom>
          <a:noFill/>
          <a:ln w="12700" cap="flat" cmpd="sng" algn="ctr">
            <a:solidFill>
              <a:srgbClr val="000000"/>
            </a:solidFill>
            <a:prstDash val="solid"/>
          </a:ln>
          <a:effectLst/>
        </p:spPr>
      </p:cxnSp>
      <p:cxnSp>
        <p:nvCxnSpPr>
          <p:cNvPr id="241" name="Straight Connector 240">
            <a:extLst>
              <a:ext uri="{FF2B5EF4-FFF2-40B4-BE49-F238E27FC236}">
                <a16:creationId xmlns:a16="http://schemas.microsoft.com/office/drawing/2014/main" id="{FEDEF0D8-C674-7A42-948E-7E305FE7E98D}"/>
              </a:ext>
            </a:extLst>
          </p:cNvPr>
          <p:cNvCxnSpPr/>
          <p:nvPr/>
        </p:nvCxnSpPr>
        <p:spPr>
          <a:xfrm>
            <a:off x="4714460" y="5921445"/>
            <a:ext cx="714375" cy="274637"/>
          </a:xfrm>
          <a:prstGeom prst="line">
            <a:avLst/>
          </a:prstGeom>
          <a:noFill/>
          <a:ln w="12700" cap="flat" cmpd="sng" algn="ctr">
            <a:solidFill>
              <a:srgbClr val="000000"/>
            </a:solidFill>
            <a:prstDash val="solid"/>
          </a:ln>
          <a:effectLst/>
        </p:spPr>
      </p:cxnSp>
      <p:cxnSp>
        <p:nvCxnSpPr>
          <p:cNvPr id="242" name="Straight Connector 241">
            <a:extLst>
              <a:ext uri="{FF2B5EF4-FFF2-40B4-BE49-F238E27FC236}">
                <a16:creationId xmlns:a16="http://schemas.microsoft.com/office/drawing/2014/main" id="{88FEC270-B253-8E44-A411-9C7971EEB2C5}"/>
              </a:ext>
            </a:extLst>
          </p:cNvPr>
          <p:cNvCxnSpPr/>
          <p:nvPr/>
        </p:nvCxnSpPr>
        <p:spPr>
          <a:xfrm flipV="1">
            <a:off x="5732048" y="6115120"/>
            <a:ext cx="1247775" cy="80962"/>
          </a:xfrm>
          <a:prstGeom prst="line">
            <a:avLst/>
          </a:prstGeom>
          <a:noFill/>
          <a:ln w="12700" cap="flat" cmpd="sng" algn="ctr">
            <a:solidFill>
              <a:srgbClr val="000000"/>
            </a:solidFill>
            <a:prstDash val="solid"/>
          </a:ln>
          <a:effectLst/>
        </p:spPr>
      </p:cxnSp>
      <p:cxnSp>
        <p:nvCxnSpPr>
          <p:cNvPr id="243" name="Straight Connector 242">
            <a:extLst>
              <a:ext uri="{FF2B5EF4-FFF2-40B4-BE49-F238E27FC236}">
                <a16:creationId xmlns:a16="http://schemas.microsoft.com/office/drawing/2014/main" id="{829E7CD6-E2DF-3F41-969B-DA845A408D9F}"/>
              </a:ext>
            </a:extLst>
          </p:cNvPr>
          <p:cNvCxnSpPr/>
          <p:nvPr/>
        </p:nvCxnSpPr>
        <p:spPr>
          <a:xfrm>
            <a:off x="6392448" y="5661095"/>
            <a:ext cx="1057275" cy="123825"/>
          </a:xfrm>
          <a:prstGeom prst="line">
            <a:avLst/>
          </a:prstGeom>
          <a:noFill/>
          <a:ln w="12700" cap="flat" cmpd="sng" algn="ctr">
            <a:solidFill>
              <a:srgbClr val="000000"/>
            </a:solidFill>
            <a:prstDash val="solid"/>
          </a:ln>
          <a:effectLst/>
        </p:spPr>
      </p:cxnSp>
      <p:cxnSp>
        <p:nvCxnSpPr>
          <p:cNvPr id="244" name="Straight Connector 243">
            <a:extLst>
              <a:ext uri="{FF2B5EF4-FFF2-40B4-BE49-F238E27FC236}">
                <a16:creationId xmlns:a16="http://schemas.microsoft.com/office/drawing/2014/main" id="{DE601DF1-8D2D-2A46-BC8F-F868A11F76CA}"/>
              </a:ext>
            </a:extLst>
          </p:cNvPr>
          <p:cNvCxnSpPr/>
          <p:nvPr/>
        </p:nvCxnSpPr>
        <p:spPr>
          <a:xfrm flipV="1">
            <a:off x="5676485" y="5815082"/>
            <a:ext cx="1790700" cy="300038"/>
          </a:xfrm>
          <a:prstGeom prst="line">
            <a:avLst/>
          </a:prstGeom>
          <a:noFill/>
          <a:ln w="12700" cap="flat" cmpd="sng" algn="ctr">
            <a:solidFill>
              <a:srgbClr val="000000"/>
            </a:solidFill>
            <a:prstDash val="solid"/>
          </a:ln>
          <a:effectLst/>
        </p:spPr>
      </p:cxnSp>
      <p:cxnSp>
        <p:nvCxnSpPr>
          <p:cNvPr id="245" name="Straight Connector 244">
            <a:extLst>
              <a:ext uri="{FF2B5EF4-FFF2-40B4-BE49-F238E27FC236}">
                <a16:creationId xmlns:a16="http://schemas.microsoft.com/office/drawing/2014/main" id="{A11DDE0B-F575-FA48-8F6B-03D4A7733DCF}"/>
              </a:ext>
            </a:extLst>
          </p:cNvPr>
          <p:cNvCxnSpPr/>
          <p:nvPr/>
        </p:nvCxnSpPr>
        <p:spPr>
          <a:xfrm flipV="1">
            <a:off x="7003635" y="5843657"/>
            <a:ext cx="588963" cy="271463"/>
          </a:xfrm>
          <a:prstGeom prst="line">
            <a:avLst/>
          </a:prstGeom>
          <a:noFill/>
          <a:ln w="12700" cap="flat" cmpd="sng" algn="ctr">
            <a:solidFill>
              <a:srgbClr val="000000"/>
            </a:solidFill>
            <a:prstDash val="solid"/>
          </a:ln>
          <a:effectLst/>
        </p:spPr>
      </p:cxnSp>
      <p:cxnSp>
        <p:nvCxnSpPr>
          <p:cNvPr id="246" name="Straight Connector 245">
            <a:extLst>
              <a:ext uri="{FF2B5EF4-FFF2-40B4-BE49-F238E27FC236}">
                <a16:creationId xmlns:a16="http://schemas.microsoft.com/office/drawing/2014/main" id="{ADA6CD88-616E-B24E-8E41-831DCFC74F88}"/>
              </a:ext>
            </a:extLst>
          </p:cNvPr>
          <p:cNvCxnSpPr/>
          <p:nvPr/>
        </p:nvCxnSpPr>
        <p:spPr>
          <a:xfrm>
            <a:off x="6146385" y="5629345"/>
            <a:ext cx="814388" cy="400050"/>
          </a:xfrm>
          <a:prstGeom prst="line">
            <a:avLst/>
          </a:prstGeom>
          <a:noFill/>
          <a:ln w="12700" cap="flat" cmpd="sng" algn="ctr">
            <a:solidFill>
              <a:srgbClr val="000000"/>
            </a:solidFill>
            <a:prstDash val="solid"/>
          </a:ln>
          <a:effectLst/>
        </p:spPr>
      </p:cxnSp>
      <p:grpSp>
        <p:nvGrpSpPr>
          <p:cNvPr id="247" name="Group 7">
            <a:extLst>
              <a:ext uri="{FF2B5EF4-FFF2-40B4-BE49-F238E27FC236}">
                <a16:creationId xmlns:a16="http://schemas.microsoft.com/office/drawing/2014/main" id="{F23FF8D1-2C6B-9448-B97C-26AA0FF38328}"/>
              </a:ext>
            </a:extLst>
          </p:cNvPr>
          <p:cNvGrpSpPr>
            <a:grpSpLocks/>
          </p:cNvGrpSpPr>
          <p:nvPr/>
        </p:nvGrpSpPr>
        <p:grpSpPr bwMode="auto">
          <a:xfrm>
            <a:off x="5271673" y="6054795"/>
            <a:ext cx="563562" cy="293687"/>
            <a:chOff x="1871277" y="1576300"/>
            <a:chExt cx="1128371" cy="437861"/>
          </a:xfrm>
        </p:grpSpPr>
        <p:sp>
          <p:nvSpPr>
            <p:cNvPr id="248" name="Oval 247">
              <a:extLst>
                <a:ext uri="{FF2B5EF4-FFF2-40B4-BE49-F238E27FC236}">
                  <a16:creationId xmlns:a16="http://schemas.microsoft.com/office/drawing/2014/main" id="{F781E7E0-A5A4-AD4A-A844-E9A7BB7A7970}"/>
                </a:ext>
              </a:extLst>
            </p:cNvPr>
            <p:cNvSpPr>
              <a:spLocks noChangeArrowheads="1"/>
            </p:cNvSpPr>
            <p:nvPr/>
          </p:nvSpPr>
          <p:spPr bwMode="auto">
            <a:xfrm flipV="1">
              <a:off x="1874455" y="1694641"/>
              <a:ext cx="1125193" cy="319520"/>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249" name="Rectangle 248">
              <a:extLst>
                <a:ext uri="{FF2B5EF4-FFF2-40B4-BE49-F238E27FC236}">
                  <a16:creationId xmlns:a16="http://schemas.microsoft.com/office/drawing/2014/main" id="{3D5BD08E-FA2E-E04F-A545-2E0866784F93}"/>
                </a:ext>
              </a:extLst>
            </p:cNvPr>
            <p:cNvSpPr/>
            <p:nvPr/>
          </p:nvSpPr>
          <p:spPr bwMode="auto">
            <a:xfrm>
              <a:off x="1871277" y="1739610"/>
              <a:ext cx="1128371" cy="115975"/>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50" name="Oval 249">
              <a:extLst>
                <a:ext uri="{FF2B5EF4-FFF2-40B4-BE49-F238E27FC236}">
                  <a16:creationId xmlns:a16="http://schemas.microsoft.com/office/drawing/2014/main" id="{01E234FF-7C0E-FD47-9DA3-FA9619013171}"/>
                </a:ext>
              </a:extLst>
            </p:cNvPr>
            <p:cNvSpPr>
              <a:spLocks noChangeArrowheads="1"/>
            </p:cNvSpPr>
            <p:nvPr/>
          </p:nvSpPr>
          <p:spPr bwMode="auto">
            <a:xfrm flipV="1">
              <a:off x="1871277" y="1576300"/>
              <a:ext cx="1125193" cy="319520"/>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251" name="Freeform 250">
              <a:extLst>
                <a:ext uri="{FF2B5EF4-FFF2-40B4-BE49-F238E27FC236}">
                  <a16:creationId xmlns:a16="http://schemas.microsoft.com/office/drawing/2014/main" id="{563210E5-D710-8E45-8417-02EB79B5C81A}"/>
                </a:ext>
              </a:extLst>
            </p:cNvPr>
            <p:cNvSpPr/>
            <p:nvPr/>
          </p:nvSpPr>
          <p:spPr bwMode="auto">
            <a:xfrm>
              <a:off x="2160521" y="1673339"/>
              <a:ext cx="546704"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52" name="Freeform 251">
              <a:extLst>
                <a:ext uri="{FF2B5EF4-FFF2-40B4-BE49-F238E27FC236}">
                  <a16:creationId xmlns:a16="http://schemas.microsoft.com/office/drawing/2014/main" id="{430FD04E-46A2-3749-B589-BEE902C8D592}"/>
                </a:ext>
              </a:extLst>
            </p:cNvPr>
            <p:cNvSpPr>
              <a:spLocks/>
            </p:cNvSpPr>
            <p:nvPr/>
          </p:nvSpPr>
          <p:spPr bwMode="auto">
            <a:xfrm>
              <a:off x="2103307" y="1633104"/>
              <a:ext cx="661131" cy="111240"/>
            </a:xfrm>
            <a:custGeom>
              <a:avLst/>
              <a:gdLst>
                <a:gd name="T0" fmla="*/ 0 w 3723451"/>
                <a:gd name="T1" fmla="*/ 27215 h 932950"/>
                <a:gd name="T2" fmla="*/ 116331 w 3723451"/>
                <a:gd name="T3" fmla="*/ 321 h 932950"/>
                <a:gd name="T4" fmla="*/ 329509 w 3723451"/>
                <a:gd name="T5" fmla="*/ 62069 h 932950"/>
                <a:gd name="T6" fmla="*/ 532884 w 3723451"/>
                <a:gd name="T7" fmla="*/ 0 h 932950"/>
                <a:gd name="T8" fmla="*/ 661131 w 3723451"/>
                <a:gd name="T9" fmla="*/ 24699 h 932950"/>
                <a:gd name="T10" fmla="*/ 565716 w 3723451"/>
                <a:gd name="T11" fmla="*/ 55071 h 932950"/>
                <a:gd name="T12" fmla="*/ 534996 w 3723451"/>
                <a:gd name="T13" fmla="*/ 46883 h 932950"/>
                <a:gd name="T14" fmla="*/ 333255 w 3723451"/>
                <a:gd name="T15" fmla="*/ 111240 h 932950"/>
                <a:gd name="T16" fmla="*/ 126353 w 3723451"/>
                <a:gd name="T17" fmla="*/ 49250 h 932950"/>
                <a:gd name="T18" fmla="*/ 92901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3" name="Freeform 252">
              <a:extLst>
                <a:ext uri="{FF2B5EF4-FFF2-40B4-BE49-F238E27FC236}">
                  <a16:creationId xmlns:a16="http://schemas.microsoft.com/office/drawing/2014/main" id="{BDBA4CA4-485A-D94A-B148-5C44318A1988}"/>
                </a:ext>
              </a:extLst>
            </p:cNvPr>
            <p:cNvSpPr>
              <a:spLocks/>
            </p:cNvSpPr>
            <p:nvPr/>
          </p:nvSpPr>
          <p:spPr bwMode="auto">
            <a:xfrm>
              <a:off x="2538765" y="1727776"/>
              <a:ext cx="241567" cy="97039"/>
            </a:xfrm>
            <a:custGeom>
              <a:avLst/>
              <a:gdLst>
                <a:gd name="T0" fmla="*/ 0 w 1366596"/>
                <a:gd name="T1" fmla="*/ 0 h 809868"/>
                <a:gd name="T2" fmla="*/ 241567 w 1366596"/>
                <a:gd name="T3" fmla="*/ 74985 h 809868"/>
                <a:gd name="T4" fmla="*/ 152911 w 1366596"/>
                <a:gd name="T5" fmla="*/ 97039 h 809868"/>
                <a:gd name="T6" fmla="*/ 813 w 1366596"/>
                <a:gd name="T7" fmla="*/ 5127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4" name="Freeform 253">
              <a:extLst>
                <a:ext uri="{FF2B5EF4-FFF2-40B4-BE49-F238E27FC236}">
                  <a16:creationId xmlns:a16="http://schemas.microsoft.com/office/drawing/2014/main" id="{4F7BCFB0-4862-0040-98EF-79148CCE20CE}"/>
                </a:ext>
              </a:extLst>
            </p:cNvPr>
            <p:cNvSpPr>
              <a:spLocks/>
            </p:cNvSpPr>
            <p:nvPr/>
          </p:nvSpPr>
          <p:spPr bwMode="auto">
            <a:xfrm>
              <a:off x="2090593" y="1730143"/>
              <a:ext cx="238389" cy="97040"/>
            </a:xfrm>
            <a:custGeom>
              <a:avLst/>
              <a:gdLst>
                <a:gd name="T0" fmla="*/ 235135 w 1348191"/>
                <a:gd name="T1" fmla="*/ 0 h 791462"/>
                <a:gd name="T2" fmla="*/ 238389 w 1348191"/>
                <a:gd name="T3" fmla="*/ 46827 h 791462"/>
                <a:gd name="T4" fmla="*/ 86243 w 1348191"/>
                <a:gd name="T5" fmla="*/ 97040 h 791462"/>
                <a:gd name="T6" fmla="*/ 0 w 1348191"/>
                <a:gd name="T7" fmla="*/ 75037 h 791462"/>
                <a:gd name="T8" fmla="*/ 23513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255" name="Straight Connector 254">
              <a:extLst>
                <a:ext uri="{FF2B5EF4-FFF2-40B4-BE49-F238E27FC236}">
                  <a16:creationId xmlns:a16="http://schemas.microsoft.com/office/drawing/2014/main" id="{FA80ECE7-29EF-E045-8DE9-443E8B56CBA4}"/>
                </a:ext>
              </a:extLst>
            </p:cNvPr>
            <p:cNvCxnSpPr>
              <a:cxnSpLocks noChangeShapeType="1"/>
              <a:endCxn id="250" idx="2"/>
            </p:cNvCxnSpPr>
            <p:nvPr/>
          </p:nvCxnSpPr>
          <p:spPr bwMode="auto">
            <a:xfrm flipH="1" flipV="1">
              <a:off x="1871277" y="1737244"/>
              <a:ext cx="3178" cy="12307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256" name="Straight Connector 255">
              <a:extLst>
                <a:ext uri="{FF2B5EF4-FFF2-40B4-BE49-F238E27FC236}">
                  <a16:creationId xmlns:a16="http://schemas.microsoft.com/office/drawing/2014/main" id="{886C4C8B-81F8-494E-B3C9-F2C152BA755D}"/>
                </a:ext>
              </a:extLst>
            </p:cNvPr>
            <p:cNvCxnSpPr>
              <a:cxnSpLocks noChangeShapeType="1"/>
            </p:cNvCxnSpPr>
            <p:nvPr/>
          </p:nvCxnSpPr>
          <p:spPr bwMode="auto">
            <a:xfrm flipH="1" flipV="1">
              <a:off x="2996470" y="1734876"/>
              <a:ext cx="3178" cy="12307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257" name="Group 327">
            <a:extLst>
              <a:ext uri="{FF2B5EF4-FFF2-40B4-BE49-F238E27FC236}">
                <a16:creationId xmlns:a16="http://schemas.microsoft.com/office/drawing/2014/main" id="{C6D6E434-396F-824D-B42D-39B257E17412}"/>
              </a:ext>
            </a:extLst>
          </p:cNvPr>
          <p:cNvGrpSpPr>
            <a:grpSpLocks/>
          </p:cNvGrpSpPr>
          <p:nvPr/>
        </p:nvGrpSpPr>
        <p:grpSpPr bwMode="auto">
          <a:xfrm>
            <a:off x="5966998" y="5513457"/>
            <a:ext cx="565150" cy="292100"/>
            <a:chOff x="1871277" y="1576300"/>
            <a:chExt cx="1128371" cy="437861"/>
          </a:xfrm>
        </p:grpSpPr>
        <p:sp>
          <p:nvSpPr>
            <p:cNvPr id="258" name="Oval 257">
              <a:extLst>
                <a:ext uri="{FF2B5EF4-FFF2-40B4-BE49-F238E27FC236}">
                  <a16:creationId xmlns:a16="http://schemas.microsoft.com/office/drawing/2014/main" id="{BD523501-0761-ED43-9FA5-AEA15E2D1C9C}"/>
                </a:ext>
              </a:extLst>
            </p:cNvPr>
            <p:cNvSpPr>
              <a:spLocks noChangeArrowheads="1"/>
            </p:cNvSpPr>
            <p:nvPr/>
          </p:nvSpPr>
          <p:spPr bwMode="auto">
            <a:xfrm flipV="1">
              <a:off x="1874446" y="1692905"/>
              <a:ext cx="1125202" cy="321256"/>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259" name="Rectangle 258">
              <a:extLst>
                <a:ext uri="{FF2B5EF4-FFF2-40B4-BE49-F238E27FC236}">
                  <a16:creationId xmlns:a16="http://schemas.microsoft.com/office/drawing/2014/main" id="{1B2C53EE-99C4-9041-B078-E1DEA73E56F8}"/>
                </a:ext>
              </a:extLst>
            </p:cNvPr>
            <p:cNvSpPr/>
            <p:nvPr/>
          </p:nvSpPr>
          <p:spPr bwMode="auto">
            <a:xfrm>
              <a:off x="1871277" y="1740499"/>
              <a:ext cx="1128371" cy="114225"/>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60" name="Oval 259">
              <a:extLst>
                <a:ext uri="{FF2B5EF4-FFF2-40B4-BE49-F238E27FC236}">
                  <a16:creationId xmlns:a16="http://schemas.microsoft.com/office/drawing/2014/main" id="{27361595-2FF4-1B46-839D-326969B484FA}"/>
                </a:ext>
              </a:extLst>
            </p:cNvPr>
            <p:cNvSpPr>
              <a:spLocks noChangeArrowheads="1"/>
            </p:cNvSpPr>
            <p:nvPr/>
          </p:nvSpPr>
          <p:spPr bwMode="auto">
            <a:xfrm flipV="1">
              <a:off x="1871277" y="1576300"/>
              <a:ext cx="1125200" cy="321257"/>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261" name="Freeform 260">
              <a:extLst>
                <a:ext uri="{FF2B5EF4-FFF2-40B4-BE49-F238E27FC236}">
                  <a16:creationId xmlns:a16="http://schemas.microsoft.com/office/drawing/2014/main" id="{89642470-FD74-1047-9747-D0EB2363B800}"/>
                </a:ext>
              </a:extLst>
            </p:cNvPr>
            <p:cNvSpPr/>
            <p:nvPr/>
          </p:nvSpPr>
          <p:spPr bwMode="auto">
            <a:xfrm>
              <a:off x="2159708" y="1673868"/>
              <a:ext cx="548339" cy="159438"/>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62" name="Freeform 261">
              <a:extLst>
                <a:ext uri="{FF2B5EF4-FFF2-40B4-BE49-F238E27FC236}">
                  <a16:creationId xmlns:a16="http://schemas.microsoft.com/office/drawing/2014/main" id="{12E17BAF-3675-9946-91CF-C0BD05A47A02}"/>
                </a:ext>
              </a:extLst>
            </p:cNvPr>
            <p:cNvSpPr>
              <a:spLocks/>
            </p:cNvSpPr>
            <p:nvPr/>
          </p:nvSpPr>
          <p:spPr bwMode="auto">
            <a:xfrm>
              <a:off x="2102655" y="1633412"/>
              <a:ext cx="662444" cy="111846"/>
            </a:xfrm>
            <a:custGeom>
              <a:avLst/>
              <a:gdLst>
                <a:gd name="T0" fmla="*/ 0 w 3723451"/>
                <a:gd name="T1" fmla="*/ 27363 h 932950"/>
                <a:gd name="T2" fmla="*/ 116562 w 3723451"/>
                <a:gd name="T3" fmla="*/ 322 h 932950"/>
                <a:gd name="T4" fmla="*/ 330164 w 3723451"/>
                <a:gd name="T5" fmla="*/ 62407 h 932950"/>
                <a:gd name="T6" fmla="*/ 533943 w 3723451"/>
                <a:gd name="T7" fmla="*/ 0 h 932950"/>
                <a:gd name="T8" fmla="*/ 662444 w 3723451"/>
                <a:gd name="T9" fmla="*/ 24834 h 932950"/>
                <a:gd name="T10" fmla="*/ 566839 w 3723451"/>
                <a:gd name="T11" fmla="*/ 55371 h 932950"/>
                <a:gd name="T12" fmla="*/ 536059 w 3723451"/>
                <a:gd name="T13" fmla="*/ 47138 h 932950"/>
                <a:gd name="T14" fmla="*/ 333917 w 3723451"/>
                <a:gd name="T15" fmla="*/ 111846 h 932950"/>
                <a:gd name="T16" fmla="*/ 126604 w 3723451"/>
                <a:gd name="T17" fmla="*/ 49519 h 932950"/>
                <a:gd name="T18" fmla="*/ 93086 w 3723451"/>
                <a:gd name="T19" fmla="*/ 56246 h 932950"/>
                <a:gd name="T20" fmla="*/ 0 w 3723451"/>
                <a:gd name="T21" fmla="*/ 27363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3" name="Freeform 262">
              <a:extLst>
                <a:ext uri="{FF2B5EF4-FFF2-40B4-BE49-F238E27FC236}">
                  <a16:creationId xmlns:a16="http://schemas.microsoft.com/office/drawing/2014/main" id="{FB02D5C9-E16C-D545-9658-9B08CD700FC7}"/>
                </a:ext>
              </a:extLst>
            </p:cNvPr>
            <p:cNvSpPr>
              <a:spLocks/>
            </p:cNvSpPr>
            <p:nvPr/>
          </p:nvSpPr>
          <p:spPr bwMode="auto">
            <a:xfrm>
              <a:off x="2536889" y="1728599"/>
              <a:ext cx="244057" cy="97568"/>
            </a:xfrm>
            <a:custGeom>
              <a:avLst/>
              <a:gdLst>
                <a:gd name="T0" fmla="*/ 0 w 1366596"/>
                <a:gd name="T1" fmla="*/ 0 h 809868"/>
                <a:gd name="T2" fmla="*/ 244057 w 1366596"/>
                <a:gd name="T3" fmla="*/ 75393 h 809868"/>
                <a:gd name="T4" fmla="*/ 154487 w 1366596"/>
                <a:gd name="T5" fmla="*/ 97568 h 809868"/>
                <a:gd name="T6" fmla="*/ 822 w 1366596"/>
                <a:gd name="T7" fmla="*/ 5155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4" name="Freeform 263">
              <a:extLst>
                <a:ext uri="{FF2B5EF4-FFF2-40B4-BE49-F238E27FC236}">
                  <a16:creationId xmlns:a16="http://schemas.microsoft.com/office/drawing/2014/main" id="{43C530C6-57F7-D943-BF8C-3B8BE501FC32}"/>
                </a:ext>
              </a:extLst>
            </p:cNvPr>
            <p:cNvSpPr>
              <a:spLocks/>
            </p:cNvSpPr>
            <p:nvPr/>
          </p:nvSpPr>
          <p:spPr bwMode="auto">
            <a:xfrm>
              <a:off x="2089977" y="1730980"/>
              <a:ext cx="240888" cy="95187"/>
            </a:xfrm>
            <a:custGeom>
              <a:avLst/>
              <a:gdLst>
                <a:gd name="T0" fmla="*/ 237599 w 1348191"/>
                <a:gd name="T1" fmla="*/ 0 h 791462"/>
                <a:gd name="T2" fmla="*/ 240888 w 1348191"/>
                <a:gd name="T3" fmla="*/ 45933 h 791462"/>
                <a:gd name="T4" fmla="*/ 87147 w 1348191"/>
                <a:gd name="T5" fmla="*/ 95187 h 791462"/>
                <a:gd name="T6" fmla="*/ 0 w 1348191"/>
                <a:gd name="T7" fmla="*/ 73604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265" name="Straight Connector 264">
              <a:extLst>
                <a:ext uri="{FF2B5EF4-FFF2-40B4-BE49-F238E27FC236}">
                  <a16:creationId xmlns:a16="http://schemas.microsoft.com/office/drawing/2014/main" id="{04998C4B-6CC3-804D-8149-EB9753D18CA7}"/>
                </a:ext>
              </a:extLst>
            </p:cNvPr>
            <p:cNvCxnSpPr>
              <a:cxnSpLocks noChangeShapeType="1"/>
              <a:endCxn id="260" idx="2"/>
            </p:cNvCxnSpPr>
            <p:nvPr/>
          </p:nvCxnSpPr>
          <p:spPr bwMode="auto">
            <a:xfrm flipH="1" flipV="1">
              <a:off x="1871277" y="1735739"/>
              <a:ext cx="3169" cy="123743"/>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266" name="Straight Connector 265">
              <a:extLst>
                <a:ext uri="{FF2B5EF4-FFF2-40B4-BE49-F238E27FC236}">
                  <a16:creationId xmlns:a16="http://schemas.microsoft.com/office/drawing/2014/main" id="{565D2A47-CC6C-8440-A5DF-83E670BCAF12}"/>
                </a:ext>
              </a:extLst>
            </p:cNvPr>
            <p:cNvCxnSpPr>
              <a:cxnSpLocks noChangeShapeType="1"/>
            </p:cNvCxnSpPr>
            <p:nvPr/>
          </p:nvCxnSpPr>
          <p:spPr bwMode="auto">
            <a:xfrm flipH="1" flipV="1">
              <a:off x="2996477" y="1733359"/>
              <a:ext cx="3171" cy="123743"/>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267" name="Group 337">
            <a:extLst>
              <a:ext uri="{FF2B5EF4-FFF2-40B4-BE49-F238E27FC236}">
                <a16:creationId xmlns:a16="http://schemas.microsoft.com/office/drawing/2014/main" id="{82B40A4C-BCB9-0F49-86D8-65358510B247}"/>
              </a:ext>
            </a:extLst>
          </p:cNvPr>
          <p:cNvGrpSpPr>
            <a:grpSpLocks/>
          </p:cNvGrpSpPr>
          <p:nvPr/>
        </p:nvGrpSpPr>
        <p:grpSpPr bwMode="auto">
          <a:xfrm>
            <a:off x="6609935" y="5967482"/>
            <a:ext cx="563563" cy="293688"/>
            <a:chOff x="1871277" y="1576300"/>
            <a:chExt cx="1128371" cy="437861"/>
          </a:xfrm>
        </p:grpSpPr>
        <p:sp>
          <p:nvSpPr>
            <p:cNvPr id="268" name="Oval 267">
              <a:extLst>
                <a:ext uri="{FF2B5EF4-FFF2-40B4-BE49-F238E27FC236}">
                  <a16:creationId xmlns:a16="http://schemas.microsoft.com/office/drawing/2014/main" id="{683F4F4C-42FD-9846-A017-5B90A1CDF30A}"/>
                </a:ext>
              </a:extLst>
            </p:cNvPr>
            <p:cNvSpPr>
              <a:spLocks noChangeArrowheads="1"/>
            </p:cNvSpPr>
            <p:nvPr/>
          </p:nvSpPr>
          <p:spPr bwMode="auto">
            <a:xfrm flipV="1">
              <a:off x="1874457" y="1694641"/>
              <a:ext cx="1125191" cy="319520"/>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269" name="Rectangle 268">
              <a:extLst>
                <a:ext uri="{FF2B5EF4-FFF2-40B4-BE49-F238E27FC236}">
                  <a16:creationId xmlns:a16="http://schemas.microsoft.com/office/drawing/2014/main" id="{3F600344-6D5A-5149-9480-8AD325F910A2}"/>
                </a:ext>
              </a:extLst>
            </p:cNvPr>
            <p:cNvSpPr/>
            <p:nvPr/>
          </p:nvSpPr>
          <p:spPr bwMode="auto">
            <a:xfrm>
              <a:off x="1871277" y="1739611"/>
              <a:ext cx="1128371" cy="115973"/>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70" name="Oval 269">
              <a:extLst>
                <a:ext uri="{FF2B5EF4-FFF2-40B4-BE49-F238E27FC236}">
                  <a16:creationId xmlns:a16="http://schemas.microsoft.com/office/drawing/2014/main" id="{358912A5-2365-7548-98D1-05C254AB8C93}"/>
                </a:ext>
              </a:extLst>
            </p:cNvPr>
            <p:cNvSpPr>
              <a:spLocks noChangeArrowheads="1"/>
            </p:cNvSpPr>
            <p:nvPr/>
          </p:nvSpPr>
          <p:spPr bwMode="auto">
            <a:xfrm flipV="1">
              <a:off x="1871277" y="1576300"/>
              <a:ext cx="1125191" cy="319520"/>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271" name="Freeform 270">
              <a:extLst>
                <a:ext uri="{FF2B5EF4-FFF2-40B4-BE49-F238E27FC236}">
                  <a16:creationId xmlns:a16="http://schemas.microsoft.com/office/drawing/2014/main" id="{856A4118-FA0A-BF49-876A-9D235E6C6E2E}"/>
                </a:ext>
              </a:extLst>
            </p:cNvPr>
            <p:cNvSpPr/>
            <p:nvPr/>
          </p:nvSpPr>
          <p:spPr bwMode="auto">
            <a:xfrm>
              <a:off x="2160522" y="1673340"/>
              <a:ext cx="546703"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72" name="Freeform 271">
              <a:extLst>
                <a:ext uri="{FF2B5EF4-FFF2-40B4-BE49-F238E27FC236}">
                  <a16:creationId xmlns:a16="http://schemas.microsoft.com/office/drawing/2014/main" id="{73066D64-2E3F-F24D-B741-44F8F9E6C32A}"/>
                </a:ext>
              </a:extLst>
            </p:cNvPr>
            <p:cNvSpPr>
              <a:spLocks/>
            </p:cNvSpPr>
            <p:nvPr/>
          </p:nvSpPr>
          <p:spPr bwMode="auto">
            <a:xfrm>
              <a:off x="2103309" y="1633103"/>
              <a:ext cx="661129" cy="111241"/>
            </a:xfrm>
            <a:custGeom>
              <a:avLst/>
              <a:gdLst>
                <a:gd name="T0" fmla="*/ 0 w 3723451"/>
                <a:gd name="T1" fmla="*/ 27215 h 932950"/>
                <a:gd name="T2" fmla="*/ 116330 w 3723451"/>
                <a:gd name="T3" fmla="*/ 321 h 932950"/>
                <a:gd name="T4" fmla="*/ 329508 w 3723451"/>
                <a:gd name="T5" fmla="*/ 62070 h 932950"/>
                <a:gd name="T6" fmla="*/ 532883 w 3723451"/>
                <a:gd name="T7" fmla="*/ 0 h 932950"/>
                <a:gd name="T8" fmla="*/ 661129 w 3723451"/>
                <a:gd name="T9" fmla="*/ 24700 h 932950"/>
                <a:gd name="T10" fmla="*/ 565714 w 3723451"/>
                <a:gd name="T11" fmla="*/ 55072 h 932950"/>
                <a:gd name="T12" fmla="*/ 534995 w 3723451"/>
                <a:gd name="T13" fmla="*/ 46883 h 932950"/>
                <a:gd name="T14" fmla="*/ 333254 w 3723451"/>
                <a:gd name="T15" fmla="*/ 111241 h 932950"/>
                <a:gd name="T16" fmla="*/ 126353 w 3723451"/>
                <a:gd name="T17" fmla="*/ 49251 h 932950"/>
                <a:gd name="T18" fmla="*/ 92901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3" name="Freeform 272">
              <a:extLst>
                <a:ext uri="{FF2B5EF4-FFF2-40B4-BE49-F238E27FC236}">
                  <a16:creationId xmlns:a16="http://schemas.microsoft.com/office/drawing/2014/main" id="{63C7C818-A6BA-5B46-8663-C7EB1B1CEB1A}"/>
                </a:ext>
              </a:extLst>
            </p:cNvPr>
            <p:cNvSpPr>
              <a:spLocks/>
            </p:cNvSpPr>
            <p:nvPr/>
          </p:nvSpPr>
          <p:spPr bwMode="auto">
            <a:xfrm>
              <a:off x="2538763" y="1727776"/>
              <a:ext cx="241567" cy="97040"/>
            </a:xfrm>
            <a:custGeom>
              <a:avLst/>
              <a:gdLst>
                <a:gd name="T0" fmla="*/ 0 w 1366596"/>
                <a:gd name="T1" fmla="*/ 0 h 809868"/>
                <a:gd name="T2" fmla="*/ 241567 w 1366596"/>
                <a:gd name="T3" fmla="*/ 74985 h 809868"/>
                <a:gd name="T4" fmla="*/ 152911 w 1366596"/>
                <a:gd name="T5" fmla="*/ 97040 h 809868"/>
                <a:gd name="T6" fmla="*/ 813 w 1366596"/>
                <a:gd name="T7" fmla="*/ 51277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4" name="Freeform 273">
              <a:extLst>
                <a:ext uri="{FF2B5EF4-FFF2-40B4-BE49-F238E27FC236}">
                  <a16:creationId xmlns:a16="http://schemas.microsoft.com/office/drawing/2014/main" id="{958FEB88-75FB-2D44-9A10-0367FDB3A463}"/>
                </a:ext>
              </a:extLst>
            </p:cNvPr>
            <p:cNvSpPr>
              <a:spLocks/>
            </p:cNvSpPr>
            <p:nvPr/>
          </p:nvSpPr>
          <p:spPr bwMode="auto">
            <a:xfrm>
              <a:off x="2090595" y="1730144"/>
              <a:ext cx="238387" cy="97039"/>
            </a:xfrm>
            <a:custGeom>
              <a:avLst/>
              <a:gdLst>
                <a:gd name="T0" fmla="*/ 235133 w 1348191"/>
                <a:gd name="T1" fmla="*/ 0 h 791462"/>
                <a:gd name="T2" fmla="*/ 238387 w 1348191"/>
                <a:gd name="T3" fmla="*/ 46827 h 791462"/>
                <a:gd name="T4" fmla="*/ 86242 w 1348191"/>
                <a:gd name="T5" fmla="*/ 97039 h 791462"/>
                <a:gd name="T6" fmla="*/ 0 w 1348191"/>
                <a:gd name="T7" fmla="*/ 75036 h 791462"/>
                <a:gd name="T8" fmla="*/ 23513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275" name="Straight Connector 274">
              <a:extLst>
                <a:ext uri="{FF2B5EF4-FFF2-40B4-BE49-F238E27FC236}">
                  <a16:creationId xmlns:a16="http://schemas.microsoft.com/office/drawing/2014/main" id="{E5F8810D-58B9-1B41-9069-743A57CBD942}"/>
                </a:ext>
              </a:extLst>
            </p:cNvPr>
            <p:cNvCxnSpPr>
              <a:cxnSpLocks noChangeShapeType="1"/>
              <a:endCxn id="270" idx="2"/>
            </p:cNvCxnSpPr>
            <p:nvPr/>
          </p:nvCxnSpPr>
          <p:spPr bwMode="auto">
            <a:xfrm flipH="1" flipV="1">
              <a:off x="1871277" y="1737243"/>
              <a:ext cx="3180" cy="123074"/>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276" name="Straight Connector 275">
              <a:extLst>
                <a:ext uri="{FF2B5EF4-FFF2-40B4-BE49-F238E27FC236}">
                  <a16:creationId xmlns:a16="http://schemas.microsoft.com/office/drawing/2014/main" id="{B7248C01-1BC9-084D-9C19-4C517E66801B}"/>
                </a:ext>
              </a:extLst>
            </p:cNvPr>
            <p:cNvCxnSpPr>
              <a:cxnSpLocks noChangeShapeType="1"/>
            </p:cNvCxnSpPr>
            <p:nvPr/>
          </p:nvCxnSpPr>
          <p:spPr bwMode="auto">
            <a:xfrm flipH="1" flipV="1">
              <a:off x="2996468" y="1734877"/>
              <a:ext cx="3180" cy="123074"/>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277" name="Group 347">
            <a:extLst>
              <a:ext uri="{FF2B5EF4-FFF2-40B4-BE49-F238E27FC236}">
                <a16:creationId xmlns:a16="http://schemas.microsoft.com/office/drawing/2014/main" id="{EA66C38A-2A9F-054D-B190-0607C48440C0}"/>
              </a:ext>
            </a:extLst>
          </p:cNvPr>
          <p:cNvGrpSpPr>
            <a:grpSpLocks/>
          </p:cNvGrpSpPr>
          <p:nvPr/>
        </p:nvGrpSpPr>
        <p:grpSpPr bwMode="auto">
          <a:xfrm>
            <a:off x="7332248" y="5653157"/>
            <a:ext cx="565150" cy="293688"/>
            <a:chOff x="1871277" y="1576300"/>
            <a:chExt cx="1128371" cy="437861"/>
          </a:xfrm>
        </p:grpSpPr>
        <p:sp>
          <p:nvSpPr>
            <p:cNvPr id="278" name="Oval 277">
              <a:extLst>
                <a:ext uri="{FF2B5EF4-FFF2-40B4-BE49-F238E27FC236}">
                  <a16:creationId xmlns:a16="http://schemas.microsoft.com/office/drawing/2014/main" id="{578C6C8A-3C2C-CA47-A52F-E5336E397A8C}"/>
                </a:ext>
              </a:extLst>
            </p:cNvPr>
            <p:cNvSpPr>
              <a:spLocks noChangeArrowheads="1"/>
            </p:cNvSpPr>
            <p:nvPr/>
          </p:nvSpPr>
          <p:spPr bwMode="auto">
            <a:xfrm flipV="1">
              <a:off x="1874446" y="1694641"/>
              <a:ext cx="1125202" cy="319520"/>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279" name="Rectangle 278">
              <a:extLst>
                <a:ext uri="{FF2B5EF4-FFF2-40B4-BE49-F238E27FC236}">
                  <a16:creationId xmlns:a16="http://schemas.microsoft.com/office/drawing/2014/main" id="{40527894-E8D6-8847-A758-9F4A98B89D5B}"/>
                </a:ext>
              </a:extLst>
            </p:cNvPr>
            <p:cNvSpPr/>
            <p:nvPr/>
          </p:nvSpPr>
          <p:spPr bwMode="auto">
            <a:xfrm>
              <a:off x="1871277" y="1739611"/>
              <a:ext cx="1128371" cy="115973"/>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80" name="Oval 279">
              <a:extLst>
                <a:ext uri="{FF2B5EF4-FFF2-40B4-BE49-F238E27FC236}">
                  <a16:creationId xmlns:a16="http://schemas.microsoft.com/office/drawing/2014/main" id="{50FCBF9F-6CE0-7B47-94FC-CD5787B788A2}"/>
                </a:ext>
              </a:extLst>
            </p:cNvPr>
            <p:cNvSpPr>
              <a:spLocks noChangeArrowheads="1"/>
            </p:cNvSpPr>
            <p:nvPr/>
          </p:nvSpPr>
          <p:spPr bwMode="auto">
            <a:xfrm flipV="1">
              <a:off x="1871277" y="1576300"/>
              <a:ext cx="1125200" cy="319520"/>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281" name="Freeform 280">
              <a:extLst>
                <a:ext uri="{FF2B5EF4-FFF2-40B4-BE49-F238E27FC236}">
                  <a16:creationId xmlns:a16="http://schemas.microsoft.com/office/drawing/2014/main" id="{5D5ADD21-3F21-8E47-B87D-2BDC146712B9}"/>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82" name="Freeform 281">
              <a:extLst>
                <a:ext uri="{FF2B5EF4-FFF2-40B4-BE49-F238E27FC236}">
                  <a16:creationId xmlns:a16="http://schemas.microsoft.com/office/drawing/2014/main" id="{0FF22D66-78A9-2245-ACA6-A35063B9545F}"/>
                </a:ext>
              </a:extLst>
            </p:cNvPr>
            <p:cNvSpPr>
              <a:spLocks/>
            </p:cNvSpPr>
            <p:nvPr/>
          </p:nvSpPr>
          <p:spPr bwMode="auto">
            <a:xfrm>
              <a:off x="2102655" y="1633103"/>
              <a:ext cx="662444" cy="111241"/>
            </a:xfrm>
            <a:custGeom>
              <a:avLst/>
              <a:gdLst>
                <a:gd name="T0" fmla="*/ 0 w 3723451"/>
                <a:gd name="T1" fmla="*/ 27215 h 932950"/>
                <a:gd name="T2" fmla="*/ 116562 w 3723451"/>
                <a:gd name="T3" fmla="*/ 321 h 932950"/>
                <a:gd name="T4" fmla="*/ 330164 w 3723451"/>
                <a:gd name="T5" fmla="*/ 62070 h 932950"/>
                <a:gd name="T6" fmla="*/ 533943 w 3723451"/>
                <a:gd name="T7" fmla="*/ 0 h 932950"/>
                <a:gd name="T8" fmla="*/ 662444 w 3723451"/>
                <a:gd name="T9" fmla="*/ 24700 h 932950"/>
                <a:gd name="T10" fmla="*/ 566839 w 3723451"/>
                <a:gd name="T11" fmla="*/ 55072 h 932950"/>
                <a:gd name="T12" fmla="*/ 536059 w 3723451"/>
                <a:gd name="T13" fmla="*/ 46883 h 932950"/>
                <a:gd name="T14" fmla="*/ 333917 w 3723451"/>
                <a:gd name="T15" fmla="*/ 111241 h 932950"/>
                <a:gd name="T16" fmla="*/ 126604 w 3723451"/>
                <a:gd name="T17" fmla="*/ 49251 h 932950"/>
                <a:gd name="T18" fmla="*/ 93086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3" name="Freeform 282">
              <a:extLst>
                <a:ext uri="{FF2B5EF4-FFF2-40B4-BE49-F238E27FC236}">
                  <a16:creationId xmlns:a16="http://schemas.microsoft.com/office/drawing/2014/main" id="{A86BA2E2-E459-454D-98E3-2CB0E41E1ED3}"/>
                </a:ext>
              </a:extLst>
            </p:cNvPr>
            <p:cNvSpPr>
              <a:spLocks/>
            </p:cNvSpPr>
            <p:nvPr/>
          </p:nvSpPr>
          <p:spPr bwMode="auto">
            <a:xfrm>
              <a:off x="2536889" y="1727776"/>
              <a:ext cx="244057" cy="97040"/>
            </a:xfrm>
            <a:custGeom>
              <a:avLst/>
              <a:gdLst>
                <a:gd name="T0" fmla="*/ 0 w 1366596"/>
                <a:gd name="T1" fmla="*/ 0 h 809868"/>
                <a:gd name="T2" fmla="*/ 244057 w 1366596"/>
                <a:gd name="T3" fmla="*/ 74985 h 809868"/>
                <a:gd name="T4" fmla="*/ 154487 w 1366596"/>
                <a:gd name="T5" fmla="*/ 97040 h 809868"/>
                <a:gd name="T6" fmla="*/ 822 w 1366596"/>
                <a:gd name="T7" fmla="*/ 51277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4" name="Freeform 283">
              <a:extLst>
                <a:ext uri="{FF2B5EF4-FFF2-40B4-BE49-F238E27FC236}">
                  <a16:creationId xmlns:a16="http://schemas.microsoft.com/office/drawing/2014/main" id="{32EB212F-0575-FD42-B1AF-F3AAD1FDE604}"/>
                </a:ext>
              </a:extLst>
            </p:cNvPr>
            <p:cNvSpPr>
              <a:spLocks/>
            </p:cNvSpPr>
            <p:nvPr/>
          </p:nvSpPr>
          <p:spPr bwMode="auto">
            <a:xfrm>
              <a:off x="2089977" y="1730144"/>
              <a:ext cx="240888" cy="97039"/>
            </a:xfrm>
            <a:custGeom>
              <a:avLst/>
              <a:gdLst>
                <a:gd name="T0" fmla="*/ 237599 w 1348191"/>
                <a:gd name="T1" fmla="*/ 0 h 791462"/>
                <a:gd name="T2" fmla="*/ 240888 w 1348191"/>
                <a:gd name="T3" fmla="*/ 46827 h 791462"/>
                <a:gd name="T4" fmla="*/ 87147 w 1348191"/>
                <a:gd name="T5" fmla="*/ 97039 h 791462"/>
                <a:gd name="T6" fmla="*/ 0 w 1348191"/>
                <a:gd name="T7" fmla="*/ 75036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285" name="Straight Connector 284">
              <a:extLst>
                <a:ext uri="{FF2B5EF4-FFF2-40B4-BE49-F238E27FC236}">
                  <a16:creationId xmlns:a16="http://schemas.microsoft.com/office/drawing/2014/main" id="{913FC001-18AF-3A49-BFB4-0B914F19FFD8}"/>
                </a:ext>
              </a:extLst>
            </p:cNvPr>
            <p:cNvCxnSpPr>
              <a:cxnSpLocks noChangeShapeType="1"/>
              <a:endCxn id="280" idx="2"/>
            </p:cNvCxnSpPr>
            <p:nvPr/>
          </p:nvCxnSpPr>
          <p:spPr bwMode="auto">
            <a:xfrm flipH="1" flipV="1">
              <a:off x="1871277" y="1737243"/>
              <a:ext cx="3169" cy="123074"/>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286" name="Straight Connector 285">
              <a:extLst>
                <a:ext uri="{FF2B5EF4-FFF2-40B4-BE49-F238E27FC236}">
                  <a16:creationId xmlns:a16="http://schemas.microsoft.com/office/drawing/2014/main" id="{7194EB53-3E3D-024D-B0D2-5596DAD2A331}"/>
                </a:ext>
              </a:extLst>
            </p:cNvPr>
            <p:cNvCxnSpPr>
              <a:cxnSpLocks noChangeShapeType="1"/>
            </p:cNvCxnSpPr>
            <p:nvPr/>
          </p:nvCxnSpPr>
          <p:spPr bwMode="auto">
            <a:xfrm flipH="1" flipV="1">
              <a:off x="2996477" y="1734877"/>
              <a:ext cx="3171" cy="123074"/>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287" name="Group 286">
            <a:extLst>
              <a:ext uri="{FF2B5EF4-FFF2-40B4-BE49-F238E27FC236}">
                <a16:creationId xmlns:a16="http://schemas.microsoft.com/office/drawing/2014/main" id="{7169FC3C-178E-6048-AB6C-8493893B17E5}"/>
              </a:ext>
            </a:extLst>
          </p:cNvPr>
          <p:cNvGrpSpPr>
            <a:grpSpLocks/>
          </p:cNvGrpSpPr>
          <p:nvPr/>
        </p:nvGrpSpPr>
        <p:grpSpPr bwMode="auto">
          <a:xfrm>
            <a:off x="3347623" y="2370207"/>
            <a:ext cx="5270500" cy="3805238"/>
            <a:chOff x="1757805" y="2331054"/>
            <a:chExt cx="5270058" cy="3804634"/>
          </a:xfrm>
        </p:grpSpPr>
        <p:sp>
          <p:nvSpPr>
            <p:cNvPr id="288" name="Freeform 287">
              <a:extLst>
                <a:ext uri="{FF2B5EF4-FFF2-40B4-BE49-F238E27FC236}">
                  <a16:creationId xmlns:a16="http://schemas.microsoft.com/office/drawing/2014/main" id="{440C625E-763F-DC45-B239-42BFE9E9081B}"/>
                </a:ext>
              </a:extLst>
            </p:cNvPr>
            <p:cNvSpPr/>
            <p:nvPr/>
          </p:nvSpPr>
          <p:spPr>
            <a:xfrm>
              <a:off x="1776853" y="4829382"/>
              <a:ext cx="1220685" cy="920604"/>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325315"/>
                <a:gd name="connsiteY0" fmla="*/ 1160935 h 1160935"/>
                <a:gd name="connsiteX1" fmla="*/ 0 w 1325315"/>
                <a:gd name="connsiteY1" fmla="*/ 0 h 1160935"/>
                <a:gd name="connsiteX2" fmla="*/ 1040633 w 1325315"/>
                <a:gd name="connsiteY2" fmla="*/ 16785 h 1160935"/>
                <a:gd name="connsiteX3" fmla="*/ 1214315 w 1325315"/>
                <a:gd name="connsiteY3" fmla="*/ 1064597 h 1160935"/>
                <a:gd name="connsiteX4" fmla="*/ 448507 w 1325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510" h="921649">
                  <a:moveTo>
                    <a:pt x="1060159" y="921649"/>
                  </a:moveTo>
                  <a:cubicBezTo>
                    <a:pt x="166591" y="183345"/>
                    <a:pt x="908943" y="790884"/>
                    <a:pt x="0" y="51716"/>
                  </a:cubicBezTo>
                  <a:cubicBezTo>
                    <a:pt x="346878" y="57311"/>
                    <a:pt x="712340" y="-5240"/>
                    <a:pt x="1059218" y="355"/>
                  </a:cubicBezTo>
                  <a:cubicBezTo>
                    <a:pt x="1192967" y="751903"/>
                    <a:pt x="1090859" y="157699"/>
                    <a:pt x="1220510" y="849923"/>
                  </a:cubicBezTo>
                  <a:cubicBezTo>
                    <a:pt x="1126090" y="855456"/>
                    <a:pt x="1222187" y="863235"/>
                    <a:pt x="1060159" y="921649"/>
                  </a:cubicBezTo>
                  <a:close/>
                </a:path>
              </a:pathLst>
            </a:custGeom>
            <a:gradFill rotWithShape="1">
              <a:gsLst>
                <a:gs pos="0">
                  <a:srgbClr val="FFFFFF">
                    <a:lumMod val="9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89" name="Freeform 288">
              <a:extLst>
                <a:ext uri="{FF2B5EF4-FFF2-40B4-BE49-F238E27FC236}">
                  <a16:creationId xmlns:a16="http://schemas.microsoft.com/office/drawing/2014/main" id="{7B2A49C4-873B-2743-B356-AA474598AAC7}"/>
                </a:ext>
              </a:extLst>
            </p:cNvPr>
            <p:cNvSpPr/>
            <p:nvPr/>
          </p:nvSpPr>
          <p:spPr>
            <a:xfrm>
              <a:off x="6102428" y="4916682"/>
              <a:ext cx="925435" cy="757117"/>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3004 w 954755"/>
                <a:gd name="connsiteY0" fmla="*/ 943771 h 976186"/>
                <a:gd name="connsiteX1" fmla="*/ 455145 w 954755"/>
                <a:gd name="connsiteY1" fmla="*/ 11688 h 976186"/>
                <a:gd name="connsiteX2" fmla="*/ 954755 w 954755"/>
                <a:gd name="connsiteY2" fmla="*/ 0 h 976186"/>
                <a:gd name="connsiteX3" fmla="*/ 728484 w 954755"/>
                <a:gd name="connsiteY3" fmla="*/ 976186 h 976186"/>
                <a:gd name="connsiteX4" fmla="*/ 23004 w 954755"/>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56363"/>
                <a:gd name="connsiteY0" fmla="*/ 932083 h 954654"/>
                <a:gd name="connsiteX1" fmla="*/ 432141 w 956363"/>
                <a:gd name="connsiteY1" fmla="*/ 0 h 954654"/>
                <a:gd name="connsiteX2" fmla="*/ 956363 w 956363"/>
                <a:gd name="connsiteY2" fmla="*/ 12924 h 954654"/>
                <a:gd name="connsiteX3" fmla="*/ 183705 w 956363"/>
                <a:gd name="connsiteY3" fmla="*/ 954654 h 954654"/>
                <a:gd name="connsiteX4" fmla="*/ 0 w 956363"/>
                <a:gd name="connsiteY4" fmla="*/ 932083 h 954654"/>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6304" h="758185">
                  <a:moveTo>
                    <a:pt x="0" y="735614"/>
                  </a:moveTo>
                  <a:cubicBezTo>
                    <a:pt x="309918" y="169731"/>
                    <a:pt x="59088" y="622691"/>
                    <a:pt x="405840" y="13939"/>
                  </a:cubicBezTo>
                  <a:cubicBezTo>
                    <a:pt x="580581" y="18247"/>
                    <a:pt x="751563" y="-3745"/>
                    <a:pt x="926304" y="563"/>
                  </a:cubicBezTo>
                  <a:cubicBezTo>
                    <a:pt x="312762" y="607705"/>
                    <a:pt x="474902" y="459041"/>
                    <a:pt x="183705" y="758185"/>
                  </a:cubicBezTo>
                  <a:cubicBezTo>
                    <a:pt x="49420" y="729549"/>
                    <a:pt x="196198" y="734148"/>
                    <a:pt x="0" y="735614"/>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90" name="Freeform 289">
              <a:extLst>
                <a:ext uri="{FF2B5EF4-FFF2-40B4-BE49-F238E27FC236}">
                  <a16:creationId xmlns:a16="http://schemas.microsoft.com/office/drawing/2014/main" id="{0D9AB348-D7F2-A742-9B0C-84535C1F8A96}"/>
                </a:ext>
              </a:extLst>
            </p:cNvPr>
            <p:cNvSpPr/>
            <p:nvPr/>
          </p:nvSpPr>
          <p:spPr>
            <a:xfrm>
              <a:off x="5288109" y="4937315"/>
              <a:ext cx="725426" cy="1099963"/>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7977 w 802211"/>
                <a:gd name="connsiteY0" fmla="*/ 815791 h 976186"/>
                <a:gd name="connsiteX1" fmla="*/ 302601 w 802211"/>
                <a:gd name="connsiteY1" fmla="*/ 11688 h 976186"/>
                <a:gd name="connsiteX2" fmla="*/ 802211 w 802211"/>
                <a:gd name="connsiteY2" fmla="*/ 0 h 976186"/>
                <a:gd name="connsiteX3" fmla="*/ 575940 w 802211"/>
                <a:gd name="connsiteY3" fmla="*/ 976186 h 976186"/>
                <a:gd name="connsiteX4" fmla="*/ 27977 w 802211"/>
                <a:gd name="connsiteY4" fmla="*/ 815791 h 976186"/>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28714 h 828714"/>
                <a:gd name="connsiteX1" fmla="*/ 302601 w 802211"/>
                <a:gd name="connsiteY1" fmla="*/ 0 h 828714"/>
                <a:gd name="connsiteX2" fmla="*/ 802211 w 802211"/>
                <a:gd name="connsiteY2" fmla="*/ 12923 h 828714"/>
                <a:gd name="connsiteX3" fmla="*/ 236294 w 802211"/>
                <a:gd name="connsiteY3" fmla="*/ 821751 h 828714"/>
                <a:gd name="connsiteX4" fmla="*/ 27977 w 802211"/>
                <a:gd name="connsiteY4" fmla="*/ 828714 h 828714"/>
                <a:gd name="connsiteX0" fmla="*/ 56213 w 830447"/>
                <a:gd name="connsiteY0" fmla="*/ 828714 h 828714"/>
                <a:gd name="connsiteX1" fmla="*/ 330837 w 830447"/>
                <a:gd name="connsiteY1" fmla="*/ 0 h 828714"/>
                <a:gd name="connsiteX2" fmla="*/ 830447 w 830447"/>
                <a:gd name="connsiteY2" fmla="*/ 12923 h 828714"/>
                <a:gd name="connsiteX3" fmla="*/ 264530 w 830447"/>
                <a:gd name="connsiteY3" fmla="*/ 821751 h 828714"/>
                <a:gd name="connsiteX4" fmla="*/ 56213 w 830447"/>
                <a:gd name="connsiteY4" fmla="*/ 828714 h 828714"/>
                <a:gd name="connsiteX0" fmla="*/ 64130 w 789139"/>
                <a:gd name="connsiteY0" fmla="*/ 794258 h 821751"/>
                <a:gd name="connsiteX1" fmla="*/ 289529 w 789139"/>
                <a:gd name="connsiteY1" fmla="*/ 0 h 821751"/>
                <a:gd name="connsiteX2" fmla="*/ 789139 w 789139"/>
                <a:gd name="connsiteY2" fmla="*/ 12923 h 821751"/>
                <a:gd name="connsiteX3" fmla="*/ 223222 w 789139"/>
                <a:gd name="connsiteY3" fmla="*/ 821751 h 821751"/>
                <a:gd name="connsiteX4" fmla="*/ 64130 w 789139"/>
                <a:gd name="connsiteY4" fmla="*/ 794258 h 821751"/>
                <a:gd name="connsiteX0" fmla="*/ 0 w 725009"/>
                <a:gd name="connsiteY0" fmla="*/ 794258 h 821751"/>
                <a:gd name="connsiteX1" fmla="*/ 225399 w 725009"/>
                <a:gd name="connsiteY1" fmla="*/ 0 h 821751"/>
                <a:gd name="connsiteX2" fmla="*/ 725009 w 725009"/>
                <a:gd name="connsiteY2" fmla="*/ 12923 h 821751"/>
                <a:gd name="connsiteX3" fmla="*/ 159092 w 725009"/>
                <a:gd name="connsiteY3" fmla="*/ 821751 h 821751"/>
                <a:gd name="connsiteX4" fmla="*/ 0 w 725009"/>
                <a:gd name="connsiteY4" fmla="*/ 794258 h 821751"/>
                <a:gd name="connsiteX0" fmla="*/ 0 w 725009"/>
                <a:gd name="connsiteY0" fmla="*/ 1203768 h 1231261"/>
                <a:gd name="connsiteX1" fmla="*/ 225399 w 725009"/>
                <a:gd name="connsiteY1" fmla="*/ 0 h 1231261"/>
                <a:gd name="connsiteX2" fmla="*/ 725009 w 725009"/>
                <a:gd name="connsiteY2" fmla="*/ 422433 h 1231261"/>
                <a:gd name="connsiteX3" fmla="*/ 159092 w 725009"/>
                <a:gd name="connsiteY3" fmla="*/ 1231261 h 1231261"/>
                <a:gd name="connsiteX4" fmla="*/ 0 w 725009"/>
                <a:gd name="connsiteY4" fmla="*/ 1203768 h 1231261"/>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497"/>
                <a:gd name="connsiteY0" fmla="*/ 1279028 h 1306521"/>
                <a:gd name="connsiteX1" fmla="*/ 225399 w 725497"/>
                <a:gd name="connsiteY1" fmla="*/ 75260 h 1306521"/>
                <a:gd name="connsiteX2" fmla="*/ 396193 w 725497"/>
                <a:gd name="connsiteY2" fmla="*/ 156799 h 1306521"/>
                <a:gd name="connsiteX3" fmla="*/ 725009 w 725497"/>
                <a:gd name="connsiteY3" fmla="*/ 205042 h 1306521"/>
                <a:gd name="connsiteX4" fmla="*/ 159092 w 725497"/>
                <a:gd name="connsiteY4" fmla="*/ 1306521 h 1306521"/>
                <a:gd name="connsiteX5" fmla="*/ 0 w 725497"/>
                <a:gd name="connsiteY5" fmla="*/ 1279028 h 1306521"/>
                <a:gd name="connsiteX0" fmla="*/ 0 w 725239"/>
                <a:gd name="connsiteY0" fmla="*/ 1295668 h 1323161"/>
                <a:gd name="connsiteX1" fmla="*/ 225399 w 725239"/>
                <a:gd name="connsiteY1" fmla="*/ 91900 h 1323161"/>
                <a:gd name="connsiteX2" fmla="*/ 725009 w 725239"/>
                <a:gd name="connsiteY2" fmla="*/ 221682 h 1323161"/>
                <a:gd name="connsiteX3" fmla="*/ 159092 w 725239"/>
                <a:gd name="connsiteY3" fmla="*/ 1323161 h 1323161"/>
                <a:gd name="connsiteX4" fmla="*/ 0 w 725239"/>
                <a:gd name="connsiteY4" fmla="*/ 1295668 h 1323161"/>
                <a:gd name="connsiteX0" fmla="*/ 0 w 725221"/>
                <a:gd name="connsiteY0" fmla="*/ 1210552 h 1238045"/>
                <a:gd name="connsiteX1" fmla="*/ 191583 w 725221"/>
                <a:gd name="connsiteY1" fmla="*/ 153319 h 1238045"/>
                <a:gd name="connsiteX2" fmla="*/ 725009 w 725221"/>
                <a:gd name="connsiteY2" fmla="*/ 136566 h 1238045"/>
                <a:gd name="connsiteX3" fmla="*/ 159092 w 725221"/>
                <a:gd name="connsiteY3" fmla="*/ 1238045 h 1238045"/>
                <a:gd name="connsiteX4" fmla="*/ 0 w 725221"/>
                <a:gd name="connsiteY4" fmla="*/ 1210552 h 1238045"/>
                <a:gd name="connsiteX0" fmla="*/ 0 w 725305"/>
                <a:gd name="connsiteY0" fmla="*/ 1158512 h 1186005"/>
                <a:gd name="connsiteX1" fmla="*/ 191583 w 725305"/>
                <a:gd name="connsiteY1" fmla="*/ 101279 h 1186005"/>
                <a:gd name="connsiteX2" fmla="*/ 725009 w 725305"/>
                <a:gd name="connsiteY2" fmla="*/ 84526 h 1186005"/>
                <a:gd name="connsiteX3" fmla="*/ 159092 w 725305"/>
                <a:gd name="connsiteY3" fmla="*/ 1186005 h 1186005"/>
                <a:gd name="connsiteX4" fmla="*/ 0 w 725305"/>
                <a:gd name="connsiteY4" fmla="*/ 1158512 h 1186005"/>
                <a:gd name="connsiteX0" fmla="*/ 0 w 725009"/>
                <a:gd name="connsiteY0" fmla="*/ 1073986 h 1101479"/>
                <a:gd name="connsiteX1" fmla="*/ 191583 w 725009"/>
                <a:gd name="connsiteY1" fmla="*/ 16753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5009" h="1101479">
                  <a:moveTo>
                    <a:pt x="0" y="1073986"/>
                  </a:moveTo>
                  <a:cubicBezTo>
                    <a:pt x="95638" y="589814"/>
                    <a:pt x="96800" y="618448"/>
                    <a:pt x="206612" y="1724"/>
                  </a:cubicBezTo>
                  <a:cubicBezTo>
                    <a:pt x="451440" y="14348"/>
                    <a:pt x="499346" y="35256"/>
                    <a:pt x="725009" y="0"/>
                  </a:cubicBezTo>
                  <a:cubicBezTo>
                    <a:pt x="326141" y="749497"/>
                    <a:pt x="642687" y="159790"/>
                    <a:pt x="159092" y="1101479"/>
                  </a:cubicBezTo>
                  <a:cubicBezTo>
                    <a:pt x="24807" y="1072843"/>
                    <a:pt x="92525" y="1088071"/>
                    <a:pt x="0" y="1073986"/>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91" name="Freeform 290">
              <a:extLst>
                <a:ext uri="{FF2B5EF4-FFF2-40B4-BE49-F238E27FC236}">
                  <a16:creationId xmlns:a16="http://schemas.microsoft.com/office/drawing/2014/main" id="{98F06BD2-BA43-1144-B69F-BF325541EB43}"/>
                </a:ext>
              </a:extLst>
            </p:cNvPr>
            <p:cNvSpPr/>
            <p:nvPr/>
          </p:nvSpPr>
          <p:spPr>
            <a:xfrm>
              <a:off x="4300767" y="4956362"/>
              <a:ext cx="514307" cy="57775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503138"/>
                <a:gd name="connsiteY0" fmla="*/ 961687 h 964568"/>
                <a:gd name="connsiteX1" fmla="*/ 0 w 503138"/>
                <a:gd name="connsiteY1" fmla="*/ 70 h 964568"/>
                <a:gd name="connsiteX2" fmla="*/ 503138 w 503138"/>
                <a:gd name="connsiteY2" fmla="*/ 154187 h 964568"/>
                <a:gd name="connsiteX3" fmla="*/ 273339 w 503138"/>
                <a:gd name="connsiteY3" fmla="*/ 964568 h 964568"/>
                <a:gd name="connsiteX4" fmla="*/ 197928 w 503138"/>
                <a:gd name="connsiteY4" fmla="*/ 961687 h 964568"/>
                <a:gd name="connsiteX0" fmla="*/ 201456 w 506666"/>
                <a:gd name="connsiteY0" fmla="*/ 807500 h 810381"/>
                <a:gd name="connsiteX1" fmla="*/ 0 w 506666"/>
                <a:gd name="connsiteY1" fmla="*/ 15216 h 810381"/>
                <a:gd name="connsiteX2" fmla="*/ 506666 w 506666"/>
                <a:gd name="connsiteY2" fmla="*/ 0 h 810381"/>
                <a:gd name="connsiteX3" fmla="*/ 276867 w 506666"/>
                <a:gd name="connsiteY3" fmla="*/ 810381 h 810381"/>
                <a:gd name="connsiteX4" fmla="*/ 201456 w 506666"/>
                <a:gd name="connsiteY4" fmla="*/ 807500 h 810381"/>
                <a:gd name="connsiteX0" fmla="*/ 201456 w 506666"/>
                <a:gd name="connsiteY0" fmla="*/ 807500 h 811593"/>
                <a:gd name="connsiteX1" fmla="*/ 0 w 506666"/>
                <a:gd name="connsiteY1" fmla="*/ 15216 h 811593"/>
                <a:gd name="connsiteX2" fmla="*/ 506666 w 506666"/>
                <a:gd name="connsiteY2" fmla="*/ 0 h 811593"/>
                <a:gd name="connsiteX3" fmla="*/ 276867 w 506666"/>
                <a:gd name="connsiteY3" fmla="*/ 810381 h 811593"/>
                <a:gd name="connsiteX4" fmla="*/ 201456 w 506666"/>
                <a:gd name="connsiteY4" fmla="*/ 807500 h 811593"/>
                <a:gd name="connsiteX0" fmla="*/ 135576 w 506666"/>
                <a:gd name="connsiteY0" fmla="*/ 818480 h 818480"/>
                <a:gd name="connsiteX1" fmla="*/ 0 w 506666"/>
                <a:gd name="connsiteY1" fmla="*/ 15216 h 818480"/>
                <a:gd name="connsiteX2" fmla="*/ 506666 w 506666"/>
                <a:gd name="connsiteY2" fmla="*/ 0 h 818480"/>
                <a:gd name="connsiteX3" fmla="*/ 276867 w 506666"/>
                <a:gd name="connsiteY3" fmla="*/ 81038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45472 w 559302"/>
                <a:gd name="connsiteY0" fmla="*/ 807500 h 807500"/>
                <a:gd name="connsiteX1" fmla="*/ 52636 w 559302"/>
                <a:gd name="connsiteY1" fmla="*/ 7896 h 807500"/>
                <a:gd name="connsiteX2" fmla="*/ 559302 w 559302"/>
                <a:gd name="connsiteY2" fmla="*/ 0 h 807500"/>
                <a:gd name="connsiteX3" fmla="*/ 384402 w 559302"/>
                <a:gd name="connsiteY3" fmla="*/ 803061 h 807500"/>
                <a:gd name="connsiteX4" fmla="*/ 45472 w 559302"/>
                <a:gd name="connsiteY4" fmla="*/ 807500 h 807500"/>
                <a:gd name="connsiteX0" fmla="*/ 21974 w 535804"/>
                <a:gd name="connsiteY0" fmla="*/ 807500 h 807500"/>
                <a:gd name="connsiteX1" fmla="*/ 29138 w 535804"/>
                <a:gd name="connsiteY1" fmla="*/ 7896 h 807500"/>
                <a:gd name="connsiteX2" fmla="*/ 535804 w 535804"/>
                <a:gd name="connsiteY2" fmla="*/ 0 h 807500"/>
                <a:gd name="connsiteX3" fmla="*/ 360904 w 535804"/>
                <a:gd name="connsiteY3" fmla="*/ 803061 h 807500"/>
                <a:gd name="connsiteX4" fmla="*/ 21974 w 535804"/>
                <a:gd name="connsiteY4" fmla="*/ 807500 h 807500"/>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180" h="578353">
                  <a:moveTo>
                    <a:pt x="135770" y="577341"/>
                  </a:moveTo>
                  <a:cubicBezTo>
                    <a:pt x="50587" y="214237"/>
                    <a:pt x="96631" y="442038"/>
                    <a:pt x="0" y="0"/>
                  </a:cubicBezTo>
                  <a:lnTo>
                    <a:pt x="514180" y="10891"/>
                  </a:lnTo>
                  <a:cubicBezTo>
                    <a:pt x="417353" y="348331"/>
                    <a:pt x="426658" y="280104"/>
                    <a:pt x="339280" y="576561"/>
                  </a:cubicBezTo>
                  <a:cubicBezTo>
                    <a:pt x="292835" y="580865"/>
                    <a:pt x="203869" y="575875"/>
                    <a:pt x="135770" y="577341"/>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292" name="Freeform 291">
              <a:extLst>
                <a:ext uri="{FF2B5EF4-FFF2-40B4-BE49-F238E27FC236}">
                  <a16:creationId xmlns:a16="http://schemas.microsoft.com/office/drawing/2014/main" id="{57135A78-79C3-CB4B-8E8E-D9A274265F07}"/>
                </a:ext>
              </a:extLst>
            </p:cNvPr>
            <p:cNvSpPr/>
            <p:nvPr/>
          </p:nvSpPr>
          <p:spPr>
            <a:xfrm>
              <a:off x="3521369" y="4919856"/>
              <a:ext cx="593675" cy="1215832"/>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621064"/>
                <a:gd name="connsiteY0" fmla="*/ 973305 h 973305"/>
                <a:gd name="connsiteX1" fmla="*/ 0 w 621064"/>
                <a:gd name="connsiteY1" fmla="*/ 11688 h 973305"/>
                <a:gd name="connsiteX2" fmla="*/ 499610 w 621064"/>
                <a:gd name="connsiteY2" fmla="*/ 0 h 973305"/>
                <a:gd name="connsiteX3" fmla="*/ 558839 w 621064"/>
                <a:gd name="connsiteY3" fmla="*/ 754682 h 973305"/>
                <a:gd name="connsiteX4" fmla="*/ 197928 w 621064"/>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1315828 h 1315828"/>
                <a:gd name="connsiteX1" fmla="*/ 0 w 558839"/>
                <a:gd name="connsiteY1" fmla="*/ 531414 h 1315828"/>
                <a:gd name="connsiteX2" fmla="*/ 506930 w 558839"/>
                <a:gd name="connsiteY2" fmla="*/ 0 h 1315828"/>
                <a:gd name="connsiteX3" fmla="*/ 558839 w 558839"/>
                <a:gd name="connsiteY3" fmla="*/ 1274408 h 1315828"/>
                <a:gd name="connsiteX4" fmla="*/ 370213 w 558839"/>
                <a:gd name="connsiteY4" fmla="*/ 1315828 h 1315828"/>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94113"/>
                <a:gd name="connsiteY0" fmla="*/ 1097905 h 1179971"/>
                <a:gd name="connsiteX1" fmla="*/ 0 w 594113"/>
                <a:gd name="connsiteY1" fmla="*/ 4757 h 1179971"/>
                <a:gd name="connsiteX2" fmla="*/ 502783 w 594113"/>
                <a:gd name="connsiteY2" fmla="*/ 0 h 1179971"/>
                <a:gd name="connsiteX3" fmla="*/ 594113 w 594113"/>
                <a:gd name="connsiteY3" fmla="*/ 1179818 h 1179971"/>
                <a:gd name="connsiteX4" fmla="*/ 366066 w 594113"/>
                <a:gd name="connsiteY4" fmla="*/ 1097905 h 1179971"/>
                <a:gd name="connsiteX0" fmla="*/ 403236 w 594113"/>
                <a:gd name="connsiteY0" fmla="*/ 1215612 h 1215612"/>
                <a:gd name="connsiteX1" fmla="*/ 0 w 594113"/>
                <a:gd name="connsiteY1" fmla="*/ 4757 h 1215612"/>
                <a:gd name="connsiteX2" fmla="*/ 502783 w 594113"/>
                <a:gd name="connsiteY2" fmla="*/ 0 h 1215612"/>
                <a:gd name="connsiteX3" fmla="*/ 594113 w 594113"/>
                <a:gd name="connsiteY3" fmla="*/ 1179818 h 1215612"/>
                <a:gd name="connsiteX4" fmla="*/ 403236 w 594113"/>
                <a:gd name="connsiteY4" fmla="*/ 1215612 h 1215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13" h="1215612">
                  <a:moveTo>
                    <a:pt x="403236" y="1215612"/>
                  </a:moveTo>
                  <a:cubicBezTo>
                    <a:pt x="223947" y="663007"/>
                    <a:pt x="295574" y="908506"/>
                    <a:pt x="0" y="4757"/>
                  </a:cubicBezTo>
                  <a:cubicBezTo>
                    <a:pt x="166537" y="861"/>
                    <a:pt x="336246" y="3896"/>
                    <a:pt x="502783" y="0"/>
                  </a:cubicBezTo>
                  <a:cubicBezTo>
                    <a:pt x="555943" y="995541"/>
                    <a:pt x="557486" y="515061"/>
                    <a:pt x="594113" y="1179818"/>
                  </a:cubicBezTo>
                  <a:cubicBezTo>
                    <a:pt x="496428" y="1184123"/>
                    <a:pt x="599434" y="1214146"/>
                    <a:pt x="403236" y="1215612"/>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grpSp>
          <p:nvGrpSpPr>
            <p:cNvPr id="293" name="Group 17">
              <a:extLst>
                <a:ext uri="{FF2B5EF4-FFF2-40B4-BE49-F238E27FC236}">
                  <a16:creationId xmlns:a16="http://schemas.microsoft.com/office/drawing/2014/main" id="{3DCFE7AC-3DDA-544E-9FBA-E2013CB1F765}"/>
                </a:ext>
              </a:extLst>
            </p:cNvPr>
            <p:cNvGrpSpPr>
              <a:grpSpLocks/>
            </p:cNvGrpSpPr>
            <p:nvPr/>
          </p:nvGrpSpPr>
          <p:grpSpPr bwMode="auto">
            <a:xfrm>
              <a:off x="1757805" y="2331054"/>
              <a:ext cx="1079500" cy="2674334"/>
              <a:chOff x="1757805" y="2331054"/>
              <a:chExt cx="1079500" cy="2674334"/>
            </a:xfrm>
          </p:grpSpPr>
          <p:sp>
            <p:nvSpPr>
              <p:cNvPr id="380" name="Rectangle 379">
                <a:extLst>
                  <a:ext uri="{FF2B5EF4-FFF2-40B4-BE49-F238E27FC236}">
                    <a16:creationId xmlns:a16="http://schemas.microsoft.com/office/drawing/2014/main" id="{4A6C83BC-7EC5-0F45-B8BB-C3B547B3E007}"/>
                  </a:ext>
                </a:extLst>
              </p:cNvPr>
              <p:cNvSpPr/>
              <p:nvPr/>
            </p:nvSpPr>
            <p:spPr bwMode="auto">
              <a:xfrm rot="10800000">
                <a:off x="1789552" y="2580252"/>
                <a:ext cx="1027025" cy="1084090"/>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grpSp>
            <p:nvGrpSpPr>
              <p:cNvPr id="381" name="Group 104">
                <a:extLst>
                  <a:ext uri="{FF2B5EF4-FFF2-40B4-BE49-F238E27FC236}">
                    <a16:creationId xmlns:a16="http://schemas.microsoft.com/office/drawing/2014/main" id="{C49CCBB3-581C-F744-9C12-88066A544A1A}"/>
                  </a:ext>
                </a:extLst>
              </p:cNvPr>
              <p:cNvGrpSpPr>
                <a:grpSpLocks/>
              </p:cNvGrpSpPr>
              <p:nvPr/>
            </p:nvGrpSpPr>
            <p:grpSpPr bwMode="auto">
              <a:xfrm>
                <a:off x="1782739" y="4616206"/>
                <a:ext cx="1034710" cy="389182"/>
                <a:chOff x="4128636" y="3606589"/>
                <a:chExt cx="568145" cy="338667"/>
              </a:xfrm>
            </p:grpSpPr>
            <p:sp>
              <p:nvSpPr>
                <p:cNvPr id="395" name="Oval 394">
                  <a:extLst>
                    <a:ext uri="{FF2B5EF4-FFF2-40B4-BE49-F238E27FC236}">
                      <a16:creationId xmlns:a16="http://schemas.microsoft.com/office/drawing/2014/main" id="{1360C793-55DD-E448-BB09-2AF9F40ABA16}"/>
                    </a:ext>
                  </a:extLst>
                </p:cNvPr>
                <p:cNvSpPr/>
                <p:nvPr/>
              </p:nvSpPr>
              <p:spPr>
                <a:xfrm>
                  <a:off x="4128891" y="3720271"/>
                  <a:ext cx="565669" cy="22514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96" name="Rectangle 395">
                  <a:extLst>
                    <a:ext uri="{FF2B5EF4-FFF2-40B4-BE49-F238E27FC236}">
                      <a16:creationId xmlns:a16="http://schemas.microsoft.com/office/drawing/2014/main" id="{B5E5E126-5712-074A-827E-49B7AB6291A3}"/>
                    </a:ext>
                  </a:extLst>
                </p:cNvPr>
                <p:cNvSpPr/>
                <p:nvPr/>
              </p:nvSpPr>
              <p:spPr>
                <a:xfrm>
                  <a:off x="4128891" y="3720271"/>
                  <a:ext cx="565669" cy="111880"/>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97" name="Oval 396">
                  <a:extLst>
                    <a:ext uri="{FF2B5EF4-FFF2-40B4-BE49-F238E27FC236}">
                      <a16:creationId xmlns:a16="http://schemas.microsoft.com/office/drawing/2014/main" id="{90782D44-406D-1A44-B8FA-7DABB141B919}"/>
                    </a:ext>
                  </a:extLst>
                </p:cNvPr>
                <p:cNvSpPr/>
                <p:nvPr/>
              </p:nvSpPr>
              <p:spPr>
                <a:xfrm>
                  <a:off x="4128891" y="3607011"/>
                  <a:ext cx="565669" cy="225140"/>
                </a:xfrm>
                <a:prstGeom prst="ellipse">
                  <a:avLst/>
                </a:prstGeom>
                <a:solidFill>
                  <a:srgbClr val="3333CC">
                    <a:lumMod val="60000"/>
                    <a:lumOff val="40000"/>
                    <a:alpha val="7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98" name="Straight Connector 397">
                  <a:extLst>
                    <a:ext uri="{FF2B5EF4-FFF2-40B4-BE49-F238E27FC236}">
                      <a16:creationId xmlns:a16="http://schemas.microsoft.com/office/drawing/2014/main" id="{91CE1BD1-E198-874C-A63D-F01D330549A7}"/>
                    </a:ext>
                  </a:extLst>
                </p:cNvPr>
                <p:cNvCxnSpPr/>
                <p:nvPr/>
              </p:nvCxnSpPr>
              <p:spPr>
                <a:xfrm>
                  <a:off x="4694560" y="3720271"/>
                  <a:ext cx="0" cy="111880"/>
                </a:xfrm>
                <a:prstGeom prst="line">
                  <a:avLst/>
                </a:prstGeom>
                <a:noFill/>
                <a:ln w="6350" cap="flat" cmpd="sng" algn="ctr">
                  <a:solidFill>
                    <a:srgbClr val="000000"/>
                  </a:solidFill>
                  <a:prstDash val="solid"/>
                </a:ln>
                <a:effectLst/>
              </p:spPr>
            </p:cxnSp>
            <p:cxnSp>
              <p:nvCxnSpPr>
                <p:cNvPr id="399" name="Straight Connector 398">
                  <a:extLst>
                    <a:ext uri="{FF2B5EF4-FFF2-40B4-BE49-F238E27FC236}">
                      <a16:creationId xmlns:a16="http://schemas.microsoft.com/office/drawing/2014/main" id="{5C32A76A-C218-CD4F-A5EA-5F04BEBB7C8B}"/>
                    </a:ext>
                  </a:extLst>
                </p:cNvPr>
                <p:cNvCxnSpPr/>
                <p:nvPr/>
              </p:nvCxnSpPr>
              <p:spPr>
                <a:xfrm>
                  <a:off x="4128891" y="3720271"/>
                  <a:ext cx="0" cy="111880"/>
                </a:xfrm>
                <a:prstGeom prst="line">
                  <a:avLst/>
                </a:prstGeom>
                <a:noFill/>
                <a:ln w="6350" cap="flat" cmpd="sng" algn="ctr">
                  <a:solidFill>
                    <a:srgbClr val="000000"/>
                  </a:solidFill>
                  <a:prstDash val="solid"/>
                </a:ln>
                <a:effectLst/>
              </p:spPr>
            </p:cxnSp>
          </p:grpSp>
          <p:sp>
            <p:nvSpPr>
              <p:cNvPr id="382" name="Rectangle 381">
                <a:extLst>
                  <a:ext uri="{FF2B5EF4-FFF2-40B4-BE49-F238E27FC236}">
                    <a16:creationId xmlns:a16="http://schemas.microsoft.com/office/drawing/2014/main" id="{9568C327-A8B8-714A-9EC6-981C762ACAD5}"/>
                  </a:ext>
                </a:extLst>
              </p:cNvPr>
              <p:cNvSpPr/>
              <p:nvPr/>
            </p:nvSpPr>
            <p:spPr bwMode="auto">
              <a:xfrm>
                <a:off x="1802251" y="3602440"/>
                <a:ext cx="1027025" cy="1163452"/>
              </a:xfrm>
              <a:prstGeom prst="rect">
                <a:avLst/>
              </a:prstGeom>
              <a:gradFill rotWithShape="1">
                <a:gsLst>
                  <a:gs pos="0">
                    <a:srgbClr val="3333CC">
                      <a:lumMod val="40000"/>
                      <a:lumOff val="6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83" name="Straight Connector 382">
                <a:extLst>
                  <a:ext uri="{FF2B5EF4-FFF2-40B4-BE49-F238E27FC236}">
                    <a16:creationId xmlns:a16="http://schemas.microsoft.com/office/drawing/2014/main" id="{CE43604B-D39F-7044-94F2-CD4AD82F1987}"/>
                  </a:ext>
                </a:extLst>
              </p:cNvPr>
              <p:cNvCxnSpPr/>
              <p:nvPr/>
            </p:nvCxnSpPr>
            <p:spPr bwMode="auto">
              <a:xfrm>
                <a:off x="1781615" y="2805642"/>
                <a:ext cx="20636" cy="2020566"/>
              </a:xfrm>
              <a:prstGeom prst="line">
                <a:avLst/>
              </a:prstGeom>
              <a:noFill/>
              <a:ln w="3175" cap="flat" cmpd="sng" algn="ctr">
                <a:solidFill>
                  <a:srgbClr val="000000"/>
                </a:solidFill>
                <a:prstDash val="sysDash"/>
              </a:ln>
              <a:effectLst/>
            </p:spPr>
          </p:cxnSp>
          <p:cxnSp>
            <p:nvCxnSpPr>
              <p:cNvPr id="384" name="Straight Connector 383">
                <a:extLst>
                  <a:ext uri="{FF2B5EF4-FFF2-40B4-BE49-F238E27FC236}">
                    <a16:creationId xmlns:a16="http://schemas.microsoft.com/office/drawing/2014/main" id="{5C4C1EF2-5AB5-114F-AE30-53470A226E36}"/>
                  </a:ext>
                </a:extLst>
              </p:cNvPr>
              <p:cNvCxnSpPr/>
              <p:nvPr/>
            </p:nvCxnSpPr>
            <p:spPr bwMode="auto">
              <a:xfrm flipH="1">
                <a:off x="2818166" y="2805642"/>
                <a:ext cx="4762" cy="1976123"/>
              </a:xfrm>
              <a:prstGeom prst="line">
                <a:avLst/>
              </a:prstGeom>
              <a:noFill/>
              <a:ln w="3175" cap="flat" cmpd="sng" algn="ctr">
                <a:solidFill>
                  <a:srgbClr val="000000"/>
                </a:solidFill>
                <a:prstDash val="sysDash"/>
              </a:ln>
              <a:effectLst/>
            </p:spPr>
          </p:cxnSp>
          <p:grpSp>
            <p:nvGrpSpPr>
              <p:cNvPr id="385" name="Group 9">
                <a:extLst>
                  <a:ext uri="{FF2B5EF4-FFF2-40B4-BE49-F238E27FC236}">
                    <a16:creationId xmlns:a16="http://schemas.microsoft.com/office/drawing/2014/main" id="{052F022E-CD26-8744-AC3E-C859146E3805}"/>
                  </a:ext>
                </a:extLst>
              </p:cNvPr>
              <p:cNvGrpSpPr>
                <a:grpSpLocks/>
              </p:cNvGrpSpPr>
              <p:nvPr/>
            </p:nvGrpSpPr>
            <p:grpSpPr bwMode="auto">
              <a:xfrm>
                <a:off x="1757805" y="2331054"/>
                <a:ext cx="1079500" cy="430213"/>
                <a:chOff x="2183302" y="1574638"/>
                <a:chExt cx="1200154" cy="430181"/>
              </a:xfrm>
            </p:grpSpPr>
            <p:sp>
              <p:nvSpPr>
                <p:cNvPr id="386" name="Oval 385">
                  <a:extLst>
                    <a:ext uri="{FF2B5EF4-FFF2-40B4-BE49-F238E27FC236}">
                      <a16:creationId xmlns:a16="http://schemas.microsoft.com/office/drawing/2014/main" id="{80AE789D-EAFB-F44C-ACC8-D4E9E127F29B}"/>
                    </a:ext>
                  </a:extLst>
                </p:cNvPr>
                <p:cNvSpPr/>
                <p:nvPr/>
              </p:nvSpPr>
              <p:spPr bwMode="auto">
                <a:xfrm flipV="1">
                  <a:off x="2186832" y="1690499"/>
                  <a:ext cx="1194758" cy="314252"/>
                </a:xfrm>
                <a:prstGeom prst="ellipse">
                  <a:avLst/>
                </a:prstGeom>
                <a:gradFill flip="none" rotWithShape="1">
                  <a:gsLst>
                    <a:gs pos="0">
                      <a:srgbClr val="3333CC">
                        <a:lumMod val="75000"/>
                      </a:srgbClr>
                    </a:gs>
                    <a:gs pos="31000">
                      <a:srgbClr val="3333CC">
                        <a:lumMod val="60000"/>
                        <a:lumOff val="40000"/>
                      </a:srgbClr>
                    </a:gs>
                    <a:gs pos="100000">
                      <a:srgbClr val="3333CC">
                        <a:lumMod val="20000"/>
                        <a:lumOff val="80000"/>
                      </a:srgbClr>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387" name="Rectangle 386">
                  <a:extLst>
                    <a:ext uri="{FF2B5EF4-FFF2-40B4-BE49-F238E27FC236}">
                      <a16:creationId xmlns:a16="http://schemas.microsoft.com/office/drawing/2014/main" id="{5F200699-ED1E-0245-9D7A-C9227AC90EC0}"/>
                    </a:ext>
                  </a:extLst>
                </p:cNvPr>
                <p:cNvSpPr/>
                <p:nvPr/>
              </p:nvSpPr>
              <p:spPr bwMode="auto">
                <a:xfrm>
                  <a:off x="2183302" y="1734939"/>
                  <a:ext cx="1198287" cy="112686"/>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88" name="Oval 387">
                  <a:extLst>
                    <a:ext uri="{FF2B5EF4-FFF2-40B4-BE49-F238E27FC236}">
                      <a16:creationId xmlns:a16="http://schemas.microsoft.com/office/drawing/2014/main" id="{1653876D-5808-4845-8D45-41E30CCABC5A}"/>
                    </a:ext>
                  </a:extLst>
                </p:cNvPr>
                <p:cNvSpPr>
                  <a:spLocks noChangeArrowheads="1"/>
                </p:cNvSpPr>
                <p:nvPr/>
              </p:nvSpPr>
              <p:spPr bwMode="auto">
                <a:xfrm flipV="1">
                  <a:off x="2183302" y="1574638"/>
                  <a:ext cx="1196523" cy="314252"/>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389" name="Freeform 388">
                  <a:extLst>
                    <a:ext uri="{FF2B5EF4-FFF2-40B4-BE49-F238E27FC236}">
                      <a16:creationId xmlns:a16="http://schemas.microsoft.com/office/drawing/2014/main" id="{B63C1A57-A326-E44D-89A7-AE4E169A70AE}"/>
                    </a:ext>
                  </a:extLst>
                </p:cNvPr>
                <p:cNvSpPr/>
                <p:nvPr/>
              </p:nvSpPr>
              <p:spPr bwMode="auto">
                <a:xfrm>
                  <a:off x="2490374" y="1671453"/>
                  <a:ext cx="582379" cy="15712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90" name="Freeform 389">
                  <a:extLst>
                    <a:ext uri="{FF2B5EF4-FFF2-40B4-BE49-F238E27FC236}">
                      <a16:creationId xmlns:a16="http://schemas.microsoft.com/office/drawing/2014/main" id="{C060360D-64F4-6C46-9C73-B1B076DAA15D}"/>
                    </a:ext>
                  </a:extLst>
                </p:cNvPr>
                <p:cNvSpPr>
                  <a:spLocks/>
                </p:cNvSpPr>
                <p:nvPr/>
              </p:nvSpPr>
              <p:spPr bwMode="auto">
                <a:xfrm>
                  <a:off x="2430372" y="1630188"/>
                  <a:ext cx="702384" cy="109512"/>
                </a:xfrm>
                <a:custGeom>
                  <a:avLst/>
                  <a:gdLst>
                    <a:gd name="T0" fmla="*/ 0 w 3723451"/>
                    <a:gd name="T1" fmla="*/ 26792 h 932950"/>
                    <a:gd name="T2" fmla="*/ 123590 w 3723451"/>
                    <a:gd name="T3" fmla="*/ 316 h 932950"/>
                    <a:gd name="T4" fmla="*/ 350070 w 3723451"/>
                    <a:gd name="T5" fmla="*/ 61105 h 932950"/>
                    <a:gd name="T6" fmla="*/ 566135 w 3723451"/>
                    <a:gd name="T7" fmla="*/ 0 h 932950"/>
                    <a:gd name="T8" fmla="*/ 702384 w 3723451"/>
                    <a:gd name="T9" fmla="*/ 24316 h 932950"/>
                    <a:gd name="T10" fmla="*/ 601015 w 3723451"/>
                    <a:gd name="T11" fmla="*/ 54216 h 932950"/>
                    <a:gd name="T12" fmla="*/ 568379 w 3723451"/>
                    <a:gd name="T13" fmla="*/ 46155 h 932950"/>
                    <a:gd name="T14" fmla="*/ 354049 w 3723451"/>
                    <a:gd name="T15" fmla="*/ 109512 h 932950"/>
                    <a:gd name="T16" fmla="*/ 134237 w 3723451"/>
                    <a:gd name="T17" fmla="*/ 48485 h 932950"/>
                    <a:gd name="T18" fmla="*/ 98698 w 3723451"/>
                    <a:gd name="T19" fmla="*/ 55072 h 932950"/>
                    <a:gd name="T20" fmla="*/ 0 w 3723451"/>
                    <a:gd name="T21" fmla="*/ 2679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1" name="Freeform 390">
                  <a:extLst>
                    <a:ext uri="{FF2B5EF4-FFF2-40B4-BE49-F238E27FC236}">
                      <a16:creationId xmlns:a16="http://schemas.microsoft.com/office/drawing/2014/main" id="{6762EEAF-2C47-B149-8689-0C95EC53C318}"/>
                    </a:ext>
                  </a:extLst>
                </p:cNvPr>
                <p:cNvSpPr>
                  <a:spLocks/>
                </p:cNvSpPr>
                <p:nvPr/>
              </p:nvSpPr>
              <p:spPr bwMode="auto">
                <a:xfrm>
                  <a:off x="2892745" y="1723828"/>
                  <a:ext cx="257658" cy="95228"/>
                </a:xfrm>
                <a:custGeom>
                  <a:avLst/>
                  <a:gdLst>
                    <a:gd name="T0" fmla="*/ 0 w 1366596"/>
                    <a:gd name="T1" fmla="*/ 0 h 809868"/>
                    <a:gd name="T2" fmla="*/ 257658 w 1366596"/>
                    <a:gd name="T3" fmla="*/ 73585 h 809868"/>
                    <a:gd name="T4" fmla="*/ 163097 w 1366596"/>
                    <a:gd name="T5" fmla="*/ 95228 h 809868"/>
                    <a:gd name="T6" fmla="*/ 867 w 1366596"/>
                    <a:gd name="T7" fmla="*/ 5031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2" name="Freeform 391">
                  <a:extLst>
                    <a:ext uri="{FF2B5EF4-FFF2-40B4-BE49-F238E27FC236}">
                      <a16:creationId xmlns:a16="http://schemas.microsoft.com/office/drawing/2014/main" id="{EEF29461-B5AA-2744-A3DA-2814904A2E2F}"/>
                    </a:ext>
                  </a:extLst>
                </p:cNvPr>
                <p:cNvSpPr>
                  <a:spLocks/>
                </p:cNvSpPr>
                <p:nvPr/>
              </p:nvSpPr>
              <p:spPr bwMode="auto">
                <a:xfrm>
                  <a:off x="2418018" y="1725416"/>
                  <a:ext cx="254129" cy="95228"/>
                </a:xfrm>
                <a:custGeom>
                  <a:avLst/>
                  <a:gdLst>
                    <a:gd name="T0" fmla="*/ 250660 w 1348191"/>
                    <a:gd name="T1" fmla="*/ 0 h 791462"/>
                    <a:gd name="T2" fmla="*/ 254129 w 1348191"/>
                    <a:gd name="T3" fmla="*/ 45953 h 791462"/>
                    <a:gd name="T4" fmla="*/ 91938 w 1348191"/>
                    <a:gd name="T5" fmla="*/ 95228 h 791462"/>
                    <a:gd name="T6" fmla="*/ 0 w 1348191"/>
                    <a:gd name="T7" fmla="*/ 73636 h 791462"/>
                    <a:gd name="T8" fmla="*/ 250660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393" name="Straight Connector 392">
                  <a:extLst>
                    <a:ext uri="{FF2B5EF4-FFF2-40B4-BE49-F238E27FC236}">
                      <a16:creationId xmlns:a16="http://schemas.microsoft.com/office/drawing/2014/main" id="{BE5A273A-2FEE-9545-BB88-87C7E505179F}"/>
                    </a:ext>
                  </a:extLst>
                </p:cNvPr>
                <p:cNvCxnSpPr>
                  <a:cxnSpLocks noChangeShapeType="1"/>
                  <a:endCxn id="388" idx="2"/>
                </p:cNvCxnSpPr>
                <p:nvPr/>
              </p:nvCxnSpPr>
              <p:spPr bwMode="auto">
                <a:xfrm flipH="1" flipV="1">
                  <a:off x="2183302" y="1731764"/>
                  <a:ext cx="3530" cy="122209"/>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94" name="Straight Connector 393">
                  <a:extLst>
                    <a:ext uri="{FF2B5EF4-FFF2-40B4-BE49-F238E27FC236}">
                      <a16:creationId xmlns:a16="http://schemas.microsoft.com/office/drawing/2014/main" id="{3C46EAE7-509B-4E45-A6E7-9A33E4F0FC70}"/>
                    </a:ext>
                  </a:extLst>
                </p:cNvPr>
                <p:cNvCxnSpPr>
                  <a:cxnSpLocks noChangeShapeType="1"/>
                </p:cNvCxnSpPr>
                <p:nvPr/>
              </p:nvCxnSpPr>
              <p:spPr bwMode="auto">
                <a:xfrm flipH="1" flipV="1">
                  <a:off x="3379825" y="1728590"/>
                  <a:ext cx="3530" cy="122209"/>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294" name="Group 18">
              <a:extLst>
                <a:ext uri="{FF2B5EF4-FFF2-40B4-BE49-F238E27FC236}">
                  <a16:creationId xmlns:a16="http://schemas.microsoft.com/office/drawing/2014/main" id="{482172DC-CB77-9547-9B55-AA80104E7E80}"/>
                </a:ext>
              </a:extLst>
            </p:cNvPr>
            <p:cNvGrpSpPr>
              <a:grpSpLocks/>
            </p:cNvGrpSpPr>
            <p:nvPr/>
          </p:nvGrpSpPr>
          <p:grpSpPr bwMode="auto">
            <a:xfrm>
              <a:off x="3500438" y="3174091"/>
              <a:ext cx="522287" cy="1831297"/>
              <a:chOff x="3500438" y="3174091"/>
              <a:chExt cx="522287" cy="1831297"/>
            </a:xfrm>
          </p:grpSpPr>
          <p:sp>
            <p:nvSpPr>
              <p:cNvPr id="359" name="Rectangle 358">
                <a:extLst>
                  <a:ext uri="{FF2B5EF4-FFF2-40B4-BE49-F238E27FC236}">
                    <a16:creationId xmlns:a16="http://schemas.microsoft.com/office/drawing/2014/main" id="{62075464-1A4E-BF45-A532-01A9C76E55CE}"/>
                  </a:ext>
                </a:extLst>
              </p:cNvPr>
              <p:cNvSpPr/>
              <p:nvPr/>
            </p:nvSpPr>
            <p:spPr bwMode="auto">
              <a:xfrm rot="10800000">
                <a:off x="3507320" y="3287221"/>
                <a:ext cx="498349" cy="306623"/>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60" name="Straight Connector 359">
                <a:extLst>
                  <a:ext uri="{FF2B5EF4-FFF2-40B4-BE49-F238E27FC236}">
                    <a16:creationId xmlns:a16="http://schemas.microsoft.com/office/drawing/2014/main" id="{E6476089-4E8D-9748-8A20-B65AB809DCB0}"/>
                  </a:ext>
                </a:extLst>
              </p:cNvPr>
              <p:cNvCxnSpPr/>
              <p:nvPr/>
            </p:nvCxnSpPr>
            <p:spPr bwMode="auto">
              <a:xfrm flipH="1">
                <a:off x="4019802" y="3321497"/>
                <a:ext cx="1588" cy="1536456"/>
              </a:xfrm>
              <a:prstGeom prst="line">
                <a:avLst/>
              </a:prstGeom>
              <a:noFill/>
              <a:ln w="3175" cap="flat" cmpd="sng" algn="ctr">
                <a:solidFill>
                  <a:srgbClr val="000000"/>
                </a:solidFill>
                <a:prstDash val="sysDash"/>
              </a:ln>
              <a:effectLst/>
            </p:spPr>
          </p:cxnSp>
          <p:pic>
            <p:nvPicPr>
              <p:cNvPr id="361" name="Picture 86" descr="router_top.png">
                <a:extLst>
                  <a:ext uri="{FF2B5EF4-FFF2-40B4-BE49-F238E27FC236}">
                    <a16:creationId xmlns:a16="http://schemas.microsoft.com/office/drawing/2014/main" id="{903307E4-A9C2-9644-824F-D336213F448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00438" y="3194292"/>
                <a:ext cx="522287" cy="22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62" name="Group 82">
                <a:extLst>
                  <a:ext uri="{FF2B5EF4-FFF2-40B4-BE49-F238E27FC236}">
                    <a16:creationId xmlns:a16="http://schemas.microsoft.com/office/drawing/2014/main" id="{F71CE2FF-B936-C547-A3CE-97AE0CF5BB65}"/>
                  </a:ext>
                </a:extLst>
              </p:cNvPr>
              <p:cNvGrpSpPr>
                <a:grpSpLocks/>
              </p:cNvGrpSpPr>
              <p:nvPr/>
            </p:nvGrpSpPr>
            <p:grpSpPr bwMode="auto">
              <a:xfrm>
                <a:off x="3511442" y="4783543"/>
                <a:ext cx="507858" cy="221845"/>
                <a:chOff x="4128636" y="3606589"/>
                <a:chExt cx="568145" cy="338667"/>
              </a:xfrm>
            </p:grpSpPr>
            <p:sp>
              <p:nvSpPr>
                <p:cNvPr id="375" name="Oval 374">
                  <a:extLst>
                    <a:ext uri="{FF2B5EF4-FFF2-40B4-BE49-F238E27FC236}">
                      <a16:creationId xmlns:a16="http://schemas.microsoft.com/office/drawing/2014/main" id="{586404AE-C86C-2743-98EF-9CF4A95F4440}"/>
                    </a:ext>
                  </a:extLst>
                </p:cNvPr>
                <p:cNvSpPr/>
                <p:nvPr/>
              </p:nvSpPr>
              <p:spPr>
                <a:xfrm>
                  <a:off x="4129087" y="3720182"/>
                  <a:ext cx="568256" cy="225348"/>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76" name="Rectangle 375">
                  <a:extLst>
                    <a:ext uri="{FF2B5EF4-FFF2-40B4-BE49-F238E27FC236}">
                      <a16:creationId xmlns:a16="http://schemas.microsoft.com/office/drawing/2014/main" id="{5396A314-1026-4E4E-A149-99672789B306}"/>
                    </a:ext>
                  </a:extLst>
                </p:cNvPr>
                <p:cNvSpPr/>
                <p:nvPr/>
              </p:nvSpPr>
              <p:spPr>
                <a:xfrm>
                  <a:off x="4129087" y="3720182"/>
                  <a:ext cx="568256" cy="111462"/>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77" name="Oval 376">
                  <a:extLst>
                    <a:ext uri="{FF2B5EF4-FFF2-40B4-BE49-F238E27FC236}">
                      <a16:creationId xmlns:a16="http://schemas.microsoft.com/office/drawing/2014/main" id="{23054A25-C068-9244-9B31-DD0F45D202D9}"/>
                    </a:ext>
                  </a:extLst>
                </p:cNvPr>
                <p:cNvSpPr/>
                <p:nvPr/>
              </p:nvSpPr>
              <p:spPr>
                <a:xfrm>
                  <a:off x="4129087" y="3606297"/>
                  <a:ext cx="568256" cy="225346"/>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78" name="Straight Connector 377">
                  <a:extLst>
                    <a:ext uri="{FF2B5EF4-FFF2-40B4-BE49-F238E27FC236}">
                      <a16:creationId xmlns:a16="http://schemas.microsoft.com/office/drawing/2014/main" id="{CD4A2AA1-5618-3140-9C21-11DC36124DCC}"/>
                    </a:ext>
                  </a:extLst>
                </p:cNvPr>
                <p:cNvCxnSpPr/>
                <p:nvPr/>
              </p:nvCxnSpPr>
              <p:spPr>
                <a:xfrm>
                  <a:off x="4697343" y="3720182"/>
                  <a:ext cx="0" cy="111462"/>
                </a:xfrm>
                <a:prstGeom prst="line">
                  <a:avLst/>
                </a:prstGeom>
                <a:noFill/>
                <a:ln w="6350" cap="flat" cmpd="sng" algn="ctr">
                  <a:solidFill>
                    <a:srgbClr val="000000"/>
                  </a:solidFill>
                  <a:prstDash val="solid"/>
                </a:ln>
                <a:effectLst/>
              </p:spPr>
            </p:cxnSp>
            <p:cxnSp>
              <p:nvCxnSpPr>
                <p:cNvPr id="379" name="Straight Connector 378">
                  <a:extLst>
                    <a:ext uri="{FF2B5EF4-FFF2-40B4-BE49-F238E27FC236}">
                      <a16:creationId xmlns:a16="http://schemas.microsoft.com/office/drawing/2014/main" id="{C0356843-B7EB-A343-9F3C-424592CF11BD}"/>
                    </a:ext>
                  </a:extLst>
                </p:cNvPr>
                <p:cNvCxnSpPr/>
                <p:nvPr/>
              </p:nvCxnSpPr>
              <p:spPr>
                <a:xfrm>
                  <a:off x="4129087" y="3720182"/>
                  <a:ext cx="0" cy="111462"/>
                </a:xfrm>
                <a:prstGeom prst="line">
                  <a:avLst/>
                </a:prstGeom>
                <a:noFill/>
                <a:ln w="6350" cap="flat" cmpd="sng" algn="ctr">
                  <a:solidFill>
                    <a:srgbClr val="000000"/>
                  </a:solidFill>
                  <a:prstDash val="solid"/>
                </a:ln>
                <a:effectLst/>
              </p:spPr>
            </p:cxnSp>
          </p:grpSp>
          <p:sp>
            <p:nvSpPr>
              <p:cNvPr id="363" name="Rectangle 362">
                <a:extLst>
                  <a:ext uri="{FF2B5EF4-FFF2-40B4-BE49-F238E27FC236}">
                    <a16:creationId xmlns:a16="http://schemas.microsoft.com/office/drawing/2014/main" id="{AC6DBBE1-F8C8-7C49-A55E-1A360F9F0FF8}"/>
                  </a:ext>
                </a:extLst>
              </p:cNvPr>
              <p:cNvSpPr/>
              <p:nvPr/>
            </p:nvSpPr>
            <p:spPr bwMode="auto">
              <a:xfrm>
                <a:off x="3516608" y="3697675"/>
                <a:ext cx="498433" cy="1163452"/>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64" name="Straight Connector 363">
                <a:extLst>
                  <a:ext uri="{FF2B5EF4-FFF2-40B4-BE49-F238E27FC236}">
                    <a16:creationId xmlns:a16="http://schemas.microsoft.com/office/drawing/2014/main" id="{30264003-6422-A246-8128-339027C2EFE4}"/>
                  </a:ext>
                </a:extLst>
              </p:cNvPr>
              <p:cNvCxnSpPr>
                <a:stCxn id="368" idx="2"/>
              </p:cNvCxnSpPr>
              <p:nvPr/>
            </p:nvCxnSpPr>
            <p:spPr bwMode="auto">
              <a:xfrm flipH="1">
                <a:off x="3507083" y="3262769"/>
                <a:ext cx="4762" cy="1688832"/>
              </a:xfrm>
              <a:prstGeom prst="line">
                <a:avLst/>
              </a:prstGeom>
              <a:noFill/>
              <a:ln w="3175" cap="flat" cmpd="sng" algn="ctr">
                <a:solidFill>
                  <a:srgbClr val="000000"/>
                </a:solidFill>
                <a:prstDash val="sysDash"/>
              </a:ln>
              <a:effectLst/>
            </p:spPr>
          </p:cxnSp>
          <p:grpSp>
            <p:nvGrpSpPr>
              <p:cNvPr id="365" name="Group 377">
                <a:extLst>
                  <a:ext uri="{FF2B5EF4-FFF2-40B4-BE49-F238E27FC236}">
                    <a16:creationId xmlns:a16="http://schemas.microsoft.com/office/drawing/2014/main" id="{39ED4179-25C2-BD40-8CB0-2D2D19D3B89E}"/>
                  </a:ext>
                </a:extLst>
              </p:cNvPr>
              <p:cNvGrpSpPr>
                <a:grpSpLocks/>
              </p:cNvGrpSpPr>
              <p:nvPr/>
            </p:nvGrpSpPr>
            <p:grpSpPr bwMode="auto">
              <a:xfrm>
                <a:off x="3511057" y="3174091"/>
                <a:ext cx="504096" cy="242719"/>
                <a:chOff x="2183302" y="1574638"/>
                <a:chExt cx="1200154" cy="430218"/>
              </a:xfrm>
            </p:grpSpPr>
            <p:sp>
              <p:nvSpPr>
                <p:cNvPr id="366" name="Oval 365">
                  <a:extLst>
                    <a:ext uri="{FF2B5EF4-FFF2-40B4-BE49-F238E27FC236}">
                      <a16:creationId xmlns:a16="http://schemas.microsoft.com/office/drawing/2014/main" id="{8E546C63-6051-664A-A3B3-09898899A0F6}"/>
                    </a:ext>
                  </a:extLst>
                </p:cNvPr>
                <p:cNvSpPr/>
                <p:nvPr/>
              </p:nvSpPr>
              <p:spPr bwMode="auto">
                <a:xfrm flipV="1">
                  <a:off x="2188958" y="1689617"/>
                  <a:ext cx="1194231" cy="3150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367" name="Rectangle 366">
                  <a:extLst>
                    <a:ext uri="{FF2B5EF4-FFF2-40B4-BE49-F238E27FC236}">
                      <a16:creationId xmlns:a16="http://schemas.microsoft.com/office/drawing/2014/main" id="{F85D8891-4691-274F-8A4C-6EB421E1A629}"/>
                    </a:ext>
                  </a:extLst>
                </p:cNvPr>
                <p:cNvSpPr/>
                <p:nvPr/>
              </p:nvSpPr>
              <p:spPr bwMode="auto">
                <a:xfrm>
                  <a:off x="2185178" y="1734631"/>
                  <a:ext cx="1198011" cy="112535"/>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68" name="Oval 367">
                  <a:extLst>
                    <a:ext uri="{FF2B5EF4-FFF2-40B4-BE49-F238E27FC236}">
                      <a16:creationId xmlns:a16="http://schemas.microsoft.com/office/drawing/2014/main" id="{F6D6309A-F621-8F43-966A-42EE2F5341A2}"/>
                    </a:ext>
                  </a:extLst>
                </p:cNvPr>
                <p:cNvSpPr>
                  <a:spLocks noChangeArrowheads="1"/>
                </p:cNvSpPr>
                <p:nvPr/>
              </p:nvSpPr>
              <p:spPr bwMode="auto">
                <a:xfrm flipV="1">
                  <a:off x="2185178" y="1574269"/>
                  <a:ext cx="1194231" cy="315099"/>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369" name="Freeform 368">
                  <a:extLst>
                    <a:ext uri="{FF2B5EF4-FFF2-40B4-BE49-F238E27FC236}">
                      <a16:creationId xmlns:a16="http://schemas.microsoft.com/office/drawing/2014/main" id="{E0967AA3-A871-A446-BBBF-E652596BA5E0}"/>
                    </a:ext>
                  </a:extLst>
                </p:cNvPr>
                <p:cNvSpPr/>
                <p:nvPr/>
              </p:nvSpPr>
              <p:spPr bwMode="auto">
                <a:xfrm>
                  <a:off x="2491295" y="1669924"/>
                  <a:ext cx="581999" cy="157549"/>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70" name="Freeform 369">
                  <a:extLst>
                    <a:ext uri="{FF2B5EF4-FFF2-40B4-BE49-F238E27FC236}">
                      <a16:creationId xmlns:a16="http://schemas.microsoft.com/office/drawing/2014/main" id="{928F9198-71DD-1048-BF0F-138BFE3045B5}"/>
                    </a:ext>
                  </a:extLst>
                </p:cNvPr>
                <p:cNvSpPr>
                  <a:spLocks/>
                </p:cNvSpPr>
                <p:nvPr/>
              </p:nvSpPr>
              <p:spPr bwMode="auto">
                <a:xfrm>
                  <a:off x="2430828" y="1630537"/>
                  <a:ext cx="702933" cy="109721"/>
                </a:xfrm>
                <a:custGeom>
                  <a:avLst/>
                  <a:gdLst>
                    <a:gd name="T0" fmla="*/ 0 w 3723451"/>
                    <a:gd name="T1" fmla="*/ 26843 h 932950"/>
                    <a:gd name="T2" fmla="*/ 123686 w 3723451"/>
                    <a:gd name="T3" fmla="*/ 316 h 932950"/>
                    <a:gd name="T4" fmla="*/ 350344 w 3723451"/>
                    <a:gd name="T5" fmla="*/ 61221 h 932950"/>
                    <a:gd name="T6" fmla="*/ 566578 w 3723451"/>
                    <a:gd name="T7" fmla="*/ 0 h 932950"/>
                    <a:gd name="T8" fmla="*/ 702933 w 3723451"/>
                    <a:gd name="T9" fmla="*/ 24362 h 932950"/>
                    <a:gd name="T10" fmla="*/ 601485 w 3723451"/>
                    <a:gd name="T11" fmla="*/ 54319 h 932950"/>
                    <a:gd name="T12" fmla="*/ 568823 w 3723451"/>
                    <a:gd name="T13" fmla="*/ 46243 h 932950"/>
                    <a:gd name="T14" fmla="*/ 354326 w 3723451"/>
                    <a:gd name="T15" fmla="*/ 109721 h 932950"/>
                    <a:gd name="T16" fmla="*/ 134342 w 3723451"/>
                    <a:gd name="T17" fmla="*/ 48578 h 932950"/>
                    <a:gd name="T18" fmla="*/ 98775 w 3723451"/>
                    <a:gd name="T19" fmla="*/ 55177 h 932950"/>
                    <a:gd name="T20" fmla="*/ 0 w 3723451"/>
                    <a:gd name="T21" fmla="*/ 26843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1" name="Freeform 370">
                  <a:extLst>
                    <a:ext uri="{FF2B5EF4-FFF2-40B4-BE49-F238E27FC236}">
                      <a16:creationId xmlns:a16="http://schemas.microsoft.com/office/drawing/2014/main" id="{1C72F53E-6D8A-1247-85AD-4F6DFA9BC40F}"/>
                    </a:ext>
                  </a:extLst>
                </p:cNvPr>
                <p:cNvSpPr>
                  <a:spLocks/>
                </p:cNvSpPr>
                <p:nvPr/>
              </p:nvSpPr>
              <p:spPr bwMode="auto">
                <a:xfrm>
                  <a:off x="2891892" y="1723378"/>
                  <a:ext cx="260764" cy="95655"/>
                </a:xfrm>
                <a:custGeom>
                  <a:avLst/>
                  <a:gdLst>
                    <a:gd name="T0" fmla="*/ 0 w 1366596"/>
                    <a:gd name="T1" fmla="*/ 0 h 809868"/>
                    <a:gd name="T2" fmla="*/ 260764 w 1366596"/>
                    <a:gd name="T3" fmla="*/ 73915 h 809868"/>
                    <a:gd name="T4" fmla="*/ 165063 w 1366596"/>
                    <a:gd name="T5" fmla="*/ 95655 h 809868"/>
                    <a:gd name="T6" fmla="*/ 878 w 1366596"/>
                    <a:gd name="T7" fmla="*/ 5054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2" name="Freeform 371">
                  <a:extLst>
                    <a:ext uri="{FF2B5EF4-FFF2-40B4-BE49-F238E27FC236}">
                      <a16:creationId xmlns:a16="http://schemas.microsoft.com/office/drawing/2014/main" id="{AC38375A-6308-3C42-8428-1BC8EF1E3EF6}"/>
                    </a:ext>
                  </a:extLst>
                </p:cNvPr>
                <p:cNvSpPr>
                  <a:spLocks/>
                </p:cNvSpPr>
                <p:nvPr/>
              </p:nvSpPr>
              <p:spPr bwMode="auto">
                <a:xfrm>
                  <a:off x="2419489" y="1726192"/>
                  <a:ext cx="253208" cy="92841"/>
                </a:xfrm>
                <a:custGeom>
                  <a:avLst/>
                  <a:gdLst>
                    <a:gd name="T0" fmla="*/ 249751 w 1348191"/>
                    <a:gd name="T1" fmla="*/ 0 h 791462"/>
                    <a:gd name="T2" fmla="*/ 253208 w 1348191"/>
                    <a:gd name="T3" fmla="*/ 44801 h 791462"/>
                    <a:gd name="T4" fmla="*/ 91604 w 1348191"/>
                    <a:gd name="T5" fmla="*/ 92841 h 791462"/>
                    <a:gd name="T6" fmla="*/ 0 w 1348191"/>
                    <a:gd name="T7" fmla="*/ 71790 h 791462"/>
                    <a:gd name="T8" fmla="*/ 249751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373" name="Straight Connector 372">
                  <a:extLst>
                    <a:ext uri="{FF2B5EF4-FFF2-40B4-BE49-F238E27FC236}">
                      <a16:creationId xmlns:a16="http://schemas.microsoft.com/office/drawing/2014/main" id="{2676B342-72B9-EC4E-BEB9-884A31061112}"/>
                    </a:ext>
                  </a:extLst>
                </p:cNvPr>
                <p:cNvCxnSpPr>
                  <a:cxnSpLocks noChangeShapeType="1"/>
                  <a:endCxn id="368" idx="2"/>
                </p:cNvCxnSpPr>
                <p:nvPr/>
              </p:nvCxnSpPr>
              <p:spPr bwMode="auto">
                <a:xfrm flipH="1" flipV="1">
                  <a:off x="2185178" y="1731819"/>
                  <a:ext cx="3780" cy="12097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74" name="Straight Connector 373">
                  <a:extLst>
                    <a:ext uri="{FF2B5EF4-FFF2-40B4-BE49-F238E27FC236}">
                      <a16:creationId xmlns:a16="http://schemas.microsoft.com/office/drawing/2014/main" id="{C9E5ACD2-0571-394B-B54A-E4FD99B680A6}"/>
                    </a:ext>
                  </a:extLst>
                </p:cNvPr>
                <p:cNvCxnSpPr>
                  <a:cxnSpLocks noChangeShapeType="1"/>
                </p:cNvCxnSpPr>
                <p:nvPr/>
              </p:nvCxnSpPr>
              <p:spPr bwMode="auto">
                <a:xfrm flipH="1" flipV="1">
                  <a:off x="3379409" y="1729005"/>
                  <a:ext cx="3780" cy="120976"/>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295" name="Group 19">
              <a:extLst>
                <a:ext uri="{FF2B5EF4-FFF2-40B4-BE49-F238E27FC236}">
                  <a16:creationId xmlns:a16="http://schemas.microsoft.com/office/drawing/2014/main" id="{3F4E53BA-5956-854C-B31F-6EC1D0D219D1}"/>
                </a:ext>
              </a:extLst>
            </p:cNvPr>
            <p:cNvGrpSpPr>
              <a:grpSpLocks/>
            </p:cNvGrpSpPr>
            <p:nvPr/>
          </p:nvGrpSpPr>
          <p:grpSpPr bwMode="auto">
            <a:xfrm>
              <a:off x="4299212" y="2486508"/>
              <a:ext cx="528376" cy="2517292"/>
              <a:chOff x="4299212" y="2486508"/>
              <a:chExt cx="528376" cy="2517292"/>
            </a:xfrm>
          </p:grpSpPr>
          <p:sp>
            <p:nvSpPr>
              <p:cNvPr id="339" name="Rectangle 338">
                <a:extLst>
                  <a:ext uri="{FF2B5EF4-FFF2-40B4-BE49-F238E27FC236}">
                    <a16:creationId xmlns:a16="http://schemas.microsoft.com/office/drawing/2014/main" id="{E47F6DBD-7B1F-E84E-80B1-B0007CEE2ECA}"/>
                  </a:ext>
                </a:extLst>
              </p:cNvPr>
              <p:cNvSpPr/>
              <p:nvPr/>
            </p:nvSpPr>
            <p:spPr bwMode="auto">
              <a:xfrm rot="10800000">
                <a:off x="4315358" y="2675960"/>
                <a:ext cx="498350" cy="916575"/>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40" name="Straight Connector 339">
                <a:extLst>
                  <a:ext uri="{FF2B5EF4-FFF2-40B4-BE49-F238E27FC236}">
                    <a16:creationId xmlns:a16="http://schemas.microsoft.com/office/drawing/2014/main" id="{AD6BA39E-C72A-2B46-89AC-72BC6ECE8737}"/>
                  </a:ext>
                </a:extLst>
              </p:cNvPr>
              <p:cNvCxnSpPr/>
              <p:nvPr/>
            </p:nvCxnSpPr>
            <p:spPr bwMode="auto">
              <a:xfrm>
                <a:off x="4821424" y="2642154"/>
                <a:ext cx="6349" cy="2214211"/>
              </a:xfrm>
              <a:prstGeom prst="line">
                <a:avLst/>
              </a:prstGeom>
              <a:noFill/>
              <a:ln w="3175" cap="flat" cmpd="sng" algn="ctr">
                <a:solidFill>
                  <a:srgbClr val="000000"/>
                </a:solidFill>
                <a:prstDash val="sysDash"/>
              </a:ln>
              <a:effectLst/>
            </p:spPr>
          </p:cxnSp>
          <p:grpSp>
            <p:nvGrpSpPr>
              <p:cNvPr id="341" name="Group 442">
                <a:extLst>
                  <a:ext uri="{FF2B5EF4-FFF2-40B4-BE49-F238E27FC236}">
                    <a16:creationId xmlns:a16="http://schemas.microsoft.com/office/drawing/2014/main" id="{3A2CD557-2097-8643-A2CC-2FC42E115686}"/>
                  </a:ext>
                </a:extLst>
              </p:cNvPr>
              <p:cNvGrpSpPr>
                <a:grpSpLocks/>
              </p:cNvGrpSpPr>
              <p:nvPr/>
            </p:nvGrpSpPr>
            <p:grpSpPr bwMode="auto">
              <a:xfrm>
                <a:off x="4319479" y="4781999"/>
                <a:ext cx="507859" cy="221801"/>
                <a:chOff x="4128636" y="3606589"/>
                <a:chExt cx="568145" cy="338667"/>
              </a:xfrm>
            </p:grpSpPr>
            <p:sp>
              <p:nvSpPr>
                <p:cNvPr id="354" name="Oval 353">
                  <a:extLst>
                    <a:ext uri="{FF2B5EF4-FFF2-40B4-BE49-F238E27FC236}">
                      <a16:creationId xmlns:a16="http://schemas.microsoft.com/office/drawing/2014/main" id="{B01BCE74-1665-8347-ABE7-7ED7C4611208}"/>
                    </a:ext>
                  </a:extLst>
                </p:cNvPr>
                <p:cNvSpPr/>
                <p:nvPr/>
              </p:nvSpPr>
              <p:spPr>
                <a:xfrm>
                  <a:off x="4129012" y="3720139"/>
                  <a:ext cx="568256" cy="225391"/>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55" name="Rectangle 354">
                  <a:extLst>
                    <a:ext uri="{FF2B5EF4-FFF2-40B4-BE49-F238E27FC236}">
                      <a16:creationId xmlns:a16="http://schemas.microsoft.com/office/drawing/2014/main" id="{3E2DD078-496C-2B4E-9AB7-8E3ED7B0B010}"/>
                    </a:ext>
                  </a:extLst>
                </p:cNvPr>
                <p:cNvSpPr/>
                <p:nvPr/>
              </p:nvSpPr>
              <p:spPr>
                <a:xfrm>
                  <a:off x="4129012" y="3720139"/>
                  <a:ext cx="568256" cy="111484"/>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56" name="Oval 355">
                  <a:extLst>
                    <a:ext uri="{FF2B5EF4-FFF2-40B4-BE49-F238E27FC236}">
                      <a16:creationId xmlns:a16="http://schemas.microsoft.com/office/drawing/2014/main" id="{0589AD59-3F91-674B-AB1F-9687AE0A7155}"/>
                    </a:ext>
                  </a:extLst>
                </p:cNvPr>
                <p:cNvSpPr/>
                <p:nvPr/>
              </p:nvSpPr>
              <p:spPr>
                <a:xfrm>
                  <a:off x="4129012" y="3606230"/>
                  <a:ext cx="568256" cy="225392"/>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57" name="Straight Connector 356">
                  <a:extLst>
                    <a:ext uri="{FF2B5EF4-FFF2-40B4-BE49-F238E27FC236}">
                      <a16:creationId xmlns:a16="http://schemas.microsoft.com/office/drawing/2014/main" id="{D7DF9909-4629-2B41-A097-0EE5060D231F}"/>
                    </a:ext>
                  </a:extLst>
                </p:cNvPr>
                <p:cNvCxnSpPr/>
                <p:nvPr/>
              </p:nvCxnSpPr>
              <p:spPr>
                <a:xfrm>
                  <a:off x="4697268" y="3720139"/>
                  <a:ext cx="0" cy="111484"/>
                </a:xfrm>
                <a:prstGeom prst="line">
                  <a:avLst/>
                </a:prstGeom>
                <a:noFill/>
                <a:ln w="6350" cap="flat" cmpd="sng" algn="ctr">
                  <a:solidFill>
                    <a:srgbClr val="000000"/>
                  </a:solidFill>
                  <a:prstDash val="solid"/>
                </a:ln>
                <a:effectLst/>
              </p:spPr>
            </p:cxnSp>
            <p:cxnSp>
              <p:nvCxnSpPr>
                <p:cNvPr id="358" name="Straight Connector 357">
                  <a:extLst>
                    <a:ext uri="{FF2B5EF4-FFF2-40B4-BE49-F238E27FC236}">
                      <a16:creationId xmlns:a16="http://schemas.microsoft.com/office/drawing/2014/main" id="{E00A7AA3-4A7D-5A4A-923D-8190368DDD2A}"/>
                    </a:ext>
                  </a:extLst>
                </p:cNvPr>
                <p:cNvCxnSpPr/>
                <p:nvPr/>
              </p:nvCxnSpPr>
              <p:spPr>
                <a:xfrm>
                  <a:off x="4129012" y="3720139"/>
                  <a:ext cx="0" cy="111484"/>
                </a:xfrm>
                <a:prstGeom prst="line">
                  <a:avLst/>
                </a:prstGeom>
                <a:noFill/>
                <a:ln w="6350" cap="flat" cmpd="sng" algn="ctr">
                  <a:solidFill>
                    <a:srgbClr val="000000"/>
                  </a:solidFill>
                  <a:prstDash val="solid"/>
                </a:ln>
                <a:effectLst/>
              </p:spPr>
            </p:cxnSp>
          </p:grpSp>
          <p:sp>
            <p:nvSpPr>
              <p:cNvPr id="342" name="Rectangle 341">
                <a:extLst>
                  <a:ext uri="{FF2B5EF4-FFF2-40B4-BE49-F238E27FC236}">
                    <a16:creationId xmlns:a16="http://schemas.microsoft.com/office/drawing/2014/main" id="{BC350F5D-A217-434B-B0AD-B82598901D58}"/>
                  </a:ext>
                </a:extLst>
              </p:cNvPr>
              <p:cNvSpPr/>
              <p:nvPr/>
            </p:nvSpPr>
            <p:spPr bwMode="auto">
              <a:xfrm>
                <a:off x="4324577" y="3696087"/>
                <a:ext cx="498433" cy="1163453"/>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43" name="Straight Connector 342">
                <a:extLst>
                  <a:ext uri="{FF2B5EF4-FFF2-40B4-BE49-F238E27FC236}">
                    <a16:creationId xmlns:a16="http://schemas.microsoft.com/office/drawing/2014/main" id="{59C23D10-C5AD-324E-A998-0B2D8811551A}"/>
                  </a:ext>
                </a:extLst>
              </p:cNvPr>
              <p:cNvCxnSpPr>
                <a:stCxn id="345" idx="2"/>
              </p:cNvCxnSpPr>
              <p:nvPr/>
            </p:nvCxnSpPr>
            <p:spPr bwMode="auto">
              <a:xfrm>
                <a:off x="4300767" y="2640568"/>
                <a:ext cx="14286" cy="2309445"/>
              </a:xfrm>
              <a:prstGeom prst="line">
                <a:avLst/>
              </a:prstGeom>
              <a:noFill/>
              <a:ln w="3175" cap="flat" cmpd="sng" algn="ctr">
                <a:solidFill>
                  <a:srgbClr val="000000"/>
                </a:solidFill>
                <a:prstDash val="sysDash"/>
              </a:ln>
              <a:effectLst/>
            </p:spPr>
          </p:cxnSp>
          <p:grpSp>
            <p:nvGrpSpPr>
              <p:cNvPr id="344" name="Group 456">
                <a:extLst>
                  <a:ext uri="{FF2B5EF4-FFF2-40B4-BE49-F238E27FC236}">
                    <a16:creationId xmlns:a16="http://schemas.microsoft.com/office/drawing/2014/main" id="{3D4ED6A7-656E-564B-9724-777A0E00F8CF}"/>
                  </a:ext>
                </a:extLst>
              </p:cNvPr>
              <p:cNvGrpSpPr>
                <a:grpSpLocks/>
              </p:cNvGrpSpPr>
              <p:nvPr/>
            </p:nvGrpSpPr>
            <p:grpSpPr bwMode="auto">
              <a:xfrm>
                <a:off x="4299212" y="2486508"/>
                <a:ext cx="504825" cy="242888"/>
                <a:chOff x="2183302" y="1574638"/>
                <a:chExt cx="1200154" cy="430218"/>
              </a:xfrm>
            </p:grpSpPr>
            <p:sp>
              <p:nvSpPr>
                <p:cNvPr id="345" name="Oval 344">
                  <a:extLst>
                    <a:ext uri="{FF2B5EF4-FFF2-40B4-BE49-F238E27FC236}">
                      <a16:creationId xmlns:a16="http://schemas.microsoft.com/office/drawing/2014/main" id="{5CA9CA10-6CB9-8C4D-9798-DE3642585FBF}"/>
                    </a:ext>
                  </a:extLst>
                </p:cNvPr>
                <p:cNvSpPr/>
                <p:nvPr/>
              </p:nvSpPr>
              <p:spPr bwMode="auto">
                <a:xfrm flipV="1">
                  <a:off x="2186998" y="1690077"/>
                  <a:ext cx="1196279" cy="314880"/>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346" name="Rectangle 345">
                  <a:extLst>
                    <a:ext uri="{FF2B5EF4-FFF2-40B4-BE49-F238E27FC236}">
                      <a16:creationId xmlns:a16="http://schemas.microsoft.com/office/drawing/2014/main" id="{ED7DFE49-0AB2-5F4A-8804-D8EE2F5D8051}"/>
                    </a:ext>
                  </a:extLst>
                </p:cNvPr>
                <p:cNvSpPr/>
                <p:nvPr/>
              </p:nvSpPr>
              <p:spPr bwMode="auto">
                <a:xfrm>
                  <a:off x="2183224" y="1735060"/>
                  <a:ext cx="1200054" cy="112457"/>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47" name="Oval 346">
                  <a:extLst>
                    <a:ext uri="{FF2B5EF4-FFF2-40B4-BE49-F238E27FC236}">
                      <a16:creationId xmlns:a16="http://schemas.microsoft.com/office/drawing/2014/main" id="{D9CC071E-9384-A844-AEDF-4D3D5A3D016C}"/>
                    </a:ext>
                  </a:extLst>
                </p:cNvPr>
                <p:cNvSpPr>
                  <a:spLocks noChangeArrowheads="1"/>
                </p:cNvSpPr>
                <p:nvPr/>
              </p:nvSpPr>
              <p:spPr bwMode="auto">
                <a:xfrm flipV="1">
                  <a:off x="2183224" y="1574808"/>
                  <a:ext cx="1196282" cy="314880"/>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348" name="Freeform 347">
                  <a:extLst>
                    <a:ext uri="{FF2B5EF4-FFF2-40B4-BE49-F238E27FC236}">
                      <a16:creationId xmlns:a16="http://schemas.microsoft.com/office/drawing/2014/main" id="{9221CFD6-F2B1-BC4A-8685-E97AB592CAEA}"/>
                    </a:ext>
                  </a:extLst>
                </p:cNvPr>
                <p:cNvSpPr/>
                <p:nvPr/>
              </p:nvSpPr>
              <p:spPr bwMode="auto">
                <a:xfrm>
                  <a:off x="2488899" y="1670396"/>
                  <a:ext cx="584931" cy="1574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49" name="Freeform 348">
                  <a:extLst>
                    <a:ext uri="{FF2B5EF4-FFF2-40B4-BE49-F238E27FC236}">
                      <a16:creationId xmlns:a16="http://schemas.microsoft.com/office/drawing/2014/main" id="{E1EB2301-9912-744E-B205-5948ED836C1B}"/>
                    </a:ext>
                  </a:extLst>
                </p:cNvPr>
                <p:cNvSpPr>
                  <a:spLocks/>
                </p:cNvSpPr>
                <p:nvPr/>
              </p:nvSpPr>
              <p:spPr bwMode="auto">
                <a:xfrm>
                  <a:off x="2428519" y="1631037"/>
                  <a:ext cx="705691" cy="109646"/>
                </a:xfrm>
                <a:custGeom>
                  <a:avLst/>
                  <a:gdLst>
                    <a:gd name="T0" fmla="*/ 0 w 3723451"/>
                    <a:gd name="T1" fmla="*/ 26825 h 932950"/>
                    <a:gd name="T2" fmla="*/ 124171 w 3723451"/>
                    <a:gd name="T3" fmla="*/ 316 h 932950"/>
                    <a:gd name="T4" fmla="*/ 351718 w 3723451"/>
                    <a:gd name="T5" fmla="*/ 61180 h 932950"/>
                    <a:gd name="T6" fmla="*/ 568801 w 3723451"/>
                    <a:gd name="T7" fmla="*/ 0 h 932950"/>
                    <a:gd name="T8" fmla="*/ 705691 w 3723451"/>
                    <a:gd name="T9" fmla="*/ 24345 h 932950"/>
                    <a:gd name="T10" fmla="*/ 603845 w 3723451"/>
                    <a:gd name="T11" fmla="*/ 54282 h 932950"/>
                    <a:gd name="T12" fmla="*/ 571055 w 3723451"/>
                    <a:gd name="T13" fmla="*/ 46211 h 932950"/>
                    <a:gd name="T14" fmla="*/ 355716 w 3723451"/>
                    <a:gd name="T15" fmla="*/ 109646 h 932950"/>
                    <a:gd name="T16" fmla="*/ 134869 w 3723451"/>
                    <a:gd name="T17" fmla="*/ 48545 h 932950"/>
                    <a:gd name="T18" fmla="*/ 99163 w 3723451"/>
                    <a:gd name="T19" fmla="*/ 55139 h 932950"/>
                    <a:gd name="T20" fmla="*/ 0 w 3723451"/>
                    <a:gd name="T21" fmla="*/ 2682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0" name="Freeform 349">
                  <a:extLst>
                    <a:ext uri="{FF2B5EF4-FFF2-40B4-BE49-F238E27FC236}">
                      <a16:creationId xmlns:a16="http://schemas.microsoft.com/office/drawing/2014/main" id="{274D27B5-7E68-5C4D-964B-A01609731F22}"/>
                    </a:ext>
                  </a:extLst>
                </p:cNvPr>
                <p:cNvSpPr>
                  <a:spLocks/>
                </p:cNvSpPr>
                <p:nvPr/>
              </p:nvSpPr>
              <p:spPr bwMode="auto">
                <a:xfrm>
                  <a:off x="2892690" y="1723814"/>
                  <a:ext cx="256615" cy="95588"/>
                </a:xfrm>
                <a:custGeom>
                  <a:avLst/>
                  <a:gdLst>
                    <a:gd name="T0" fmla="*/ 0 w 1366596"/>
                    <a:gd name="T1" fmla="*/ 0 h 809868"/>
                    <a:gd name="T2" fmla="*/ 256615 w 1366596"/>
                    <a:gd name="T3" fmla="*/ 73863 h 809868"/>
                    <a:gd name="T4" fmla="*/ 162436 w 1366596"/>
                    <a:gd name="T5" fmla="*/ 95588 h 809868"/>
                    <a:gd name="T6" fmla="*/ 864 w 1366596"/>
                    <a:gd name="T7" fmla="*/ 50510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1" name="Freeform 350">
                  <a:extLst>
                    <a:ext uri="{FF2B5EF4-FFF2-40B4-BE49-F238E27FC236}">
                      <a16:creationId xmlns:a16="http://schemas.microsoft.com/office/drawing/2014/main" id="{CCCB88EE-5244-8644-B451-9B5D239AEB91}"/>
                    </a:ext>
                  </a:extLst>
                </p:cNvPr>
                <p:cNvSpPr>
                  <a:spLocks/>
                </p:cNvSpPr>
                <p:nvPr/>
              </p:nvSpPr>
              <p:spPr bwMode="auto">
                <a:xfrm>
                  <a:off x="2417196" y="1726625"/>
                  <a:ext cx="252843" cy="92778"/>
                </a:xfrm>
                <a:custGeom>
                  <a:avLst/>
                  <a:gdLst>
                    <a:gd name="T0" fmla="*/ 249391 w 1348191"/>
                    <a:gd name="T1" fmla="*/ 0 h 791462"/>
                    <a:gd name="T2" fmla="*/ 252843 w 1348191"/>
                    <a:gd name="T3" fmla="*/ 44771 h 791462"/>
                    <a:gd name="T4" fmla="*/ 91472 w 1348191"/>
                    <a:gd name="T5" fmla="*/ 92778 h 791462"/>
                    <a:gd name="T6" fmla="*/ 0 w 1348191"/>
                    <a:gd name="T7" fmla="*/ 71741 h 791462"/>
                    <a:gd name="T8" fmla="*/ 249391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352" name="Straight Connector 351">
                  <a:extLst>
                    <a:ext uri="{FF2B5EF4-FFF2-40B4-BE49-F238E27FC236}">
                      <a16:creationId xmlns:a16="http://schemas.microsoft.com/office/drawing/2014/main" id="{4DFA4F03-E97A-1E4E-8C06-5FCF8ACB1D15}"/>
                    </a:ext>
                  </a:extLst>
                </p:cNvPr>
                <p:cNvCxnSpPr>
                  <a:cxnSpLocks noChangeShapeType="1"/>
                  <a:endCxn id="347" idx="2"/>
                </p:cNvCxnSpPr>
                <p:nvPr/>
              </p:nvCxnSpPr>
              <p:spPr bwMode="auto">
                <a:xfrm flipH="1" flipV="1">
                  <a:off x="2183224" y="1732248"/>
                  <a:ext cx="3775" cy="120892"/>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53" name="Straight Connector 352">
                  <a:extLst>
                    <a:ext uri="{FF2B5EF4-FFF2-40B4-BE49-F238E27FC236}">
                      <a16:creationId xmlns:a16="http://schemas.microsoft.com/office/drawing/2014/main" id="{8A9EDB0B-D51F-9C4D-A606-035EEB4B8D26}"/>
                    </a:ext>
                  </a:extLst>
                </p:cNvPr>
                <p:cNvCxnSpPr>
                  <a:cxnSpLocks noChangeShapeType="1"/>
                </p:cNvCxnSpPr>
                <p:nvPr/>
              </p:nvCxnSpPr>
              <p:spPr bwMode="auto">
                <a:xfrm flipH="1" flipV="1">
                  <a:off x="3379505" y="1729437"/>
                  <a:ext cx="3773" cy="12089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296" name="Group 20">
              <a:extLst>
                <a:ext uri="{FF2B5EF4-FFF2-40B4-BE49-F238E27FC236}">
                  <a16:creationId xmlns:a16="http://schemas.microsoft.com/office/drawing/2014/main" id="{7B3927DE-D2D4-0549-B6FC-DB36E97AF650}"/>
                </a:ext>
              </a:extLst>
            </p:cNvPr>
            <p:cNvGrpSpPr>
              <a:grpSpLocks/>
            </p:cNvGrpSpPr>
            <p:nvPr/>
          </p:nvGrpSpPr>
          <p:grpSpPr bwMode="auto">
            <a:xfrm>
              <a:off x="5491163" y="3179295"/>
              <a:ext cx="522287" cy="1824505"/>
              <a:chOff x="5491163" y="3179295"/>
              <a:chExt cx="522287" cy="1824505"/>
            </a:xfrm>
          </p:grpSpPr>
          <p:sp>
            <p:nvSpPr>
              <p:cNvPr id="318" name="Rectangle 317">
                <a:extLst>
                  <a:ext uri="{FF2B5EF4-FFF2-40B4-BE49-F238E27FC236}">
                    <a16:creationId xmlns:a16="http://schemas.microsoft.com/office/drawing/2014/main" id="{94693F99-2D5B-7E44-B2D3-365FDA0CFBDB}"/>
                  </a:ext>
                </a:extLst>
              </p:cNvPr>
              <p:cNvSpPr/>
              <p:nvPr/>
            </p:nvSpPr>
            <p:spPr bwMode="auto">
              <a:xfrm rot="10800000">
                <a:off x="5498044" y="3266845"/>
                <a:ext cx="498349" cy="325689"/>
              </a:xfrm>
              <a:prstGeom prst="rect">
                <a:avLst/>
              </a:prstGeom>
              <a:gradFill rotWithShape="1">
                <a:gsLst>
                  <a:gs pos="1000">
                    <a:srgbClr val="3333CC">
                      <a:lumMod val="75000"/>
                      <a:alpha val="62000"/>
                    </a:srgbClr>
                  </a:gs>
                  <a:gs pos="5400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19" name="Straight Connector 318">
                <a:extLst>
                  <a:ext uri="{FF2B5EF4-FFF2-40B4-BE49-F238E27FC236}">
                    <a16:creationId xmlns:a16="http://schemas.microsoft.com/office/drawing/2014/main" id="{0BE62149-301B-CD40-877F-421A14409479}"/>
                  </a:ext>
                </a:extLst>
              </p:cNvPr>
              <p:cNvCxnSpPr>
                <a:stCxn id="327" idx="6"/>
              </p:cNvCxnSpPr>
              <p:nvPr/>
            </p:nvCxnSpPr>
            <p:spPr bwMode="auto">
              <a:xfrm>
                <a:off x="6004011" y="3267530"/>
                <a:ext cx="6349" cy="1582486"/>
              </a:xfrm>
              <a:prstGeom prst="line">
                <a:avLst/>
              </a:prstGeom>
              <a:noFill/>
              <a:ln w="3175" cap="flat" cmpd="sng" algn="ctr">
                <a:solidFill>
                  <a:srgbClr val="000000"/>
                </a:solidFill>
                <a:prstDash val="sysDash"/>
              </a:ln>
              <a:effectLst/>
            </p:spPr>
          </p:cxnSp>
          <p:pic>
            <p:nvPicPr>
              <p:cNvPr id="320" name="Picture 469" descr="router_top.png">
                <a:extLst>
                  <a:ext uri="{FF2B5EF4-FFF2-40B4-BE49-F238E27FC236}">
                    <a16:creationId xmlns:a16="http://schemas.microsoft.com/office/drawing/2014/main" id="{DD59AE55-8859-5841-B6AC-641E9B1FF76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491163" y="3206725"/>
                <a:ext cx="522287" cy="22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21" name="Group 471">
                <a:extLst>
                  <a:ext uri="{FF2B5EF4-FFF2-40B4-BE49-F238E27FC236}">
                    <a16:creationId xmlns:a16="http://schemas.microsoft.com/office/drawing/2014/main" id="{387A8315-A9E2-CD41-9540-BE22EB264718}"/>
                  </a:ext>
                </a:extLst>
              </p:cNvPr>
              <p:cNvGrpSpPr>
                <a:grpSpLocks/>
              </p:cNvGrpSpPr>
              <p:nvPr/>
            </p:nvGrpSpPr>
            <p:grpSpPr bwMode="auto">
              <a:xfrm>
                <a:off x="5502167" y="4781999"/>
                <a:ext cx="507858" cy="221801"/>
                <a:chOff x="4128636" y="3606589"/>
                <a:chExt cx="568145" cy="338667"/>
              </a:xfrm>
            </p:grpSpPr>
            <p:sp>
              <p:nvSpPr>
                <p:cNvPr id="334" name="Oval 333">
                  <a:extLst>
                    <a:ext uri="{FF2B5EF4-FFF2-40B4-BE49-F238E27FC236}">
                      <a16:creationId xmlns:a16="http://schemas.microsoft.com/office/drawing/2014/main" id="{5439A4FE-DB6E-D74D-95B5-D1F4AE9642E7}"/>
                    </a:ext>
                  </a:extLst>
                </p:cNvPr>
                <p:cNvSpPr/>
                <p:nvPr/>
              </p:nvSpPr>
              <p:spPr>
                <a:xfrm>
                  <a:off x="4128900" y="3720139"/>
                  <a:ext cx="568256" cy="225391"/>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35" name="Rectangle 334">
                  <a:extLst>
                    <a:ext uri="{FF2B5EF4-FFF2-40B4-BE49-F238E27FC236}">
                      <a16:creationId xmlns:a16="http://schemas.microsoft.com/office/drawing/2014/main" id="{FA27B6FA-AB40-0D4B-BBE7-6000E55B03D1}"/>
                    </a:ext>
                  </a:extLst>
                </p:cNvPr>
                <p:cNvSpPr/>
                <p:nvPr/>
              </p:nvSpPr>
              <p:spPr>
                <a:xfrm>
                  <a:off x="4128900" y="3720139"/>
                  <a:ext cx="568256" cy="111484"/>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36" name="Oval 335">
                  <a:extLst>
                    <a:ext uri="{FF2B5EF4-FFF2-40B4-BE49-F238E27FC236}">
                      <a16:creationId xmlns:a16="http://schemas.microsoft.com/office/drawing/2014/main" id="{C6FD79C0-1B1A-AB4A-A3BD-6514A1F64FCB}"/>
                    </a:ext>
                  </a:extLst>
                </p:cNvPr>
                <p:cNvSpPr/>
                <p:nvPr/>
              </p:nvSpPr>
              <p:spPr>
                <a:xfrm>
                  <a:off x="4128900" y="3606230"/>
                  <a:ext cx="568256" cy="225392"/>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37" name="Straight Connector 336">
                  <a:extLst>
                    <a:ext uri="{FF2B5EF4-FFF2-40B4-BE49-F238E27FC236}">
                      <a16:creationId xmlns:a16="http://schemas.microsoft.com/office/drawing/2014/main" id="{C730D6A9-51D0-864D-9F88-3CA108609D03}"/>
                    </a:ext>
                  </a:extLst>
                </p:cNvPr>
                <p:cNvCxnSpPr/>
                <p:nvPr/>
              </p:nvCxnSpPr>
              <p:spPr>
                <a:xfrm>
                  <a:off x="4697156" y="3720139"/>
                  <a:ext cx="0" cy="111484"/>
                </a:xfrm>
                <a:prstGeom prst="line">
                  <a:avLst/>
                </a:prstGeom>
                <a:noFill/>
                <a:ln w="6350" cap="flat" cmpd="sng" algn="ctr">
                  <a:solidFill>
                    <a:srgbClr val="000000"/>
                  </a:solidFill>
                  <a:prstDash val="solid"/>
                </a:ln>
                <a:effectLst/>
              </p:spPr>
            </p:cxnSp>
            <p:cxnSp>
              <p:nvCxnSpPr>
                <p:cNvPr id="338" name="Straight Connector 337">
                  <a:extLst>
                    <a:ext uri="{FF2B5EF4-FFF2-40B4-BE49-F238E27FC236}">
                      <a16:creationId xmlns:a16="http://schemas.microsoft.com/office/drawing/2014/main" id="{41EA4558-0D04-634B-A8B0-CAB6FB1D2028}"/>
                    </a:ext>
                  </a:extLst>
                </p:cNvPr>
                <p:cNvCxnSpPr/>
                <p:nvPr/>
              </p:nvCxnSpPr>
              <p:spPr>
                <a:xfrm>
                  <a:off x="4128900" y="3720139"/>
                  <a:ext cx="0" cy="111484"/>
                </a:xfrm>
                <a:prstGeom prst="line">
                  <a:avLst/>
                </a:prstGeom>
                <a:noFill/>
                <a:ln w="6350" cap="flat" cmpd="sng" algn="ctr">
                  <a:solidFill>
                    <a:srgbClr val="000000"/>
                  </a:solidFill>
                  <a:prstDash val="solid"/>
                </a:ln>
                <a:effectLst/>
              </p:spPr>
            </p:cxnSp>
          </p:grpSp>
          <p:sp>
            <p:nvSpPr>
              <p:cNvPr id="322" name="Rectangle 321">
                <a:extLst>
                  <a:ext uri="{FF2B5EF4-FFF2-40B4-BE49-F238E27FC236}">
                    <a16:creationId xmlns:a16="http://schemas.microsoft.com/office/drawing/2014/main" id="{3670DAE7-C167-BA4B-9FB3-842EEBB6E0BC}"/>
                  </a:ext>
                </a:extLst>
              </p:cNvPr>
              <p:cNvSpPr/>
              <p:nvPr/>
            </p:nvSpPr>
            <p:spPr bwMode="auto">
              <a:xfrm>
                <a:off x="5507166" y="3694500"/>
                <a:ext cx="498433" cy="1165040"/>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23" name="Straight Connector 322">
                <a:extLst>
                  <a:ext uri="{FF2B5EF4-FFF2-40B4-BE49-F238E27FC236}">
                    <a16:creationId xmlns:a16="http://schemas.microsoft.com/office/drawing/2014/main" id="{FDAD1200-F8CD-4C4C-B862-839CDCE380A4}"/>
                  </a:ext>
                </a:extLst>
              </p:cNvPr>
              <p:cNvCxnSpPr>
                <a:stCxn id="320" idx="1"/>
              </p:cNvCxnSpPr>
              <p:nvPr/>
            </p:nvCxnSpPr>
            <p:spPr bwMode="auto">
              <a:xfrm>
                <a:off x="5491292" y="3316735"/>
                <a:ext cx="6349" cy="1633277"/>
              </a:xfrm>
              <a:prstGeom prst="line">
                <a:avLst/>
              </a:prstGeom>
              <a:noFill/>
              <a:ln w="3175" cap="flat" cmpd="sng" algn="ctr">
                <a:solidFill>
                  <a:srgbClr val="000000"/>
                </a:solidFill>
                <a:prstDash val="sysDash"/>
              </a:ln>
              <a:effectLst/>
            </p:spPr>
          </p:cxnSp>
          <p:grpSp>
            <p:nvGrpSpPr>
              <p:cNvPr id="324" name="Group 485">
                <a:extLst>
                  <a:ext uri="{FF2B5EF4-FFF2-40B4-BE49-F238E27FC236}">
                    <a16:creationId xmlns:a16="http://schemas.microsoft.com/office/drawing/2014/main" id="{A6200FD6-2FAC-504D-AC15-41C2E0E5FE4E}"/>
                  </a:ext>
                </a:extLst>
              </p:cNvPr>
              <p:cNvGrpSpPr>
                <a:grpSpLocks/>
              </p:cNvGrpSpPr>
              <p:nvPr/>
            </p:nvGrpSpPr>
            <p:grpSpPr bwMode="auto">
              <a:xfrm>
                <a:off x="5500688" y="3179295"/>
                <a:ext cx="504825" cy="242888"/>
                <a:chOff x="2183302" y="1574638"/>
                <a:chExt cx="1200154" cy="430218"/>
              </a:xfrm>
            </p:grpSpPr>
            <p:sp>
              <p:nvSpPr>
                <p:cNvPr id="325" name="Oval 324">
                  <a:extLst>
                    <a:ext uri="{FF2B5EF4-FFF2-40B4-BE49-F238E27FC236}">
                      <a16:creationId xmlns:a16="http://schemas.microsoft.com/office/drawing/2014/main" id="{ECDA45FA-C7C9-1D42-AD17-0A94B356D9C2}"/>
                    </a:ext>
                  </a:extLst>
                </p:cNvPr>
                <p:cNvSpPr/>
                <p:nvPr/>
              </p:nvSpPr>
              <p:spPr bwMode="auto">
                <a:xfrm flipV="1">
                  <a:off x="2187379" y="1688754"/>
                  <a:ext cx="1196279" cy="314880"/>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326" name="Rectangle 325">
                  <a:extLst>
                    <a:ext uri="{FF2B5EF4-FFF2-40B4-BE49-F238E27FC236}">
                      <a16:creationId xmlns:a16="http://schemas.microsoft.com/office/drawing/2014/main" id="{66DEE6E1-40E6-CC4A-9BD2-12B0FC5617F6}"/>
                    </a:ext>
                  </a:extLst>
                </p:cNvPr>
                <p:cNvSpPr/>
                <p:nvPr/>
              </p:nvSpPr>
              <p:spPr bwMode="auto">
                <a:xfrm>
                  <a:off x="2183606" y="1733737"/>
                  <a:ext cx="1200052" cy="112457"/>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27" name="Oval 326">
                  <a:extLst>
                    <a:ext uri="{FF2B5EF4-FFF2-40B4-BE49-F238E27FC236}">
                      <a16:creationId xmlns:a16="http://schemas.microsoft.com/office/drawing/2014/main" id="{3B2579C2-CFB4-C243-A571-87CC47767059}"/>
                    </a:ext>
                  </a:extLst>
                </p:cNvPr>
                <p:cNvSpPr>
                  <a:spLocks noChangeArrowheads="1"/>
                </p:cNvSpPr>
                <p:nvPr/>
              </p:nvSpPr>
              <p:spPr bwMode="auto">
                <a:xfrm flipV="1">
                  <a:off x="2183606" y="1573485"/>
                  <a:ext cx="1196277" cy="314880"/>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328" name="Freeform 327">
                  <a:extLst>
                    <a:ext uri="{FF2B5EF4-FFF2-40B4-BE49-F238E27FC236}">
                      <a16:creationId xmlns:a16="http://schemas.microsoft.com/office/drawing/2014/main" id="{8C20CAF5-F7F2-8C4F-BF4C-8061B2C174B5}"/>
                    </a:ext>
                  </a:extLst>
                </p:cNvPr>
                <p:cNvSpPr/>
                <p:nvPr/>
              </p:nvSpPr>
              <p:spPr bwMode="auto">
                <a:xfrm>
                  <a:off x="2489279" y="1669074"/>
                  <a:ext cx="584932" cy="1574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29" name="Freeform 328">
                  <a:extLst>
                    <a:ext uri="{FF2B5EF4-FFF2-40B4-BE49-F238E27FC236}">
                      <a16:creationId xmlns:a16="http://schemas.microsoft.com/office/drawing/2014/main" id="{751DAB4D-7078-0843-8893-ECF4AEBB832A}"/>
                    </a:ext>
                  </a:extLst>
                </p:cNvPr>
                <p:cNvSpPr>
                  <a:spLocks/>
                </p:cNvSpPr>
                <p:nvPr/>
              </p:nvSpPr>
              <p:spPr bwMode="auto">
                <a:xfrm>
                  <a:off x="2428899" y="1629714"/>
                  <a:ext cx="705692" cy="109646"/>
                </a:xfrm>
                <a:custGeom>
                  <a:avLst/>
                  <a:gdLst>
                    <a:gd name="T0" fmla="*/ 0 w 3723451"/>
                    <a:gd name="T1" fmla="*/ 26825 h 932950"/>
                    <a:gd name="T2" fmla="*/ 124172 w 3723451"/>
                    <a:gd name="T3" fmla="*/ 316 h 932950"/>
                    <a:gd name="T4" fmla="*/ 351719 w 3723451"/>
                    <a:gd name="T5" fmla="*/ 61180 h 932950"/>
                    <a:gd name="T6" fmla="*/ 568801 w 3723451"/>
                    <a:gd name="T7" fmla="*/ 0 h 932950"/>
                    <a:gd name="T8" fmla="*/ 705692 w 3723451"/>
                    <a:gd name="T9" fmla="*/ 24345 h 932950"/>
                    <a:gd name="T10" fmla="*/ 603846 w 3723451"/>
                    <a:gd name="T11" fmla="*/ 54282 h 932950"/>
                    <a:gd name="T12" fmla="*/ 571056 w 3723451"/>
                    <a:gd name="T13" fmla="*/ 46211 h 932950"/>
                    <a:gd name="T14" fmla="*/ 355717 w 3723451"/>
                    <a:gd name="T15" fmla="*/ 109646 h 932950"/>
                    <a:gd name="T16" fmla="*/ 134869 w 3723451"/>
                    <a:gd name="T17" fmla="*/ 48545 h 932950"/>
                    <a:gd name="T18" fmla="*/ 99163 w 3723451"/>
                    <a:gd name="T19" fmla="*/ 55139 h 932950"/>
                    <a:gd name="T20" fmla="*/ 0 w 3723451"/>
                    <a:gd name="T21" fmla="*/ 2682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0" name="Freeform 329">
                  <a:extLst>
                    <a:ext uri="{FF2B5EF4-FFF2-40B4-BE49-F238E27FC236}">
                      <a16:creationId xmlns:a16="http://schemas.microsoft.com/office/drawing/2014/main" id="{49F08601-D11A-7246-97C4-4796E28716C2}"/>
                    </a:ext>
                  </a:extLst>
                </p:cNvPr>
                <p:cNvSpPr>
                  <a:spLocks/>
                </p:cNvSpPr>
                <p:nvPr/>
              </p:nvSpPr>
              <p:spPr bwMode="auto">
                <a:xfrm>
                  <a:off x="2893071" y="1722492"/>
                  <a:ext cx="256615" cy="95588"/>
                </a:xfrm>
                <a:custGeom>
                  <a:avLst/>
                  <a:gdLst>
                    <a:gd name="T0" fmla="*/ 0 w 1366596"/>
                    <a:gd name="T1" fmla="*/ 0 h 809868"/>
                    <a:gd name="T2" fmla="*/ 256615 w 1366596"/>
                    <a:gd name="T3" fmla="*/ 73863 h 809868"/>
                    <a:gd name="T4" fmla="*/ 162436 w 1366596"/>
                    <a:gd name="T5" fmla="*/ 95588 h 809868"/>
                    <a:gd name="T6" fmla="*/ 864 w 1366596"/>
                    <a:gd name="T7" fmla="*/ 50510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1" name="Freeform 330">
                  <a:extLst>
                    <a:ext uri="{FF2B5EF4-FFF2-40B4-BE49-F238E27FC236}">
                      <a16:creationId xmlns:a16="http://schemas.microsoft.com/office/drawing/2014/main" id="{0F35FC16-0782-6242-8A31-B2C90A57D832}"/>
                    </a:ext>
                  </a:extLst>
                </p:cNvPr>
                <p:cNvSpPr>
                  <a:spLocks/>
                </p:cNvSpPr>
                <p:nvPr/>
              </p:nvSpPr>
              <p:spPr bwMode="auto">
                <a:xfrm>
                  <a:off x="2417579" y="1725302"/>
                  <a:ext cx="252840" cy="92778"/>
                </a:xfrm>
                <a:custGeom>
                  <a:avLst/>
                  <a:gdLst>
                    <a:gd name="T0" fmla="*/ 249388 w 1348191"/>
                    <a:gd name="T1" fmla="*/ 0 h 791462"/>
                    <a:gd name="T2" fmla="*/ 252840 w 1348191"/>
                    <a:gd name="T3" fmla="*/ 44771 h 791462"/>
                    <a:gd name="T4" fmla="*/ 91471 w 1348191"/>
                    <a:gd name="T5" fmla="*/ 92778 h 791462"/>
                    <a:gd name="T6" fmla="*/ 0 w 1348191"/>
                    <a:gd name="T7" fmla="*/ 71741 h 791462"/>
                    <a:gd name="T8" fmla="*/ 249388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332" name="Straight Connector 331">
                  <a:extLst>
                    <a:ext uri="{FF2B5EF4-FFF2-40B4-BE49-F238E27FC236}">
                      <a16:creationId xmlns:a16="http://schemas.microsoft.com/office/drawing/2014/main" id="{28B38805-D14D-6F4E-9C2D-85288858DC4A}"/>
                    </a:ext>
                  </a:extLst>
                </p:cNvPr>
                <p:cNvCxnSpPr>
                  <a:cxnSpLocks noChangeShapeType="1"/>
                  <a:endCxn id="327" idx="2"/>
                </p:cNvCxnSpPr>
                <p:nvPr/>
              </p:nvCxnSpPr>
              <p:spPr bwMode="auto">
                <a:xfrm flipH="1" flipV="1">
                  <a:off x="2183606" y="1730925"/>
                  <a:ext cx="3773" cy="120892"/>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33" name="Straight Connector 332">
                  <a:extLst>
                    <a:ext uri="{FF2B5EF4-FFF2-40B4-BE49-F238E27FC236}">
                      <a16:creationId xmlns:a16="http://schemas.microsoft.com/office/drawing/2014/main" id="{839A4B18-24F7-8748-BABF-156684EACDA2}"/>
                    </a:ext>
                  </a:extLst>
                </p:cNvPr>
                <p:cNvCxnSpPr>
                  <a:cxnSpLocks noChangeShapeType="1"/>
                </p:cNvCxnSpPr>
                <p:nvPr/>
              </p:nvCxnSpPr>
              <p:spPr bwMode="auto">
                <a:xfrm flipH="1" flipV="1">
                  <a:off x="3379883" y="1728114"/>
                  <a:ext cx="3775" cy="12089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297" name="Group 21">
              <a:extLst>
                <a:ext uri="{FF2B5EF4-FFF2-40B4-BE49-F238E27FC236}">
                  <a16:creationId xmlns:a16="http://schemas.microsoft.com/office/drawing/2014/main" id="{9CDA8888-DE9C-FA48-880D-EF852C6370C1}"/>
                </a:ext>
              </a:extLst>
            </p:cNvPr>
            <p:cNvGrpSpPr>
              <a:grpSpLocks/>
            </p:cNvGrpSpPr>
            <p:nvPr/>
          </p:nvGrpSpPr>
          <p:grpSpPr bwMode="auto">
            <a:xfrm>
              <a:off x="6472366" y="2647932"/>
              <a:ext cx="522159" cy="2354282"/>
              <a:chOff x="6472366" y="2647932"/>
              <a:chExt cx="522159" cy="2354282"/>
            </a:xfrm>
          </p:grpSpPr>
          <p:sp>
            <p:nvSpPr>
              <p:cNvPr id="298" name="Rectangle 297">
                <a:extLst>
                  <a:ext uri="{FF2B5EF4-FFF2-40B4-BE49-F238E27FC236}">
                    <a16:creationId xmlns:a16="http://schemas.microsoft.com/office/drawing/2014/main" id="{995D8FCE-884F-0F40-A676-D4D29F8E694C}"/>
                  </a:ext>
                </a:extLst>
              </p:cNvPr>
              <p:cNvSpPr/>
              <p:nvPr/>
            </p:nvSpPr>
            <p:spPr bwMode="auto">
              <a:xfrm rot="10800000">
                <a:off x="6482296" y="2777838"/>
                <a:ext cx="498349" cy="722037"/>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299" name="Straight Connector 298">
                <a:extLst>
                  <a:ext uri="{FF2B5EF4-FFF2-40B4-BE49-F238E27FC236}">
                    <a16:creationId xmlns:a16="http://schemas.microsoft.com/office/drawing/2014/main" id="{316D5606-0146-DC48-97E2-18F369EDE031}"/>
                  </a:ext>
                </a:extLst>
              </p:cNvPr>
              <p:cNvCxnSpPr/>
              <p:nvPr/>
            </p:nvCxnSpPr>
            <p:spPr bwMode="auto">
              <a:xfrm>
                <a:off x="6994528" y="2846910"/>
                <a:ext cx="0" cy="1998345"/>
              </a:xfrm>
              <a:prstGeom prst="line">
                <a:avLst/>
              </a:prstGeom>
              <a:noFill/>
              <a:ln w="3175" cap="flat" cmpd="sng" algn="ctr">
                <a:solidFill>
                  <a:srgbClr val="000000"/>
                </a:solidFill>
                <a:prstDash val="sysDash"/>
              </a:ln>
              <a:effectLst/>
            </p:spPr>
          </p:cxnSp>
          <p:grpSp>
            <p:nvGrpSpPr>
              <p:cNvPr id="300" name="Group 500">
                <a:extLst>
                  <a:ext uri="{FF2B5EF4-FFF2-40B4-BE49-F238E27FC236}">
                    <a16:creationId xmlns:a16="http://schemas.microsoft.com/office/drawing/2014/main" id="{AA425C1A-E91E-6E4A-A356-24012E642772}"/>
                  </a:ext>
                </a:extLst>
              </p:cNvPr>
              <p:cNvGrpSpPr>
                <a:grpSpLocks/>
              </p:cNvGrpSpPr>
              <p:nvPr/>
            </p:nvGrpSpPr>
            <p:grpSpPr bwMode="auto">
              <a:xfrm>
                <a:off x="6486417" y="4766099"/>
                <a:ext cx="507858" cy="236115"/>
                <a:chOff x="4128636" y="3606589"/>
                <a:chExt cx="568145" cy="338667"/>
              </a:xfrm>
            </p:grpSpPr>
            <p:sp>
              <p:nvSpPr>
                <p:cNvPr id="313" name="Oval 312">
                  <a:extLst>
                    <a:ext uri="{FF2B5EF4-FFF2-40B4-BE49-F238E27FC236}">
                      <a16:creationId xmlns:a16="http://schemas.microsoft.com/office/drawing/2014/main" id="{16CAB2BE-001A-5849-8EFC-BF1C74D20DA6}"/>
                    </a:ext>
                  </a:extLst>
                </p:cNvPr>
                <p:cNvSpPr/>
                <p:nvPr/>
              </p:nvSpPr>
              <p:spPr>
                <a:xfrm>
                  <a:off x="4128808" y="3720125"/>
                  <a:ext cx="568256" cy="225387"/>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14" name="Rectangle 313">
                  <a:extLst>
                    <a:ext uri="{FF2B5EF4-FFF2-40B4-BE49-F238E27FC236}">
                      <a16:creationId xmlns:a16="http://schemas.microsoft.com/office/drawing/2014/main" id="{ED3C727A-F086-5345-9D90-47A10FCD45F2}"/>
                    </a:ext>
                  </a:extLst>
                </p:cNvPr>
                <p:cNvSpPr/>
                <p:nvPr/>
              </p:nvSpPr>
              <p:spPr>
                <a:xfrm>
                  <a:off x="4128808" y="3720125"/>
                  <a:ext cx="568256" cy="111556"/>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15" name="Oval 314">
                  <a:extLst>
                    <a:ext uri="{FF2B5EF4-FFF2-40B4-BE49-F238E27FC236}">
                      <a16:creationId xmlns:a16="http://schemas.microsoft.com/office/drawing/2014/main" id="{49C1B443-F565-5F4C-B75C-09F669AC3DE7}"/>
                    </a:ext>
                  </a:extLst>
                </p:cNvPr>
                <p:cNvSpPr/>
                <p:nvPr/>
              </p:nvSpPr>
              <p:spPr>
                <a:xfrm>
                  <a:off x="4128808" y="3606294"/>
                  <a:ext cx="568256" cy="225387"/>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16" name="Straight Connector 315">
                  <a:extLst>
                    <a:ext uri="{FF2B5EF4-FFF2-40B4-BE49-F238E27FC236}">
                      <a16:creationId xmlns:a16="http://schemas.microsoft.com/office/drawing/2014/main" id="{FBA53D70-9A4D-7E4E-AC09-D42784DF8272}"/>
                    </a:ext>
                  </a:extLst>
                </p:cNvPr>
                <p:cNvCxnSpPr/>
                <p:nvPr/>
              </p:nvCxnSpPr>
              <p:spPr>
                <a:xfrm>
                  <a:off x="4697064" y="3720125"/>
                  <a:ext cx="0" cy="111556"/>
                </a:xfrm>
                <a:prstGeom prst="line">
                  <a:avLst/>
                </a:prstGeom>
                <a:noFill/>
                <a:ln w="6350" cap="flat" cmpd="sng" algn="ctr">
                  <a:solidFill>
                    <a:srgbClr val="000000"/>
                  </a:solidFill>
                  <a:prstDash val="solid"/>
                </a:ln>
                <a:effectLst/>
              </p:spPr>
            </p:cxnSp>
            <p:cxnSp>
              <p:nvCxnSpPr>
                <p:cNvPr id="317" name="Straight Connector 316">
                  <a:extLst>
                    <a:ext uri="{FF2B5EF4-FFF2-40B4-BE49-F238E27FC236}">
                      <a16:creationId xmlns:a16="http://schemas.microsoft.com/office/drawing/2014/main" id="{A5C3BEC2-90B0-8B41-88A4-351B428CAFB4}"/>
                    </a:ext>
                  </a:extLst>
                </p:cNvPr>
                <p:cNvCxnSpPr/>
                <p:nvPr/>
              </p:nvCxnSpPr>
              <p:spPr>
                <a:xfrm>
                  <a:off x="4128808" y="3720125"/>
                  <a:ext cx="0" cy="111556"/>
                </a:xfrm>
                <a:prstGeom prst="line">
                  <a:avLst/>
                </a:prstGeom>
                <a:noFill/>
                <a:ln w="6350" cap="flat" cmpd="sng" algn="ctr">
                  <a:solidFill>
                    <a:srgbClr val="000000"/>
                  </a:solidFill>
                  <a:prstDash val="solid"/>
                </a:ln>
                <a:effectLst/>
              </p:spPr>
            </p:cxnSp>
          </p:grpSp>
          <p:sp>
            <p:nvSpPr>
              <p:cNvPr id="301" name="Rectangle 300">
                <a:extLst>
                  <a:ext uri="{FF2B5EF4-FFF2-40B4-BE49-F238E27FC236}">
                    <a16:creationId xmlns:a16="http://schemas.microsoft.com/office/drawing/2014/main" id="{2309F1E7-7D26-E941-9221-C8DF0612EE28}"/>
                  </a:ext>
                </a:extLst>
              </p:cNvPr>
              <p:cNvSpPr/>
              <p:nvPr/>
            </p:nvSpPr>
            <p:spPr bwMode="auto">
              <a:xfrm>
                <a:off x="6491333" y="3610376"/>
                <a:ext cx="498433" cy="1238053"/>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302" name="Straight Connector 301">
                <a:extLst>
                  <a:ext uri="{FF2B5EF4-FFF2-40B4-BE49-F238E27FC236}">
                    <a16:creationId xmlns:a16="http://schemas.microsoft.com/office/drawing/2014/main" id="{9C251E47-5FE5-B64D-8E6E-2491993604B5}"/>
                  </a:ext>
                </a:extLst>
              </p:cNvPr>
              <p:cNvCxnSpPr/>
              <p:nvPr/>
            </p:nvCxnSpPr>
            <p:spPr bwMode="auto">
              <a:xfrm>
                <a:off x="6472285" y="2818340"/>
                <a:ext cx="9524" cy="2126912"/>
              </a:xfrm>
              <a:prstGeom prst="line">
                <a:avLst/>
              </a:prstGeom>
              <a:noFill/>
              <a:ln w="3175" cap="flat" cmpd="sng" algn="ctr">
                <a:solidFill>
                  <a:srgbClr val="000000"/>
                </a:solidFill>
                <a:prstDash val="sysDash"/>
              </a:ln>
              <a:effectLst/>
            </p:spPr>
          </p:cxnSp>
          <p:grpSp>
            <p:nvGrpSpPr>
              <p:cNvPr id="303" name="Group 514">
                <a:extLst>
                  <a:ext uri="{FF2B5EF4-FFF2-40B4-BE49-F238E27FC236}">
                    <a16:creationId xmlns:a16="http://schemas.microsoft.com/office/drawing/2014/main" id="{9B7D3C6F-466A-3143-9B8E-F60B2AAFD7B5}"/>
                  </a:ext>
                </a:extLst>
              </p:cNvPr>
              <p:cNvGrpSpPr>
                <a:grpSpLocks/>
              </p:cNvGrpSpPr>
              <p:nvPr/>
            </p:nvGrpSpPr>
            <p:grpSpPr bwMode="auto">
              <a:xfrm>
                <a:off x="6478146" y="2647932"/>
                <a:ext cx="504825" cy="242887"/>
                <a:chOff x="2183302" y="1574638"/>
                <a:chExt cx="1200154" cy="430218"/>
              </a:xfrm>
            </p:grpSpPr>
            <p:sp>
              <p:nvSpPr>
                <p:cNvPr id="304" name="Oval 303">
                  <a:extLst>
                    <a:ext uri="{FF2B5EF4-FFF2-40B4-BE49-F238E27FC236}">
                      <a16:creationId xmlns:a16="http://schemas.microsoft.com/office/drawing/2014/main" id="{12A307F7-5B73-2445-A2F4-C0FA1266E373}"/>
                    </a:ext>
                  </a:extLst>
                </p:cNvPr>
                <p:cNvSpPr/>
                <p:nvPr/>
              </p:nvSpPr>
              <p:spPr bwMode="auto">
                <a:xfrm flipV="1">
                  <a:off x="2188237" y="1690921"/>
                  <a:ext cx="1196279" cy="314881"/>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305" name="Rectangle 304">
                  <a:extLst>
                    <a:ext uri="{FF2B5EF4-FFF2-40B4-BE49-F238E27FC236}">
                      <a16:creationId xmlns:a16="http://schemas.microsoft.com/office/drawing/2014/main" id="{33E19D46-3715-614C-AAF4-022904355894}"/>
                    </a:ext>
                  </a:extLst>
                </p:cNvPr>
                <p:cNvSpPr/>
                <p:nvPr/>
              </p:nvSpPr>
              <p:spPr bwMode="auto">
                <a:xfrm>
                  <a:off x="2184464" y="1735904"/>
                  <a:ext cx="1200052" cy="112457"/>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06" name="Oval 305">
                  <a:extLst>
                    <a:ext uri="{FF2B5EF4-FFF2-40B4-BE49-F238E27FC236}">
                      <a16:creationId xmlns:a16="http://schemas.microsoft.com/office/drawing/2014/main" id="{E55709E7-7775-884D-A34A-45191B84AF9C}"/>
                    </a:ext>
                  </a:extLst>
                </p:cNvPr>
                <p:cNvSpPr>
                  <a:spLocks noChangeArrowheads="1"/>
                </p:cNvSpPr>
                <p:nvPr/>
              </p:nvSpPr>
              <p:spPr bwMode="auto">
                <a:xfrm flipV="1">
                  <a:off x="2184464" y="1575651"/>
                  <a:ext cx="1196277" cy="314881"/>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307" name="Freeform 306">
                  <a:extLst>
                    <a:ext uri="{FF2B5EF4-FFF2-40B4-BE49-F238E27FC236}">
                      <a16:creationId xmlns:a16="http://schemas.microsoft.com/office/drawing/2014/main" id="{53C2A2DA-53F1-794E-A987-B42C0AC0022C}"/>
                    </a:ext>
                  </a:extLst>
                </p:cNvPr>
                <p:cNvSpPr/>
                <p:nvPr/>
              </p:nvSpPr>
              <p:spPr bwMode="auto">
                <a:xfrm>
                  <a:off x="2490137" y="1671240"/>
                  <a:ext cx="584932" cy="1574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308" name="Freeform 307">
                  <a:extLst>
                    <a:ext uri="{FF2B5EF4-FFF2-40B4-BE49-F238E27FC236}">
                      <a16:creationId xmlns:a16="http://schemas.microsoft.com/office/drawing/2014/main" id="{9EECC5D2-5F03-5B4A-A066-DEC9954D666C}"/>
                    </a:ext>
                  </a:extLst>
                </p:cNvPr>
                <p:cNvSpPr>
                  <a:spLocks/>
                </p:cNvSpPr>
                <p:nvPr/>
              </p:nvSpPr>
              <p:spPr bwMode="auto">
                <a:xfrm>
                  <a:off x="2429757" y="1631880"/>
                  <a:ext cx="705692" cy="109647"/>
                </a:xfrm>
                <a:custGeom>
                  <a:avLst/>
                  <a:gdLst>
                    <a:gd name="T0" fmla="*/ 0 w 3723451"/>
                    <a:gd name="T1" fmla="*/ 26825 h 932950"/>
                    <a:gd name="T2" fmla="*/ 124172 w 3723451"/>
                    <a:gd name="T3" fmla="*/ 316 h 932950"/>
                    <a:gd name="T4" fmla="*/ 351719 w 3723451"/>
                    <a:gd name="T5" fmla="*/ 61180 h 932950"/>
                    <a:gd name="T6" fmla="*/ 568801 w 3723451"/>
                    <a:gd name="T7" fmla="*/ 0 h 932950"/>
                    <a:gd name="T8" fmla="*/ 705692 w 3723451"/>
                    <a:gd name="T9" fmla="*/ 24346 h 932950"/>
                    <a:gd name="T10" fmla="*/ 603846 w 3723451"/>
                    <a:gd name="T11" fmla="*/ 54283 h 932950"/>
                    <a:gd name="T12" fmla="*/ 571056 w 3723451"/>
                    <a:gd name="T13" fmla="*/ 46212 h 932950"/>
                    <a:gd name="T14" fmla="*/ 355717 w 3723451"/>
                    <a:gd name="T15" fmla="*/ 109647 h 932950"/>
                    <a:gd name="T16" fmla="*/ 134869 w 3723451"/>
                    <a:gd name="T17" fmla="*/ 48545 h 932950"/>
                    <a:gd name="T18" fmla="*/ 99163 w 3723451"/>
                    <a:gd name="T19" fmla="*/ 55140 h 932950"/>
                    <a:gd name="T20" fmla="*/ 0 w 3723451"/>
                    <a:gd name="T21" fmla="*/ 2682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9" name="Freeform 308">
                  <a:extLst>
                    <a:ext uri="{FF2B5EF4-FFF2-40B4-BE49-F238E27FC236}">
                      <a16:creationId xmlns:a16="http://schemas.microsoft.com/office/drawing/2014/main" id="{8388544E-A2CB-0640-A29C-1662E6885FE0}"/>
                    </a:ext>
                  </a:extLst>
                </p:cNvPr>
                <p:cNvSpPr>
                  <a:spLocks/>
                </p:cNvSpPr>
                <p:nvPr/>
              </p:nvSpPr>
              <p:spPr bwMode="auto">
                <a:xfrm>
                  <a:off x="2893929" y="1724658"/>
                  <a:ext cx="256615" cy="95589"/>
                </a:xfrm>
                <a:custGeom>
                  <a:avLst/>
                  <a:gdLst>
                    <a:gd name="T0" fmla="*/ 0 w 1366596"/>
                    <a:gd name="T1" fmla="*/ 0 h 809868"/>
                    <a:gd name="T2" fmla="*/ 256615 w 1366596"/>
                    <a:gd name="T3" fmla="*/ 73864 h 809868"/>
                    <a:gd name="T4" fmla="*/ 162436 w 1366596"/>
                    <a:gd name="T5" fmla="*/ 95589 h 809868"/>
                    <a:gd name="T6" fmla="*/ 864 w 1366596"/>
                    <a:gd name="T7" fmla="*/ 50510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0" name="Freeform 309">
                  <a:extLst>
                    <a:ext uri="{FF2B5EF4-FFF2-40B4-BE49-F238E27FC236}">
                      <a16:creationId xmlns:a16="http://schemas.microsoft.com/office/drawing/2014/main" id="{0DDF3C4E-5F2E-864E-88A4-D785A5D6EEF6}"/>
                    </a:ext>
                  </a:extLst>
                </p:cNvPr>
                <p:cNvSpPr>
                  <a:spLocks/>
                </p:cNvSpPr>
                <p:nvPr/>
              </p:nvSpPr>
              <p:spPr bwMode="auto">
                <a:xfrm>
                  <a:off x="2418437" y="1727469"/>
                  <a:ext cx="252840" cy="92778"/>
                </a:xfrm>
                <a:custGeom>
                  <a:avLst/>
                  <a:gdLst>
                    <a:gd name="T0" fmla="*/ 249388 w 1348191"/>
                    <a:gd name="T1" fmla="*/ 0 h 791462"/>
                    <a:gd name="T2" fmla="*/ 252840 w 1348191"/>
                    <a:gd name="T3" fmla="*/ 44771 h 791462"/>
                    <a:gd name="T4" fmla="*/ 91471 w 1348191"/>
                    <a:gd name="T5" fmla="*/ 92778 h 791462"/>
                    <a:gd name="T6" fmla="*/ 0 w 1348191"/>
                    <a:gd name="T7" fmla="*/ 71741 h 791462"/>
                    <a:gd name="T8" fmla="*/ 249388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311" name="Straight Connector 310">
                  <a:extLst>
                    <a:ext uri="{FF2B5EF4-FFF2-40B4-BE49-F238E27FC236}">
                      <a16:creationId xmlns:a16="http://schemas.microsoft.com/office/drawing/2014/main" id="{5A28B5B0-5BAC-8C46-B4B8-9BCB18DCD1DD}"/>
                    </a:ext>
                  </a:extLst>
                </p:cNvPr>
                <p:cNvCxnSpPr>
                  <a:cxnSpLocks noChangeShapeType="1"/>
                  <a:endCxn id="306" idx="2"/>
                </p:cNvCxnSpPr>
                <p:nvPr/>
              </p:nvCxnSpPr>
              <p:spPr bwMode="auto">
                <a:xfrm flipH="1" flipV="1">
                  <a:off x="2184464" y="1733091"/>
                  <a:ext cx="3773" cy="120893"/>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12" name="Straight Connector 311">
                  <a:extLst>
                    <a:ext uri="{FF2B5EF4-FFF2-40B4-BE49-F238E27FC236}">
                      <a16:creationId xmlns:a16="http://schemas.microsoft.com/office/drawing/2014/main" id="{3A010796-660C-4C4D-865E-8D108EDA01B6}"/>
                    </a:ext>
                  </a:extLst>
                </p:cNvPr>
                <p:cNvCxnSpPr>
                  <a:cxnSpLocks noChangeShapeType="1"/>
                </p:cNvCxnSpPr>
                <p:nvPr/>
              </p:nvCxnSpPr>
              <p:spPr bwMode="auto">
                <a:xfrm flipH="1" flipV="1">
                  <a:off x="3380741" y="1730281"/>
                  <a:ext cx="3775" cy="120891"/>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grpSp>
        <p:nvGrpSpPr>
          <p:cNvPr id="400" name="Group 399">
            <a:extLst>
              <a:ext uri="{FF2B5EF4-FFF2-40B4-BE49-F238E27FC236}">
                <a16:creationId xmlns:a16="http://schemas.microsoft.com/office/drawing/2014/main" id="{094E25C2-45E6-0C43-ADA4-684E51DC703A}"/>
              </a:ext>
            </a:extLst>
          </p:cNvPr>
          <p:cNvGrpSpPr>
            <a:grpSpLocks/>
          </p:cNvGrpSpPr>
          <p:nvPr/>
        </p:nvGrpSpPr>
        <p:grpSpPr bwMode="auto">
          <a:xfrm>
            <a:off x="3419060" y="2725807"/>
            <a:ext cx="5111750" cy="879475"/>
            <a:chOff x="1866825" y="707349"/>
            <a:chExt cx="5112820" cy="879389"/>
          </a:xfrm>
        </p:grpSpPr>
        <p:sp>
          <p:nvSpPr>
            <p:cNvPr id="401" name="Oval 400">
              <a:extLst>
                <a:ext uri="{FF2B5EF4-FFF2-40B4-BE49-F238E27FC236}">
                  <a16:creationId xmlns:a16="http://schemas.microsoft.com/office/drawing/2014/main" id="{C759FDA4-4088-0A4C-9E92-BD72D7D52B56}"/>
                </a:ext>
              </a:extLst>
            </p:cNvPr>
            <p:cNvSpPr/>
            <p:nvPr/>
          </p:nvSpPr>
          <p:spPr>
            <a:xfrm>
              <a:off x="1866825" y="785129"/>
              <a:ext cx="954288" cy="492077"/>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402" name="TextBox 233">
              <a:extLst>
                <a:ext uri="{FF2B5EF4-FFF2-40B4-BE49-F238E27FC236}">
                  <a16:creationId xmlns:a16="http://schemas.microsoft.com/office/drawing/2014/main" id="{91B4E7D9-6C4B-6C4B-86F5-8BB66F936B0C}"/>
                </a:ext>
              </a:extLst>
            </p:cNvPr>
            <p:cNvSpPr txBox="1">
              <a:spLocks noChangeArrowheads="1"/>
            </p:cNvSpPr>
            <p:nvPr/>
          </p:nvSpPr>
          <p:spPr bwMode="auto">
            <a:xfrm>
              <a:off x="1891781" y="783191"/>
              <a:ext cx="910613" cy="476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Routing</a:t>
              </a:r>
            </a:p>
            <a:p>
              <a:pPr marL="0" marR="0" lvl="0" indent="0" algn="ctr" defTabSz="914400" rtl="0" eaLnBrk="0" fontAlgn="base" latinLnBrk="0" hangingPunct="0">
                <a:lnSpc>
                  <a:spcPts val="1475"/>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Algorithm</a:t>
              </a:r>
            </a:p>
          </p:txBody>
        </p:sp>
        <p:cxnSp>
          <p:nvCxnSpPr>
            <p:cNvPr id="403" name="Straight Arrow Connector 402">
              <a:extLst>
                <a:ext uri="{FF2B5EF4-FFF2-40B4-BE49-F238E27FC236}">
                  <a16:creationId xmlns:a16="http://schemas.microsoft.com/office/drawing/2014/main" id="{86DA61DF-3320-724E-9861-CF654B1F47AF}"/>
                </a:ext>
              </a:extLst>
            </p:cNvPr>
            <p:cNvCxnSpPr/>
            <p:nvPr/>
          </p:nvCxnSpPr>
          <p:spPr>
            <a:xfrm flipV="1">
              <a:off x="2833815" y="807352"/>
              <a:ext cx="1517968" cy="214291"/>
            </a:xfrm>
            <a:prstGeom prst="straightConnector1">
              <a:avLst/>
            </a:prstGeom>
            <a:noFill/>
            <a:ln w="25400" cap="flat" cmpd="sng" algn="ctr">
              <a:solidFill>
                <a:srgbClr val="CC0000"/>
              </a:solidFill>
              <a:prstDash val="solid"/>
              <a:headEnd type="triangle"/>
              <a:tailEnd type="triangle"/>
            </a:ln>
            <a:effectLst/>
          </p:spPr>
        </p:cxnSp>
        <p:cxnSp>
          <p:nvCxnSpPr>
            <p:cNvPr id="404" name="Straight Arrow Connector 403">
              <a:extLst>
                <a:ext uri="{FF2B5EF4-FFF2-40B4-BE49-F238E27FC236}">
                  <a16:creationId xmlns:a16="http://schemas.microsoft.com/office/drawing/2014/main" id="{FA99C173-8DEF-3940-BC9B-72CA3FA99281}"/>
                </a:ext>
              </a:extLst>
            </p:cNvPr>
            <p:cNvCxnSpPr/>
            <p:nvPr/>
          </p:nvCxnSpPr>
          <p:spPr>
            <a:xfrm>
              <a:off x="2751248" y="1201014"/>
              <a:ext cx="797092" cy="279373"/>
            </a:xfrm>
            <a:prstGeom prst="straightConnector1">
              <a:avLst/>
            </a:prstGeom>
            <a:noFill/>
            <a:ln w="25400" cap="flat" cmpd="sng" algn="ctr">
              <a:solidFill>
                <a:srgbClr val="CC0000"/>
              </a:solidFill>
              <a:prstDash val="solid"/>
              <a:headEnd type="triangle"/>
              <a:tailEnd type="triangle"/>
            </a:ln>
            <a:effectLst/>
          </p:spPr>
        </p:cxnSp>
        <p:cxnSp>
          <p:nvCxnSpPr>
            <p:cNvPr id="405" name="Straight Arrow Connector 404">
              <a:extLst>
                <a:ext uri="{FF2B5EF4-FFF2-40B4-BE49-F238E27FC236}">
                  <a16:creationId xmlns:a16="http://schemas.microsoft.com/office/drawing/2014/main" id="{57AAE988-13E3-6642-B8CC-252C9113ABCC}"/>
                </a:ext>
              </a:extLst>
            </p:cNvPr>
            <p:cNvCxnSpPr/>
            <p:nvPr/>
          </p:nvCxnSpPr>
          <p:spPr>
            <a:xfrm>
              <a:off x="4685228" y="894656"/>
              <a:ext cx="892362" cy="509538"/>
            </a:xfrm>
            <a:prstGeom prst="straightConnector1">
              <a:avLst/>
            </a:prstGeom>
            <a:noFill/>
            <a:ln w="25400" cap="flat" cmpd="sng" algn="ctr">
              <a:solidFill>
                <a:srgbClr val="CC0000"/>
              </a:solidFill>
              <a:prstDash val="solid"/>
              <a:headEnd type="triangle"/>
              <a:tailEnd type="triangle"/>
            </a:ln>
            <a:effectLst/>
          </p:spPr>
        </p:cxnSp>
        <p:cxnSp>
          <p:nvCxnSpPr>
            <p:cNvPr id="406" name="Straight Arrow Connector 405">
              <a:extLst>
                <a:ext uri="{FF2B5EF4-FFF2-40B4-BE49-F238E27FC236}">
                  <a16:creationId xmlns:a16="http://schemas.microsoft.com/office/drawing/2014/main" id="{286126FC-663F-E140-85FF-EA643857EAAB}"/>
                </a:ext>
              </a:extLst>
            </p:cNvPr>
            <p:cNvCxnSpPr/>
            <p:nvPr/>
          </p:nvCxnSpPr>
          <p:spPr>
            <a:xfrm>
              <a:off x="4801139" y="801003"/>
              <a:ext cx="1695805" cy="130162"/>
            </a:xfrm>
            <a:prstGeom prst="straightConnector1">
              <a:avLst/>
            </a:prstGeom>
            <a:noFill/>
            <a:ln w="25400" cap="flat" cmpd="sng" algn="ctr">
              <a:solidFill>
                <a:srgbClr val="CC0000"/>
              </a:solidFill>
              <a:prstDash val="solid"/>
              <a:headEnd type="triangle"/>
              <a:tailEnd type="triangle"/>
            </a:ln>
            <a:effectLst/>
          </p:spPr>
        </p:cxnSp>
        <p:sp>
          <p:nvSpPr>
            <p:cNvPr id="407" name="Oval 406">
              <a:extLst>
                <a:ext uri="{FF2B5EF4-FFF2-40B4-BE49-F238E27FC236}">
                  <a16:creationId xmlns:a16="http://schemas.microsoft.com/office/drawing/2014/main" id="{4DA7DE45-D335-D548-B5FE-488518B7B2B7}"/>
                </a:ext>
              </a:extLst>
            </p:cNvPr>
            <p:cNvSpPr/>
            <p:nvPr/>
          </p:nvSpPr>
          <p:spPr>
            <a:xfrm>
              <a:off x="6558870" y="894656"/>
              <a:ext cx="420775" cy="180957"/>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408" name="Oval 407">
              <a:extLst>
                <a:ext uri="{FF2B5EF4-FFF2-40B4-BE49-F238E27FC236}">
                  <a16:creationId xmlns:a16="http://schemas.microsoft.com/office/drawing/2014/main" id="{E0F6C35C-914C-3B41-9CC4-D8179FFB699E}"/>
                </a:ext>
              </a:extLst>
            </p:cNvPr>
            <p:cNvSpPr/>
            <p:nvPr/>
          </p:nvSpPr>
          <p:spPr>
            <a:xfrm>
              <a:off x="5572826" y="1404194"/>
              <a:ext cx="420776" cy="182544"/>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409" name="Oval 408">
              <a:extLst>
                <a:ext uri="{FF2B5EF4-FFF2-40B4-BE49-F238E27FC236}">
                  <a16:creationId xmlns:a16="http://schemas.microsoft.com/office/drawing/2014/main" id="{F2328B0F-766B-A544-ACA3-A1877D849A35}"/>
                </a:ext>
              </a:extLst>
            </p:cNvPr>
            <p:cNvSpPr/>
            <p:nvPr/>
          </p:nvSpPr>
          <p:spPr>
            <a:xfrm>
              <a:off x="4367661" y="707349"/>
              <a:ext cx="420775" cy="182545"/>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410" name="Oval 409">
              <a:extLst>
                <a:ext uri="{FF2B5EF4-FFF2-40B4-BE49-F238E27FC236}">
                  <a16:creationId xmlns:a16="http://schemas.microsoft.com/office/drawing/2014/main" id="{4E049E95-C6A9-FE4D-937B-C134ECB1D9AB}"/>
                </a:ext>
              </a:extLst>
            </p:cNvPr>
            <p:cNvSpPr/>
            <p:nvPr/>
          </p:nvSpPr>
          <p:spPr>
            <a:xfrm>
              <a:off x="3572157" y="1402606"/>
              <a:ext cx="420776" cy="180957"/>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411" name="Straight Arrow Connector 410">
              <a:extLst>
                <a:ext uri="{FF2B5EF4-FFF2-40B4-BE49-F238E27FC236}">
                  <a16:creationId xmlns:a16="http://schemas.microsoft.com/office/drawing/2014/main" id="{C5FBB1F6-0839-A343-AE4E-8487D7B4403B}"/>
                </a:ext>
              </a:extLst>
            </p:cNvPr>
            <p:cNvCxnSpPr/>
            <p:nvPr/>
          </p:nvCxnSpPr>
          <p:spPr>
            <a:xfrm>
              <a:off x="2821113" y="1105773"/>
              <a:ext cx="2739010" cy="339692"/>
            </a:xfrm>
            <a:prstGeom prst="straightConnector1">
              <a:avLst/>
            </a:prstGeom>
            <a:noFill/>
            <a:ln w="25400" cap="flat" cmpd="sng" algn="ctr">
              <a:solidFill>
                <a:srgbClr val="CC0000"/>
              </a:solidFill>
              <a:prstDash val="solid"/>
              <a:headEnd type="triangle"/>
              <a:tailEnd type="triangle"/>
            </a:ln>
            <a:effectLst/>
          </p:spPr>
        </p:cxnSp>
        <p:cxnSp>
          <p:nvCxnSpPr>
            <p:cNvPr id="412" name="Straight Arrow Connector 411">
              <a:extLst>
                <a:ext uri="{FF2B5EF4-FFF2-40B4-BE49-F238E27FC236}">
                  <a16:creationId xmlns:a16="http://schemas.microsoft.com/office/drawing/2014/main" id="{01507C1D-D7CC-314D-9BC2-599E67963164}"/>
                </a:ext>
              </a:extLst>
            </p:cNvPr>
            <p:cNvCxnSpPr>
              <a:endCxn id="407" idx="2"/>
            </p:cNvCxnSpPr>
            <p:nvPr/>
          </p:nvCxnSpPr>
          <p:spPr>
            <a:xfrm flipV="1">
              <a:off x="3997696" y="985135"/>
              <a:ext cx="2561174" cy="469854"/>
            </a:xfrm>
            <a:prstGeom prst="straightConnector1">
              <a:avLst/>
            </a:prstGeom>
            <a:noFill/>
            <a:ln w="25400" cap="flat" cmpd="sng" algn="ctr">
              <a:solidFill>
                <a:srgbClr val="CC0000"/>
              </a:solidFill>
              <a:prstDash val="solid"/>
              <a:headEnd type="triangle"/>
              <a:tailEnd type="triangle"/>
            </a:ln>
            <a:effectLst/>
          </p:spPr>
        </p:cxnSp>
        <p:cxnSp>
          <p:nvCxnSpPr>
            <p:cNvPr id="413" name="Straight Arrow Connector 412">
              <a:extLst>
                <a:ext uri="{FF2B5EF4-FFF2-40B4-BE49-F238E27FC236}">
                  <a16:creationId xmlns:a16="http://schemas.microsoft.com/office/drawing/2014/main" id="{0D0AA51C-C88C-DA40-BB5F-C90D75401B35}"/>
                </a:ext>
              </a:extLst>
            </p:cNvPr>
            <p:cNvCxnSpPr/>
            <p:nvPr/>
          </p:nvCxnSpPr>
          <p:spPr>
            <a:xfrm flipV="1">
              <a:off x="3991345" y="1508959"/>
              <a:ext cx="1581481" cy="0"/>
            </a:xfrm>
            <a:prstGeom prst="straightConnector1">
              <a:avLst/>
            </a:prstGeom>
            <a:noFill/>
            <a:ln w="25400" cap="flat" cmpd="sng" algn="ctr">
              <a:solidFill>
                <a:srgbClr val="CC0000"/>
              </a:solidFill>
              <a:prstDash val="solid"/>
              <a:headEnd type="triangle"/>
              <a:tailEnd type="triangle"/>
            </a:ln>
            <a:effectLst/>
          </p:spPr>
        </p:cxnSp>
        <p:cxnSp>
          <p:nvCxnSpPr>
            <p:cNvPr id="414" name="Straight Arrow Connector 413">
              <a:extLst>
                <a:ext uri="{FF2B5EF4-FFF2-40B4-BE49-F238E27FC236}">
                  <a16:creationId xmlns:a16="http://schemas.microsoft.com/office/drawing/2014/main" id="{B8B513D7-9162-0648-BC71-8BEBCC27917A}"/>
                </a:ext>
              </a:extLst>
            </p:cNvPr>
            <p:cNvCxnSpPr/>
            <p:nvPr/>
          </p:nvCxnSpPr>
          <p:spPr>
            <a:xfrm flipV="1">
              <a:off x="5996777" y="1083550"/>
              <a:ext cx="751044" cy="396836"/>
            </a:xfrm>
            <a:prstGeom prst="straightConnector1">
              <a:avLst/>
            </a:prstGeom>
            <a:noFill/>
            <a:ln w="25400" cap="flat" cmpd="sng" algn="ctr">
              <a:solidFill>
                <a:srgbClr val="CC0000"/>
              </a:solidFill>
              <a:prstDash val="solid"/>
              <a:headEnd type="triangle"/>
              <a:tailEnd type="triangle"/>
            </a:ln>
            <a:effectLst/>
          </p:spPr>
        </p:cxnSp>
      </p:grpSp>
      <p:grpSp>
        <p:nvGrpSpPr>
          <p:cNvPr id="415" name="Group 414">
            <a:extLst>
              <a:ext uri="{FF2B5EF4-FFF2-40B4-BE49-F238E27FC236}">
                <a16:creationId xmlns:a16="http://schemas.microsoft.com/office/drawing/2014/main" id="{C4AAA334-C4B2-DD48-A566-2EA2C1AA11DF}"/>
              </a:ext>
            </a:extLst>
          </p:cNvPr>
          <p:cNvGrpSpPr>
            <a:grpSpLocks/>
          </p:cNvGrpSpPr>
          <p:nvPr/>
        </p:nvGrpSpPr>
        <p:grpSpPr bwMode="auto">
          <a:xfrm>
            <a:off x="3147598" y="3114745"/>
            <a:ext cx="6375400" cy="1047750"/>
            <a:chOff x="1557338" y="3074988"/>
            <a:chExt cx="6375400" cy="1047750"/>
          </a:xfrm>
        </p:grpSpPr>
        <p:sp>
          <p:nvSpPr>
            <p:cNvPr id="416" name="TextBox 232">
              <a:extLst>
                <a:ext uri="{FF2B5EF4-FFF2-40B4-BE49-F238E27FC236}">
                  <a16:creationId xmlns:a16="http://schemas.microsoft.com/office/drawing/2014/main" id="{97D7EB84-BAC0-D448-A55F-A56C30BB6A4D}"/>
                </a:ext>
              </a:extLst>
            </p:cNvPr>
            <p:cNvSpPr txBox="1">
              <a:spLocks noChangeArrowheads="1"/>
            </p:cNvSpPr>
            <p:nvPr/>
          </p:nvSpPr>
          <p:spPr bwMode="auto">
            <a:xfrm>
              <a:off x="7292975" y="3651250"/>
              <a:ext cx="595313" cy="47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63"/>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ctr" defTabSz="914400" rtl="0" eaLnBrk="0" fontAlgn="base" latinLnBrk="0" hangingPunct="0">
                <a:lnSpc>
                  <a:spcPts val="1463"/>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plane</a:t>
              </a:r>
            </a:p>
          </p:txBody>
        </p:sp>
        <p:sp>
          <p:nvSpPr>
            <p:cNvPr id="417" name="TextBox 233">
              <a:extLst>
                <a:ext uri="{FF2B5EF4-FFF2-40B4-BE49-F238E27FC236}">
                  <a16:creationId xmlns:a16="http://schemas.microsoft.com/office/drawing/2014/main" id="{24A4F1C7-4BF4-EB42-A291-47BAC2502CDB}"/>
                </a:ext>
              </a:extLst>
            </p:cNvPr>
            <p:cNvSpPr txBox="1">
              <a:spLocks noChangeArrowheads="1"/>
            </p:cNvSpPr>
            <p:nvPr/>
          </p:nvSpPr>
          <p:spPr bwMode="auto">
            <a:xfrm>
              <a:off x="7224713" y="3074988"/>
              <a:ext cx="708025" cy="47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63"/>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control</a:t>
              </a:r>
            </a:p>
            <a:p>
              <a:pPr marL="0" marR="0" lvl="0" indent="0" algn="ctr" defTabSz="914400" rtl="0" eaLnBrk="0" fontAlgn="base" latinLnBrk="0" hangingPunct="0">
                <a:lnSpc>
                  <a:spcPts val="1463"/>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plane</a:t>
              </a:r>
            </a:p>
          </p:txBody>
        </p:sp>
        <p:cxnSp>
          <p:nvCxnSpPr>
            <p:cNvPr id="418" name="Straight Connector 417">
              <a:extLst>
                <a:ext uri="{FF2B5EF4-FFF2-40B4-BE49-F238E27FC236}">
                  <a16:creationId xmlns:a16="http://schemas.microsoft.com/office/drawing/2014/main" id="{61FEE5A3-FA87-164D-B072-015586DE3B9B}"/>
                </a:ext>
              </a:extLst>
            </p:cNvPr>
            <p:cNvCxnSpPr/>
            <p:nvPr/>
          </p:nvCxnSpPr>
          <p:spPr>
            <a:xfrm>
              <a:off x="1557338" y="3613150"/>
              <a:ext cx="6207125" cy="0"/>
            </a:xfrm>
            <a:prstGeom prst="line">
              <a:avLst/>
            </a:prstGeom>
            <a:noFill/>
            <a:ln w="25400" cap="flat" cmpd="sng" algn="ctr">
              <a:solidFill>
                <a:srgbClr val="000000"/>
              </a:solidFill>
              <a:prstDash val="dash"/>
            </a:ln>
            <a:effectLst/>
          </p:spPr>
        </p:cxnSp>
      </p:grpSp>
      <p:grpSp>
        <p:nvGrpSpPr>
          <p:cNvPr id="419" name="Group 418">
            <a:extLst>
              <a:ext uri="{FF2B5EF4-FFF2-40B4-BE49-F238E27FC236}">
                <a16:creationId xmlns:a16="http://schemas.microsoft.com/office/drawing/2014/main" id="{DB2133B7-0204-944D-9F85-D90FA61B1AAF}"/>
              </a:ext>
            </a:extLst>
          </p:cNvPr>
          <p:cNvGrpSpPr>
            <a:grpSpLocks/>
          </p:cNvGrpSpPr>
          <p:nvPr/>
        </p:nvGrpSpPr>
        <p:grpSpPr bwMode="auto">
          <a:xfrm>
            <a:off x="3419060" y="3741807"/>
            <a:ext cx="5126038" cy="1120775"/>
            <a:chOff x="-4746102" y="4471477"/>
            <a:chExt cx="5126173" cy="1120753"/>
          </a:xfrm>
        </p:grpSpPr>
        <p:pic>
          <p:nvPicPr>
            <p:cNvPr id="420" name="Picture 10" descr="fig42_table.pdf">
              <a:extLst>
                <a:ext uri="{FF2B5EF4-FFF2-40B4-BE49-F238E27FC236}">
                  <a16:creationId xmlns:a16="http://schemas.microsoft.com/office/drawing/2014/main" id="{B9B148BF-D420-D548-A8E4-2E44EE43547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46102" y="4471477"/>
              <a:ext cx="966463" cy="966962"/>
            </a:xfrm>
            <a:prstGeom prst="rect">
              <a:avLst/>
            </a:prstGeom>
            <a:noFill/>
            <a:ln w="9525">
              <a:solidFill>
                <a:srgbClr val="CC0000"/>
              </a:solidFill>
              <a:miter lim="800000"/>
              <a:headEnd/>
              <a:tailEnd/>
            </a:ln>
            <a:extLst>
              <a:ext uri="{909E8E84-426E-40DD-AFC4-6F175D3DCCD1}">
                <a14:hiddenFill xmlns:a14="http://schemas.microsoft.com/office/drawing/2010/main">
                  <a:solidFill>
                    <a:srgbClr val="FFFFFF"/>
                  </a:solidFill>
                </a14:hiddenFill>
              </a:ext>
            </a:extLst>
          </p:spPr>
        </p:pic>
        <p:grpSp>
          <p:nvGrpSpPr>
            <p:cNvPr id="421" name="Group 25">
              <a:extLst>
                <a:ext uri="{FF2B5EF4-FFF2-40B4-BE49-F238E27FC236}">
                  <a16:creationId xmlns:a16="http://schemas.microsoft.com/office/drawing/2014/main" id="{6DCB3611-5B47-554A-AF9F-B20E8866BE38}"/>
                </a:ext>
              </a:extLst>
            </p:cNvPr>
            <p:cNvGrpSpPr>
              <a:grpSpLocks/>
            </p:cNvGrpSpPr>
            <p:nvPr/>
          </p:nvGrpSpPr>
          <p:grpSpPr bwMode="auto">
            <a:xfrm>
              <a:off x="-3025264" y="5228984"/>
              <a:ext cx="3405335" cy="363246"/>
              <a:chOff x="-3025264" y="5228984"/>
              <a:chExt cx="3405335" cy="363246"/>
            </a:xfrm>
          </p:grpSpPr>
          <p:grpSp>
            <p:nvGrpSpPr>
              <p:cNvPr id="422" name="Group 241">
                <a:extLst>
                  <a:ext uri="{FF2B5EF4-FFF2-40B4-BE49-F238E27FC236}">
                    <a16:creationId xmlns:a16="http://schemas.microsoft.com/office/drawing/2014/main" id="{18B65E09-A0C2-A34F-9844-081D03E2EEEF}"/>
                  </a:ext>
                </a:extLst>
              </p:cNvPr>
              <p:cNvGrpSpPr>
                <a:grpSpLocks/>
              </p:cNvGrpSpPr>
              <p:nvPr/>
            </p:nvGrpSpPr>
            <p:grpSpPr bwMode="auto">
              <a:xfrm>
                <a:off x="-3025264" y="5262858"/>
                <a:ext cx="430360" cy="329372"/>
                <a:chOff x="2931664" y="3912603"/>
                <a:chExt cx="430450" cy="329314"/>
              </a:xfrm>
            </p:grpSpPr>
            <p:sp>
              <p:nvSpPr>
                <p:cNvPr id="438" name="Rectangle 437">
                  <a:extLst>
                    <a:ext uri="{FF2B5EF4-FFF2-40B4-BE49-F238E27FC236}">
                      <a16:creationId xmlns:a16="http://schemas.microsoft.com/office/drawing/2014/main" id="{510D7726-2281-144B-B722-F9A0F8992620}"/>
                    </a:ext>
                  </a:extLst>
                </p:cNvPr>
                <p:cNvSpPr/>
                <p:nvPr/>
              </p:nvSpPr>
              <p:spPr>
                <a:xfrm>
                  <a:off x="2936485" y="3908607"/>
                  <a:ext cx="425550" cy="333310"/>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439" name="Straight Connector 438">
                  <a:extLst>
                    <a:ext uri="{FF2B5EF4-FFF2-40B4-BE49-F238E27FC236}">
                      <a16:creationId xmlns:a16="http://schemas.microsoft.com/office/drawing/2014/main" id="{B663A8A6-A483-9C45-9694-3F60B5B96577}"/>
                    </a:ext>
                  </a:extLst>
                </p:cNvPr>
                <p:cNvCxnSpPr/>
                <p:nvPr/>
              </p:nvCxnSpPr>
              <p:spPr>
                <a:xfrm>
                  <a:off x="2931721" y="4003838"/>
                  <a:ext cx="425550" cy="0"/>
                </a:xfrm>
                <a:prstGeom prst="line">
                  <a:avLst/>
                </a:prstGeom>
                <a:noFill/>
                <a:ln w="3175" cap="flat" cmpd="sng" algn="ctr">
                  <a:solidFill>
                    <a:srgbClr val="000000"/>
                  </a:solidFill>
                  <a:prstDash val="solid"/>
                </a:ln>
                <a:effectLst/>
              </p:spPr>
            </p:cxnSp>
            <p:cxnSp>
              <p:nvCxnSpPr>
                <p:cNvPr id="440" name="Straight Connector 439">
                  <a:extLst>
                    <a:ext uri="{FF2B5EF4-FFF2-40B4-BE49-F238E27FC236}">
                      <a16:creationId xmlns:a16="http://schemas.microsoft.com/office/drawing/2014/main" id="{50FC0E77-85DF-A44F-A7EA-DB2E7EDC7F79}"/>
                    </a:ext>
                  </a:extLst>
                </p:cNvPr>
                <p:cNvCxnSpPr/>
                <p:nvPr/>
              </p:nvCxnSpPr>
              <p:spPr>
                <a:xfrm>
                  <a:off x="2931721" y="4067326"/>
                  <a:ext cx="425550" cy="0"/>
                </a:xfrm>
                <a:prstGeom prst="line">
                  <a:avLst/>
                </a:prstGeom>
                <a:noFill/>
                <a:ln w="3175" cap="flat" cmpd="sng" algn="ctr">
                  <a:solidFill>
                    <a:srgbClr val="000000"/>
                  </a:solidFill>
                  <a:prstDash val="solid"/>
                </a:ln>
                <a:effectLst/>
              </p:spPr>
            </p:cxnSp>
            <p:cxnSp>
              <p:nvCxnSpPr>
                <p:cNvPr id="441" name="Straight Connector 440">
                  <a:extLst>
                    <a:ext uri="{FF2B5EF4-FFF2-40B4-BE49-F238E27FC236}">
                      <a16:creationId xmlns:a16="http://schemas.microsoft.com/office/drawing/2014/main" id="{6DCCCE94-F2A7-3D41-B0D1-67C30138A31B}"/>
                    </a:ext>
                  </a:extLst>
                </p:cNvPr>
                <p:cNvCxnSpPr>
                  <a:stCxn id="438" idx="2"/>
                </p:cNvCxnSpPr>
                <p:nvPr/>
              </p:nvCxnSpPr>
              <p:spPr>
                <a:xfrm flipH="1" flipV="1">
                  <a:off x="3147672" y="4003838"/>
                  <a:ext cx="1588" cy="238079"/>
                </a:xfrm>
                <a:prstGeom prst="line">
                  <a:avLst/>
                </a:prstGeom>
                <a:noFill/>
                <a:ln w="3175" cap="flat" cmpd="sng" algn="ctr">
                  <a:solidFill>
                    <a:srgbClr val="000000"/>
                  </a:solidFill>
                  <a:prstDash val="solid"/>
                </a:ln>
                <a:effectLst/>
              </p:spPr>
            </p:cxnSp>
          </p:grpSp>
          <p:grpSp>
            <p:nvGrpSpPr>
              <p:cNvPr id="423" name="Group 444">
                <a:extLst>
                  <a:ext uri="{FF2B5EF4-FFF2-40B4-BE49-F238E27FC236}">
                    <a16:creationId xmlns:a16="http://schemas.microsoft.com/office/drawing/2014/main" id="{80000B7B-1868-0545-96E2-2F3AE96E33EA}"/>
                  </a:ext>
                </a:extLst>
              </p:cNvPr>
              <p:cNvGrpSpPr>
                <a:grpSpLocks/>
              </p:cNvGrpSpPr>
              <p:nvPr/>
            </p:nvGrpSpPr>
            <p:grpSpPr bwMode="auto">
              <a:xfrm>
                <a:off x="-2217227" y="5261364"/>
                <a:ext cx="430361" cy="329307"/>
                <a:chOff x="2931664" y="3912603"/>
                <a:chExt cx="430450" cy="329314"/>
              </a:xfrm>
            </p:grpSpPr>
            <p:sp>
              <p:nvSpPr>
                <p:cNvPr id="434" name="Rectangle 433">
                  <a:extLst>
                    <a:ext uri="{FF2B5EF4-FFF2-40B4-BE49-F238E27FC236}">
                      <a16:creationId xmlns:a16="http://schemas.microsoft.com/office/drawing/2014/main" id="{152E459E-7CA1-E445-B3BA-7DCA2E4A2C56}"/>
                    </a:ext>
                  </a:extLst>
                </p:cNvPr>
                <p:cNvSpPr/>
                <p:nvPr/>
              </p:nvSpPr>
              <p:spPr>
                <a:xfrm>
                  <a:off x="2936506" y="3908513"/>
                  <a:ext cx="425549" cy="333376"/>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435" name="Straight Connector 434">
                  <a:extLst>
                    <a:ext uri="{FF2B5EF4-FFF2-40B4-BE49-F238E27FC236}">
                      <a16:creationId xmlns:a16="http://schemas.microsoft.com/office/drawing/2014/main" id="{89A2E2E8-DA8D-6D49-B2DC-12FC2FC6D3C4}"/>
                    </a:ext>
                  </a:extLst>
                </p:cNvPr>
                <p:cNvCxnSpPr/>
                <p:nvPr/>
              </p:nvCxnSpPr>
              <p:spPr>
                <a:xfrm>
                  <a:off x="2931743" y="4003763"/>
                  <a:ext cx="425549" cy="0"/>
                </a:xfrm>
                <a:prstGeom prst="line">
                  <a:avLst/>
                </a:prstGeom>
                <a:noFill/>
                <a:ln w="3175" cap="flat" cmpd="sng" algn="ctr">
                  <a:solidFill>
                    <a:srgbClr val="000000"/>
                  </a:solidFill>
                  <a:prstDash val="solid"/>
                </a:ln>
                <a:effectLst/>
              </p:spPr>
            </p:cxnSp>
            <p:cxnSp>
              <p:nvCxnSpPr>
                <p:cNvPr id="436" name="Straight Connector 435">
                  <a:extLst>
                    <a:ext uri="{FF2B5EF4-FFF2-40B4-BE49-F238E27FC236}">
                      <a16:creationId xmlns:a16="http://schemas.microsoft.com/office/drawing/2014/main" id="{D4FBE92F-02C8-4244-A63E-618F5A912844}"/>
                    </a:ext>
                  </a:extLst>
                </p:cNvPr>
                <p:cNvCxnSpPr/>
                <p:nvPr/>
              </p:nvCxnSpPr>
              <p:spPr>
                <a:xfrm>
                  <a:off x="2931743" y="4067263"/>
                  <a:ext cx="425549" cy="0"/>
                </a:xfrm>
                <a:prstGeom prst="line">
                  <a:avLst/>
                </a:prstGeom>
                <a:noFill/>
                <a:ln w="3175" cap="flat" cmpd="sng" algn="ctr">
                  <a:solidFill>
                    <a:srgbClr val="000000"/>
                  </a:solidFill>
                  <a:prstDash val="solid"/>
                </a:ln>
                <a:effectLst/>
              </p:spPr>
            </p:cxnSp>
            <p:cxnSp>
              <p:nvCxnSpPr>
                <p:cNvPr id="437" name="Straight Connector 436">
                  <a:extLst>
                    <a:ext uri="{FF2B5EF4-FFF2-40B4-BE49-F238E27FC236}">
                      <a16:creationId xmlns:a16="http://schemas.microsoft.com/office/drawing/2014/main" id="{760EDE61-1AAF-D848-91CB-39C5F318690E}"/>
                    </a:ext>
                  </a:extLst>
                </p:cNvPr>
                <p:cNvCxnSpPr>
                  <a:stCxn id="434" idx="2"/>
                </p:cNvCxnSpPr>
                <p:nvPr/>
              </p:nvCxnSpPr>
              <p:spPr>
                <a:xfrm flipH="1" flipV="1">
                  <a:off x="3147693" y="4003763"/>
                  <a:ext cx="1587" cy="238126"/>
                </a:xfrm>
                <a:prstGeom prst="line">
                  <a:avLst/>
                </a:prstGeom>
                <a:noFill/>
                <a:ln w="3175" cap="flat" cmpd="sng" algn="ctr">
                  <a:solidFill>
                    <a:srgbClr val="000000"/>
                  </a:solidFill>
                  <a:prstDash val="solid"/>
                </a:ln>
                <a:effectLst/>
              </p:spPr>
            </p:cxnSp>
          </p:grpSp>
          <p:grpSp>
            <p:nvGrpSpPr>
              <p:cNvPr id="424" name="Group 473">
                <a:extLst>
                  <a:ext uri="{FF2B5EF4-FFF2-40B4-BE49-F238E27FC236}">
                    <a16:creationId xmlns:a16="http://schemas.microsoft.com/office/drawing/2014/main" id="{80D1C087-9836-C245-B670-1284428A4A6A}"/>
                  </a:ext>
                </a:extLst>
              </p:cNvPr>
              <p:cNvGrpSpPr>
                <a:grpSpLocks/>
              </p:cNvGrpSpPr>
              <p:nvPr/>
            </p:nvGrpSpPr>
            <p:grpSpPr bwMode="auto">
              <a:xfrm>
                <a:off x="-1034539" y="5261364"/>
                <a:ext cx="430360" cy="329307"/>
                <a:chOff x="2931664" y="3912603"/>
                <a:chExt cx="430450" cy="329314"/>
              </a:xfrm>
            </p:grpSpPr>
            <p:sp>
              <p:nvSpPr>
                <p:cNvPr id="430" name="Rectangle 429">
                  <a:extLst>
                    <a:ext uri="{FF2B5EF4-FFF2-40B4-BE49-F238E27FC236}">
                      <a16:creationId xmlns:a16="http://schemas.microsoft.com/office/drawing/2014/main" id="{C9A7D412-65DC-9649-A008-5ED26335CCA7}"/>
                    </a:ext>
                  </a:extLst>
                </p:cNvPr>
                <p:cNvSpPr/>
                <p:nvPr/>
              </p:nvSpPr>
              <p:spPr>
                <a:xfrm>
                  <a:off x="2936538" y="3908513"/>
                  <a:ext cx="425550" cy="333376"/>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431" name="Straight Connector 430">
                  <a:extLst>
                    <a:ext uri="{FF2B5EF4-FFF2-40B4-BE49-F238E27FC236}">
                      <a16:creationId xmlns:a16="http://schemas.microsoft.com/office/drawing/2014/main" id="{2F282FB7-7000-B945-8F5A-E39A5A12E34F}"/>
                    </a:ext>
                  </a:extLst>
                </p:cNvPr>
                <p:cNvCxnSpPr/>
                <p:nvPr/>
              </p:nvCxnSpPr>
              <p:spPr>
                <a:xfrm>
                  <a:off x="2931774" y="4003763"/>
                  <a:ext cx="425550" cy="0"/>
                </a:xfrm>
                <a:prstGeom prst="line">
                  <a:avLst/>
                </a:prstGeom>
                <a:noFill/>
                <a:ln w="3175" cap="flat" cmpd="sng" algn="ctr">
                  <a:solidFill>
                    <a:srgbClr val="000000"/>
                  </a:solidFill>
                  <a:prstDash val="solid"/>
                </a:ln>
                <a:effectLst/>
              </p:spPr>
            </p:cxnSp>
            <p:cxnSp>
              <p:nvCxnSpPr>
                <p:cNvPr id="432" name="Straight Connector 431">
                  <a:extLst>
                    <a:ext uri="{FF2B5EF4-FFF2-40B4-BE49-F238E27FC236}">
                      <a16:creationId xmlns:a16="http://schemas.microsoft.com/office/drawing/2014/main" id="{6613E38A-F502-9F4F-9071-21665BB1F3DD}"/>
                    </a:ext>
                  </a:extLst>
                </p:cNvPr>
                <p:cNvCxnSpPr/>
                <p:nvPr/>
              </p:nvCxnSpPr>
              <p:spPr>
                <a:xfrm>
                  <a:off x="2931774" y="4067263"/>
                  <a:ext cx="425550" cy="0"/>
                </a:xfrm>
                <a:prstGeom prst="line">
                  <a:avLst/>
                </a:prstGeom>
                <a:noFill/>
                <a:ln w="3175" cap="flat" cmpd="sng" algn="ctr">
                  <a:solidFill>
                    <a:srgbClr val="000000"/>
                  </a:solidFill>
                  <a:prstDash val="solid"/>
                </a:ln>
                <a:effectLst/>
              </p:spPr>
            </p:cxnSp>
            <p:cxnSp>
              <p:nvCxnSpPr>
                <p:cNvPr id="433" name="Straight Connector 432">
                  <a:extLst>
                    <a:ext uri="{FF2B5EF4-FFF2-40B4-BE49-F238E27FC236}">
                      <a16:creationId xmlns:a16="http://schemas.microsoft.com/office/drawing/2014/main" id="{29B42128-C51A-6040-824E-C554F8EE3D12}"/>
                    </a:ext>
                  </a:extLst>
                </p:cNvPr>
                <p:cNvCxnSpPr>
                  <a:stCxn id="430" idx="2"/>
                </p:cNvCxnSpPr>
                <p:nvPr/>
              </p:nvCxnSpPr>
              <p:spPr>
                <a:xfrm flipH="1" flipV="1">
                  <a:off x="3147725" y="4003763"/>
                  <a:ext cx="1588" cy="238126"/>
                </a:xfrm>
                <a:prstGeom prst="line">
                  <a:avLst/>
                </a:prstGeom>
                <a:noFill/>
                <a:ln w="3175" cap="flat" cmpd="sng" algn="ctr">
                  <a:solidFill>
                    <a:srgbClr val="000000"/>
                  </a:solidFill>
                  <a:prstDash val="solid"/>
                </a:ln>
                <a:effectLst/>
              </p:spPr>
            </p:cxnSp>
          </p:grpSp>
          <p:grpSp>
            <p:nvGrpSpPr>
              <p:cNvPr id="425" name="Group 502">
                <a:extLst>
                  <a:ext uri="{FF2B5EF4-FFF2-40B4-BE49-F238E27FC236}">
                    <a16:creationId xmlns:a16="http://schemas.microsoft.com/office/drawing/2014/main" id="{C30D5DDC-A13E-034A-A1BA-1E146390EA7D}"/>
                  </a:ext>
                </a:extLst>
              </p:cNvPr>
              <p:cNvGrpSpPr>
                <a:grpSpLocks/>
              </p:cNvGrpSpPr>
              <p:nvPr/>
            </p:nvGrpSpPr>
            <p:grpSpPr bwMode="auto">
              <a:xfrm>
                <a:off x="-50289" y="5228984"/>
                <a:ext cx="430360" cy="350559"/>
                <a:chOff x="2931664" y="3912603"/>
                <a:chExt cx="430450" cy="329314"/>
              </a:xfrm>
            </p:grpSpPr>
            <p:sp>
              <p:nvSpPr>
                <p:cNvPr id="426" name="Rectangle 425">
                  <a:extLst>
                    <a:ext uri="{FF2B5EF4-FFF2-40B4-BE49-F238E27FC236}">
                      <a16:creationId xmlns:a16="http://schemas.microsoft.com/office/drawing/2014/main" id="{63A91007-6182-8647-9879-8292A71EAFEF}"/>
                    </a:ext>
                  </a:extLst>
                </p:cNvPr>
                <p:cNvSpPr/>
                <p:nvPr/>
              </p:nvSpPr>
              <p:spPr>
                <a:xfrm>
                  <a:off x="2936564" y="3912336"/>
                  <a:ext cx="425550" cy="32956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427" name="Straight Connector 426">
                  <a:extLst>
                    <a:ext uri="{FF2B5EF4-FFF2-40B4-BE49-F238E27FC236}">
                      <a16:creationId xmlns:a16="http://schemas.microsoft.com/office/drawing/2014/main" id="{0674F85B-15F4-F446-AD9E-DD534F9C342D}"/>
                    </a:ext>
                  </a:extLst>
                </p:cNvPr>
                <p:cNvCxnSpPr/>
                <p:nvPr/>
              </p:nvCxnSpPr>
              <p:spPr>
                <a:xfrm>
                  <a:off x="2931800" y="4003303"/>
                  <a:ext cx="425550" cy="0"/>
                </a:xfrm>
                <a:prstGeom prst="line">
                  <a:avLst/>
                </a:prstGeom>
                <a:noFill/>
                <a:ln w="3175" cap="flat" cmpd="sng" algn="ctr">
                  <a:solidFill>
                    <a:srgbClr val="000000"/>
                  </a:solidFill>
                  <a:prstDash val="solid"/>
                </a:ln>
                <a:effectLst/>
              </p:spPr>
            </p:cxnSp>
            <p:cxnSp>
              <p:nvCxnSpPr>
                <p:cNvPr id="428" name="Straight Connector 427">
                  <a:extLst>
                    <a:ext uri="{FF2B5EF4-FFF2-40B4-BE49-F238E27FC236}">
                      <a16:creationId xmlns:a16="http://schemas.microsoft.com/office/drawing/2014/main" id="{60409E77-E63A-824F-A704-D7AE94C9BA5F}"/>
                    </a:ext>
                  </a:extLst>
                </p:cNvPr>
                <p:cNvCxnSpPr/>
                <p:nvPr/>
              </p:nvCxnSpPr>
              <p:spPr>
                <a:xfrm>
                  <a:off x="2931800" y="4067428"/>
                  <a:ext cx="425550" cy="0"/>
                </a:xfrm>
                <a:prstGeom prst="line">
                  <a:avLst/>
                </a:prstGeom>
                <a:noFill/>
                <a:ln w="3175" cap="flat" cmpd="sng" algn="ctr">
                  <a:solidFill>
                    <a:srgbClr val="000000"/>
                  </a:solidFill>
                  <a:prstDash val="solid"/>
                </a:ln>
                <a:effectLst/>
              </p:spPr>
            </p:cxnSp>
            <p:cxnSp>
              <p:nvCxnSpPr>
                <p:cNvPr id="429" name="Straight Connector 428">
                  <a:extLst>
                    <a:ext uri="{FF2B5EF4-FFF2-40B4-BE49-F238E27FC236}">
                      <a16:creationId xmlns:a16="http://schemas.microsoft.com/office/drawing/2014/main" id="{76DF7BD3-201B-AE4F-909F-AB196C0CDB0D}"/>
                    </a:ext>
                  </a:extLst>
                </p:cNvPr>
                <p:cNvCxnSpPr>
                  <a:stCxn id="426" idx="2"/>
                </p:cNvCxnSpPr>
                <p:nvPr/>
              </p:nvCxnSpPr>
              <p:spPr>
                <a:xfrm flipH="1" flipV="1">
                  <a:off x="3147751" y="4003303"/>
                  <a:ext cx="1588" cy="238602"/>
                </a:xfrm>
                <a:prstGeom prst="line">
                  <a:avLst/>
                </a:prstGeom>
                <a:noFill/>
                <a:ln w="3175" cap="flat" cmpd="sng" algn="ctr">
                  <a:solidFill>
                    <a:srgbClr val="000000"/>
                  </a:solidFill>
                  <a:prstDash val="solid"/>
                </a:ln>
                <a:effectLst/>
              </p:spPr>
            </p:cxnSp>
          </p:grpSp>
        </p:grpSp>
      </p:grpSp>
      <p:grpSp>
        <p:nvGrpSpPr>
          <p:cNvPr id="442" name="Group 441">
            <a:extLst>
              <a:ext uri="{FF2B5EF4-FFF2-40B4-BE49-F238E27FC236}">
                <a16:creationId xmlns:a16="http://schemas.microsoft.com/office/drawing/2014/main" id="{DC317182-2E9B-354F-9E6B-904AD53D9670}"/>
              </a:ext>
            </a:extLst>
          </p:cNvPr>
          <p:cNvGrpSpPr>
            <a:grpSpLocks/>
          </p:cNvGrpSpPr>
          <p:nvPr/>
        </p:nvGrpSpPr>
        <p:grpSpPr bwMode="auto">
          <a:xfrm>
            <a:off x="3873085" y="2922657"/>
            <a:ext cx="4437063" cy="1577975"/>
            <a:chOff x="-4267279" y="3655204"/>
            <a:chExt cx="4437063" cy="1578510"/>
          </a:xfrm>
        </p:grpSpPr>
        <p:cxnSp>
          <p:nvCxnSpPr>
            <p:cNvPr id="443" name="Straight Arrow Connector 442">
              <a:extLst>
                <a:ext uri="{FF2B5EF4-FFF2-40B4-BE49-F238E27FC236}">
                  <a16:creationId xmlns:a16="http://schemas.microsoft.com/office/drawing/2014/main" id="{AEBEBCEA-9DEC-FC46-95E5-83FE63BD526A}"/>
                </a:ext>
              </a:extLst>
            </p:cNvPr>
            <p:cNvCxnSpPr/>
            <p:nvPr/>
          </p:nvCxnSpPr>
          <p:spPr bwMode="auto">
            <a:xfrm>
              <a:off x="-4267279" y="4047450"/>
              <a:ext cx="0" cy="422418"/>
            </a:xfrm>
            <a:prstGeom prst="straightConnector1">
              <a:avLst/>
            </a:prstGeom>
            <a:noFill/>
            <a:ln w="12700" cap="flat" cmpd="sng" algn="ctr">
              <a:solidFill>
                <a:srgbClr val="CC0000"/>
              </a:solidFill>
              <a:prstDash val="solid"/>
              <a:tailEnd type="triangle"/>
            </a:ln>
            <a:effectLst/>
          </p:spPr>
        </p:cxnSp>
        <p:cxnSp>
          <p:nvCxnSpPr>
            <p:cNvPr id="444" name="Straight Arrow Connector 443">
              <a:extLst>
                <a:ext uri="{FF2B5EF4-FFF2-40B4-BE49-F238E27FC236}">
                  <a16:creationId xmlns:a16="http://schemas.microsoft.com/office/drawing/2014/main" id="{8ADE9CEC-EEA0-A54D-AC1A-85CC293083F6}"/>
                </a:ext>
              </a:extLst>
            </p:cNvPr>
            <p:cNvCxnSpPr>
              <a:cxnSpLocks noChangeShapeType="1"/>
            </p:cNvCxnSpPr>
            <p:nvPr/>
          </p:nvCxnSpPr>
          <p:spPr bwMode="auto">
            <a:xfrm flipH="1">
              <a:off x="-2808366" y="4361882"/>
              <a:ext cx="0" cy="871832"/>
            </a:xfrm>
            <a:prstGeom prst="straightConnector1">
              <a:avLst/>
            </a:prstGeom>
            <a:noFill/>
            <a:ln w="6350">
              <a:solidFill>
                <a:srgbClr val="CC0000"/>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45" name="Straight Arrow Connector 444">
              <a:extLst>
                <a:ext uri="{FF2B5EF4-FFF2-40B4-BE49-F238E27FC236}">
                  <a16:creationId xmlns:a16="http://schemas.microsoft.com/office/drawing/2014/main" id="{6391DEC8-23F8-A847-ACF3-AD06E6E59A69}"/>
                </a:ext>
              </a:extLst>
            </p:cNvPr>
            <p:cNvCxnSpPr>
              <a:cxnSpLocks noChangeShapeType="1"/>
            </p:cNvCxnSpPr>
            <p:nvPr/>
          </p:nvCxnSpPr>
          <p:spPr bwMode="auto">
            <a:xfrm>
              <a:off x="-2006679" y="3655204"/>
              <a:ext cx="6350" cy="1576922"/>
            </a:xfrm>
            <a:prstGeom prst="straightConnector1">
              <a:avLst/>
            </a:prstGeom>
            <a:noFill/>
            <a:ln w="6350">
              <a:solidFill>
                <a:srgbClr val="CC0000"/>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46" name="Straight Arrow Connector 445">
              <a:extLst>
                <a:ext uri="{FF2B5EF4-FFF2-40B4-BE49-F238E27FC236}">
                  <a16:creationId xmlns:a16="http://schemas.microsoft.com/office/drawing/2014/main" id="{C40B4987-DD61-E544-9ED1-243F1836BF7B}"/>
                </a:ext>
              </a:extLst>
            </p:cNvPr>
            <p:cNvCxnSpPr>
              <a:cxnSpLocks noChangeShapeType="1"/>
            </p:cNvCxnSpPr>
            <p:nvPr/>
          </p:nvCxnSpPr>
          <p:spPr bwMode="auto">
            <a:xfrm>
              <a:off x="-823991" y="4326945"/>
              <a:ext cx="6350" cy="905182"/>
            </a:xfrm>
            <a:prstGeom prst="straightConnector1">
              <a:avLst/>
            </a:prstGeom>
            <a:noFill/>
            <a:ln w="6350">
              <a:solidFill>
                <a:srgbClr val="CC0000"/>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47" name="Straight Arrow Connector 446">
              <a:extLst>
                <a:ext uri="{FF2B5EF4-FFF2-40B4-BE49-F238E27FC236}">
                  <a16:creationId xmlns:a16="http://schemas.microsoft.com/office/drawing/2014/main" id="{B6FD6F72-9B1A-9E49-BC03-FF4EB3F432F8}"/>
                </a:ext>
              </a:extLst>
            </p:cNvPr>
            <p:cNvCxnSpPr>
              <a:cxnSpLocks noChangeShapeType="1"/>
            </p:cNvCxnSpPr>
            <p:nvPr/>
          </p:nvCxnSpPr>
          <p:spPr bwMode="auto">
            <a:xfrm flipH="1">
              <a:off x="166609" y="3798127"/>
              <a:ext cx="3175" cy="1399062"/>
            </a:xfrm>
            <a:prstGeom prst="straightConnector1">
              <a:avLst/>
            </a:prstGeom>
            <a:noFill/>
            <a:ln w="6350">
              <a:solidFill>
                <a:srgbClr val="CC0000"/>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cxnSp>
        <p:nvCxnSpPr>
          <p:cNvPr id="448" name="Straight Connector 447">
            <a:extLst>
              <a:ext uri="{FF2B5EF4-FFF2-40B4-BE49-F238E27FC236}">
                <a16:creationId xmlns:a16="http://schemas.microsoft.com/office/drawing/2014/main" id="{EBF459C0-AF75-AC4B-82FD-7B57E1803EDC}"/>
              </a:ext>
            </a:extLst>
          </p:cNvPr>
          <p:cNvCxnSpPr/>
          <p:nvPr/>
        </p:nvCxnSpPr>
        <p:spPr>
          <a:xfrm flipH="1">
            <a:off x="2872960" y="5842070"/>
            <a:ext cx="1508125" cy="1587"/>
          </a:xfrm>
          <a:prstGeom prst="line">
            <a:avLst/>
          </a:prstGeom>
          <a:noFill/>
          <a:ln w="9525" cap="flat" cmpd="sng" algn="ctr">
            <a:solidFill>
              <a:srgbClr val="000000"/>
            </a:solidFill>
            <a:prstDash val="solid"/>
          </a:ln>
          <a:effectLst/>
        </p:spPr>
      </p:cxnSp>
      <p:sp>
        <p:nvSpPr>
          <p:cNvPr id="449" name="TextBox 265">
            <a:extLst>
              <a:ext uri="{FF2B5EF4-FFF2-40B4-BE49-F238E27FC236}">
                <a16:creationId xmlns:a16="http://schemas.microsoft.com/office/drawing/2014/main" id="{8D6CC213-50D8-D143-AB2E-8A70AD0BD3DA}"/>
              </a:ext>
            </a:extLst>
          </p:cNvPr>
          <p:cNvSpPr txBox="1">
            <a:spLocks noChangeArrowheads="1"/>
          </p:cNvSpPr>
          <p:nvPr/>
        </p:nvSpPr>
        <p:spPr bwMode="auto">
          <a:xfrm>
            <a:off x="4789073" y="5513457"/>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a:t>
            </a:r>
          </a:p>
        </p:txBody>
      </p:sp>
      <p:sp>
        <p:nvSpPr>
          <p:cNvPr id="450" name="TextBox 281">
            <a:extLst>
              <a:ext uri="{FF2B5EF4-FFF2-40B4-BE49-F238E27FC236}">
                <a16:creationId xmlns:a16="http://schemas.microsoft.com/office/drawing/2014/main" id="{FD871173-63C8-004A-B893-95B0B94D0C38}"/>
              </a:ext>
            </a:extLst>
          </p:cNvPr>
          <p:cNvSpPr txBox="1">
            <a:spLocks noChangeArrowheads="1"/>
          </p:cNvSpPr>
          <p:nvPr/>
        </p:nvSpPr>
        <p:spPr bwMode="auto">
          <a:xfrm>
            <a:off x="4963698" y="5800795"/>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2</a:t>
            </a:r>
          </a:p>
        </p:txBody>
      </p:sp>
      <p:grpSp>
        <p:nvGrpSpPr>
          <p:cNvPr id="451" name="Group 5">
            <a:extLst>
              <a:ext uri="{FF2B5EF4-FFF2-40B4-BE49-F238E27FC236}">
                <a16:creationId xmlns:a16="http://schemas.microsoft.com/office/drawing/2014/main" id="{57C14B28-467E-9240-8CC3-03FBD986B649}"/>
              </a:ext>
            </a:extLst>
          </p:cNvPr>
          <p:cNvGrpSpPr>
            <a:grpSpLocks/>
          </p:cNvGrpSpPr>
          <p:nvPr/>
        </p:nvGrpSpPr>
        <p:grpSpPr bwMode="auto">
          <a:xfrm>
            <a:off x="2528473" y="5276920"/>
            <a:ext cx="1616075" cy="487362"/>
            <a:chOff x="-4079003" y="2717403"/>
            <a:chExt cx="1616718" cy="488475"/>
          </a:xfrm>
        </p:grpSpPr>
        <p:sp>
          <p:nvSpPr>
            <p:cNvPr id="453" name="Rectangle 98">
              <a:extLst>
                <a:ext uri="{FF2B5EF4-FFF2-40B4-BE49-F238E27FC236}">
                  <a16:creationId xmlns:a16="http://schemas.microsoft.com/office/drawing/2014/main" id="{693A8054-41EF-F147-A07F-2F6F499255AB}"/>
                </a:ext>
              </a:extLst>
            </p:cNvPr>
            <p:cNvSpPr>
              <a:spLocks noChangeArrowheads="1"/>
            </p:cNvSpPr>
            <p:nvPr/>
          </p:nvSpPr>
          <p:spPr bwMode="auto">
            <a:xfrm>
              <a:off x="-4079003" y="2985994"/>
              <a:ext cx="1281675" cy="208750"/>
            </a:xfrm>
            <a:prstGeom prst="rect">
              <a:avLst/>
            </a:prstGeom>
            <a:solidFill>
              <a:srgbClr val="3333CC"/>
            </a:solidFill>
            <a:ln w="9525">
              <a:solidFill>
                <a:srgbClr val="000000"/>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4" name="Line 99">
              <a:extLst>
                <a:ext uri="{FF2B5EF4-FFF2-40B4-BE49-F238E27FC236}">
                  <a16:creationId xmlns:a16="http://schemas.microsoft.com/office/drawing/2014/main" id="{F72989E1-2AE2-724E-BB5A-C3EDBBB6AF66}"/>
                </a:ext>
              </a:extLst>
            </p:cNvPr>
            <p:cNvSpPr>
              <a:spLocks noChangeShapeType="1"/>
            </p:cNvSpPr>
            <p:nvPr/>
          </p:nvSpPr>
          <p:spPr bwMode="auto">
            <a:xfrm>
              <a:off x="-2933828" y="3101502"/>
              <a:ext cx="471543" cy="0"/>
            </a:xfrm>
            <a:prstGeom prst="line">
              <a:avLst/>
            </a:prstGeom>
            <a:noFill/>
            <a:ln w="9525">
              <a:solidFill>
                <a:srgbClr val="3333CC"/>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5" name="Rectangle 104">
              <a:extLst>
                <a:ext uri="{FF2B5EF4-FFF2-40B4-BE49-F238E27FC236}">
                  <a16:creationId xmlns:a16="http://schemas.microsoft.com/office/drawing/2014/main" id="{5AC95A09-8057-7147-9F57-6EFF2A5E5336}"/>
                </a:ext>
              </a:extLst>
            </p:cNvPr>
            <p:cNvSpPr>
              <a:spLocks noChangeArrowheads="1"/>
            </p:cNvSpPr>
            <p:nvPr/>
          </p:nvSpPr>
          <p:spPr bwMode="auto">
            <a:xfrm>
              <a:off x="-3377007" y="2988777"/>
              <a:ext cx="476861" cy="210142"/>
            </a:xfrm>
            <a:prstGeom prst="rect">
              <a:avLst/>
            </a:prstGeom>
            <a:solidFill>
              <a:srgbClr val="00CC9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6" name="Text Box 105">
              <a:extLst>
                <a:ext uri="{FF2B5EF4-FFF2-40B4-BE49-F238E27FC236}">
                  <a16:creationId xmlns:a16="http://schemas.microsoft.com/office/drawing/2014/main" id="{47FDF11B-1F9E-D148-996F-69ECC9F11F21}"/>
                </a:ext>
              </a:extLst>
            </p:cNvPr>
            <p:cNvSpPr txBox="1">
              <a:spLocks noChangeArrowheads="1"/>
            </p:cNvSpPr>
            <p:nvPr/>
          </p:nvSpPr>
          <p:spPr bwMode="auto">
            <a:xfrm>
              <a:off x="-3430189" y="2965119"/>
              <a:ext cx="581451" cy="240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0111</a:t>
              </a:r>
            </a:p>
          </p:txBody>
        </p:sp>
        <p:sp>
          <p:nvSpPr>
            <p:cNvPr id="457" name="Line 119">
              <a:extLst>
                <a:ext uri="{FF2B5EF4-FFF2-40B4-BE49-F238E27FC236}">
                  <a16:creationId xmlns:a16="http://schemas.microsoft.com/office/drawing/2014/main" id="{CD73CAA3-C367-7049-8128-3C09B270BBE7}"/>
                </a:ext>
              </a:extLst>
            </p:cNvPr>
            <p:cNvSpPr>
              <a:spLocks noChangeShapeType="1"/>
            </p:cNvSpPr>
            <p:nvPr/>
          </p:nvSpPr>
          <p:spPr bwMode="auto">
            <a:xfrm>
              <a:off x="-3621642" y="2717403"/>
              <a:ext cx="405953" cy="30060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58" name="Freeform 120">
            <a:extLst>
              <a:ext uri="{FF2B5EF4-FFF2-40B4-BE49-F238E27FC236}">
                <a16:creationId xmlns:a16="http://schemas.microsoft.com/office/drawing/2014/main" id="{9B17F469-9813-DD46-ADCC-A6A37DCBE4CD}"/>
              </a:ext>
            </a:extLst>
          </p:cNvPr>
          <p:cNvSpPr>
            <a:spLocks/>
          </p:cNvSpPr>
          <p:nvPr/>
        </p:nvSpPr>
        <p:spPr bwMode="auto">
          <a:xfrm>
            <a:off x="4084223" y="5708720"/>
            <a:ext cx="982662" cy="233362"/>
          </a:xfrm>
          <a:custGeom>
            <a:avLst/>
            <a:gdLst>
              <a:gd name="T0" fmla="*/ 0 w 554"/>
              <a:gd name="T1" fmla="*/ 2147483647 h 167"/>
              <a:gd name="T2" fmla="*/ 2147483647 w 554"/>
              <a:gd name="T3" fmla="*/ 2147483647 h 167"/>
              <a:gd name="T4" fmla="*/ 2147483647 w 554"/>
              <a:gd name="T5" fmla="*/ 2147483647 h 167"/>
              <a:gd name="T6" fmla="*/ 0 60000 65536"/>
              <a:gd name="T7" fmla="*/ 0 60000 65536"/>
              <a:gd name="T8" fmla="*/ 0 60000 65536"/>
              <a:gd name="T9" fmla="*/ 0 w 554"/>
              <a:gd name="T10" fmla="*/ 0 h 167"/>
              <a:gd name="T11" fmla="*/ 554 w 554"/>
              <a:gd name="T12" fmla="*/ 167 h 167"/>
            </a:gdLst>
            <a:ahLst/>
            <a:cxnLst>
              <a:cxn ang="T6">
                <a:pos x="T0" y="T1"/>
              </a:cxn>
              <a:cxn ang="T7">
                <a:pos x="T2" y="T3"/>
              </a:cxn>
              <a:cxn ang="T8">
                <a:pos x="T4" y="T5"/>
              </a:cxn>
            </a:cxnLst>
            <a:rect l="T9" t="T10" r="T11" b="T12"/>
            <a:pathLst>
              <a:path w="554" h="167">
                <a:moveTo>
                  <a:pt x="0" y="10"/>
                </a:moveTo>
                <a:cubicBezTo>
                  <a:pt x="102" y="0"/>
                  <a:pt x="240" y="5"/>
                  <a:pt x="324" y="26"/>
                </a:cubicBezTo>
                <a:cubicBezTo>
                  <a:pt x="416" y="52"/>
                  <a:pt x="502" y="120"/>
                  <a:pt x="554" y="167"/>
                </a:cubicBezTo>
              </a:path>
            </a:pathLst>
          </a:custGeom>
          <a:noFill/>
          <a:ln w="57150" cmpd="sng">
            <a:solidFill>
              <a:srgbClr val="FF33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59" name="Group 357">
            <a:extLst>
              <a:ext uri="{FF2B5EF4-FFF2-40B4-BE49-F238E27FC236}">
                <a16:creationId xmlns:a16="http://schemas.microsoft.com/office/drawing/2014/main" id="{F5E5FC5C-1765-2446-9583-0A67B919000D}"/>
              </a:ext>
            </a:extLst>
          </p:cNvPr>
          <p:cNvGrpSpPr>
            <a:grpSpLocks/>
          </p:cNvGrpSpPr>
          <p:nvPr/>
        </p:nvGrpSpPr>
        <p:grpSpPr bwMode="auto">
          <a:xfrm>
            <a:off x="4304885" y="5699195"/>
            <a:ext cx="565150" cy="293687"/>
            <a:chOff x="1871277" y="1576300"/>
            <a:chExt cx="1128371" cy="437861"/>
          </a:xfrm>
        </p:grpSpPr>
        <p:sp>
          <p:nvSpPr>
            <p:cNvPr id="460" name="Oval 459">
              <a:extLst>
                <a:ext uri="{FF2B5EF4-FFF2-40B4-BE49-F238E27FC236}">
                  <a16:creationId xmlns:a16="http://schemas.microsoft.com/office/drawing/2014/main" id="{BE27647C-3DCE-C848-8559-90456AA1A4C1}"/>
                </a:ext>
              </a:extLst>
            </p:cNvPr>
            <p:cNvSpPr>
              <a:spLocks noChangeArrowheads="1"/>
            </p:cNvSpPr>
            <p:nvPr/>
          </p:nvSpPr>
          <p:spPr bwMode="auto">
            <a:xfrm flipV="1">
              <a:off x="1874448" y="1694641"/>
              <a:ext cx="1125200" cy="319520"/>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461" name="Rectangle 460">
              <a:extLst>
                <a:ext uri="{FF2B5EF4-FFF2-40B4-BE49-F238E27FC236}">
                  <a16:creationId xmlns:a16="http://schemas.microsoft.com/office/drawing/2014/main" id="{59B28033-FF2E-0D49-AE8B-150A3DAC870E}"/>
                </a:ext>
              </a:extLst>
            </p:cNvPr>
            <p:cNvSpPr/>
            <p:nvPr/>
          </p:nvSpPr>
          <p:spPr bwMode="auto">
            <a:xfrm>
              <a:off x="1871277" y="1739610"/>
              <a:ext cx="1128371" cy="115975"/>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462" name="Oval 461">
              <a:extLst>
                <a:ext uri="{FF2B5EF4-FFF2-40B4-BE49-F238E27FC236}">
                  <a16:creationId xmlns:a16="http://schemas.microsoft.com/office/drawing/2014/main" id="{90E87BE2-8DD5-F949-9609-CEE42558EC64}"/>
                </a:ext>
              </a:extLst>
            </p:cNvPr>
            <p:cNvSpPr>
              <a:spLocks noChangeArrowheads="1"/>
            </p:cNvSpPr>
            <p:nvPr/>
          </p:nvSpPr>
          <p:spPr bwMode="auto">
            <a:xfrm flipV="1">
              <a:off x="1871277" y="1576300"/>
              <a:ext cx="1125202" cy="319520"/>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463" name="Freeform 462">
              <a:extLst>
                <a:ext uri="{FF2B5EF4-FFF2-40B4-BE49-F238E27FC236}">
                  <a16:creationId xmlns:a16="http://schemas.microsoft.com/office/drawing/2014/main" id="{E67E4AB2-89E6-9547-93D2-34CED5D46ECE}"/>
                </a:ext>
              </a:extLst>
            </p:cNvPr>
            <p:cNvSpPr/>
            <p:nvPr/>
          </p:nvSpPr>
          <p:spPr bwMode="auto">
            <a:xfrm>
              <a:off x="2159710" y="1673339"/>
              <a:ext cx="548337"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464" name="Freeform 463">
              <a:extLst>
                <a:ext uri="{FF2B5EF4-FFF2-40B4-BE49-F238E27FC236}">
                  <a16:creationId xmlns:a16="http://schemas.microsoft.com/office/drawing/2014/main" id="{E0013E89-2E09-C94F-888A-0764BFC4C3DF}"/>
                </a:ext>
              </a:extLst>
            </p:cNvPr>
            <p:cNvSpPr>
              <a:spLocks/>
            </p:cNvSpPr>
            <p:nvPr/>
          </p:nvSpPr>
          <p:spPr bwMode="auto">
            <a:xfrm>
              <a:off x="2102657" y="1633104"/>
              <a:ext cx="662442" cy="111240"/>
            </a:xfrm>
            <a:custGeom>
              <a:avLst/>
              <a:gdLst>
                <a:gd name="T0" fmla="*/ 0 w 3723451"/>
                <a:gd name="T1" fmla="*/ 27215 h 932950"/>
                <a:gd name="T2" fmla="*/ 116561 w 3723451"/>
                <a:gd name="T3" fmla="*/ 321 h 932950"/>
                <a:gd name="T4" fmla="*/ 330163 w 3723451"/>
                <a:gd name="T5" fmla="*/ 62069 h 932950"/>
                <a:gd name="T6" fmla="*/ 533941 w 3723451"/>
                <a:gd name="T7" fmla="*/ 0 h 932950"/>
                <a:gd name="T8" fmla="*/ 662442 w 3723451"/>
                <a:gd name="T9" fmla="*/ 24699 h 932950"/>
                <a:gd name="T10" fmla="*/ 566838 w 3723451"/>
                <a:gd name="T11" fmla="*/ 55071 h 932950"/>
                <a:gd name="T12" fmla="*/ 536057 w 3723451"/>
                <a:gd name="T13" fmla="*/ 46883 h 932950"/>
                <a:gd name="T14" fmla="*/ 333916 w 3723451"/>
                <a:gd name="T15" fmla="*/ 111240 h 932950"/>
                <a:gd name="T16" fmla="*/ 126604 w 3723451"/>
                <a:gd name="T17" fmla="*/ 49250 h 932950"/>
                <a:gd name="T18" fmla="*/ 93085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5" name="Freeform 464">
              <a:extLst>
                <a:ext uri="{FF2B5EF4-FFF2-40B4-BE49-F238E27FC236}">
                  <a16:creationId xmlns:a16="http://schemas.microsoft.com/office/drawing/2014/main" id="{D4D31051-3F76-8D4A-A94B-F0DCA0AFF250}"/>
                </a:ext>
              </a:extLst>
            </p:cNvPr>
            <p:cNvSpPr>
              <a:spLocks/>
            </p:cNvSpPr>
            <p:nvPr/>
          </p:nvSpPr>
          <p:spPr bwMode="auto">
            <a:xfrm>
              <a:off x="2536889" y="1727776"/>
              <a:ext cx="244059" cy="97039"/>
            </a:xfrm>
            <a:custGeom>
              <a:avLst/>
              <a:gdLst>
                <a:gd name="T0" fmla="*/ 0 w 1366596"/>
                <a:gd name="T1" fmla="*/ 0 h 809868"/>
                <a:gd name="T2" fmla="*/ 244059 w 1366596"/>
                <a:gd name="T3" fmla="*/ 74985 h 809868"/>
                <a:gd name="T4" fmla="*/ 154488 w 1366596"/>
                <a:gd name="T5" fmla="*/ 97039 h 809868"/>
                <a:gd name="T6" fmla="*/ 822 w 1366596"/>
                <a:gd name="T7" fmla="*/ 5127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6" name="Freeform 465">
              <a:extLst>
                <a:ext uri="{FF2B5EF4-FFF2-40B4-BE49-F238E27FC236}">
                  <a16:creationId xmlns:a16="http://schemas.microsoft.com/office/drawing/2014/main" id="{DFC93EA6-DE5D-3E40-831C-1084B477EA4E}"/>
                </a:ext>
              </a:extLst>
            </p:cNvPr>
            <p:cNvSpPr>
              <a:spLocks/>
            </p:cNvSpPr>
            <p:nvPr/>
          </p:nvSpPr>
          <p:spPr bwMode="auto">
            <a:xfrm>
              <a:off x="2089979" y="1730143"/>
              <a:ext cx="240888" cy="97040"/>
            </a:xfrm>
            <a:custGeom>
              <a:avLst/>
              <a:gdLst>
                <a:gd name="T0" fmla="*/ 237599 w 1348191"/>
                <a:gd name="T1" fmla="*/ 0 h 791462"/>
                <a:gd name="T2" fmla="*/ 240888 w 1348191"/>
                <a:gd name="T3" fmla="*/ 46827 h 791462"/>
                <a:gd name="T4" fmla="*/ 87147 w 1348191"/>
                <a:gd name="T5" fmla="*/ 97040 h 791462"/>
                <a:gd name="T6" fmla="*/ 0 w 1348191"/>
                <a:gd name="T7" fmla="*/ 75037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467" name="Straight Connector 466">
              <a:extLst>
                <a:ext uri="{FF2B5EF4-FFF2-40B4-BE49-F238E27FC236}">
                  <a16:creationId xmlns:a16="http://schemas.microsoft.com/office/drawing/2014/main" id="{4C149BB2-DFC7-984A-98E9-3C4AA2DDC501}"/>
                </a:ext>
              </a:extLst>
            </p:cNvPr>
            <p:cNvCxnSpPr>
              <a:cxnSpLocks noChangeShapeType="1"/>
              <a:endCxn id="462" idx="2"/>
            </p:cNvCxnSpPr>
            <p:nvPr/>
          </p:nvCxnSpPr>
          <p:spPr bwMode="auto">
            <a:xfrm flipH="1" flipV="1">
              <a:off x="1871277" y="1737244"/>
              <a:ext cx="3171" cy="12307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468" name="Straight Connector 467">
              <a:extLst>
                <a:ext uri="{FF2B5EF4-FFF2-40B4-BE49-F238E27FC236}">
                  <a16:creationId xmlns:a16="http://schemas.microsoft.com/office/drawing/2014/main" id="{7AD8C9C3-3ED3-FC4C-9678-8E0AF3B54004}"/>
                </a:ext>
              </a:extLst>
            </p:cNvPr>
            <p:cNvCxnSpPr>
              <a:cxnSpLocks noChangeShapeType="1"/>
            </p:cNvCxnSpPr>
            <p:nvPr/>
          </p:nvCxnSpPr>
          <p:spPr bwMode="auto">
            <a:xfrm flipH="1" flipV="1">
              <a:off x="2996479" y="1734876"/>
              <a:ext cx="3169" cy="12307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sp>
        <p:nvSpPr>
          <p:cNvPr id="469" name="TextBox 6">
            <a:extLst>
              <a:ext uri="{FF2B5EF4-FFF2-40B4-BE49-F238E27FC236}">
                <a16:creationId xmlns:a16="http://schemas.microsoft.com/office/drawing/2014/main" id="{EED866B1-9598-C54F-A0E0-D641030E1752}"/>
              </a:ext>
            </a:extLst>
          </p:cNvPr>
          <p:cNvSpPr txBox="1">
            <a:spLocks noChangeArrowheads="1"/>
          </p:cNvSpPr>
          <p:nvPr/>
        </p:nvSpPr>
        <p:spPr bwMode="auto">
          <a:xfrm>
            <a:off x="1787110" y="4943545"/>
            <a:ext cx="1992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values in arriving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header</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0" name="TextBox 282">
            <a:extLst>
              <a:ext uri="{FF2B5EF4-FFF2-40B4-BE49-F238E27FC236}">
                <a16:creationId xmlns:a16="http://schemas.microsoft.com/office/drawing/2014/main" id="{CE2B3699-263C-CA42-8354-6E8A61868F04}"/>
              </a:ext>
            </a:extLst>
          </p:cNvPr>
          <p:cNvSpPr txBox="1">
            <a:spLocks noChangeArrowheads="1"/>
          </p:cNvSpPr>
          <p:nvPr/>
        </p:nvSpPr>
        <p:spPr bwMode="auto">
          <a:xfrm>
            <a:off x="4658898" y="5902395"/>
            <a:ext cx="2619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3</a:t>
            </a:r>
          </a:p>
        </p:txBody>
      </p:sp>
      <p:sp>
        <p:nvSpPr>
          <p:cNvPr id="236" name="Slide Number Placeholder 4">
            <a:extLst>
              <a:ext uri="{FF2B5EF4-FFF2-40B4-BE49-F238E27FC236}">
                <a16:creationId xmlns:a16="http://schemas.microsoft.com/office/drawing/2014/main" id="{ED6517D9-F18B-5447-8ABE-90D9847B304D}"/>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a:t>
            </a:fld>
            <a:endParaRPr lang="en-US" dirty="0"/>
          </a:p>
        </p:txBody>
      </p:sp>
    </p:spTree>
    <p:extLst>
      <p:ext uri="{BB962C8B-B14F-4D97-AF65-F5344CB8AC3E}">
        <p14:creationId xmlns:p14="http://schemas.microsoft.com/office/powerpoint/2010/main" val="904953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87"/>
                                        </p:tgtEl>
                                        <p:attrNameLst>
                                          <p:attrName>style.visibility</p:attrName>
                                        </p:attrNameLst>
                                      </p:cBhvr>
                                      <p:to>
                                        <p:strVal val="visible"/>
                                      </p:to>
                                    </p:set>
                                    <p:animEffect transition="in" filter="wipe(down)">
                                      <p:cBhvr>
                                        <p:cTn id="7" dur="1000"/>
                                        <p:tgtEl>
                                          <p:spTgt spid="28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19"/>
                                        </p:tgtEl>
                                        <p:attrNameLst>
                                          <p:attrName>style.visibility</p:attrName>
                                        </p:attrNameLst>
                                      </p:cBhvr>
                                      <p:to>
                                        <p:strVal val="visible"/>
                                      </p:to>
                                    </p:set>
                                    <p:animEffect transition="in" filter="dissolve">
                                      <p:cBhvr>
                                        <p:cTn id="12" dur="500"/>
                                        <p:tgtEl>
                                          <p:spTgt spid="41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00"/>
                                        </p:tgtEl>
                                        <p:attrNameLst>
                                          <p:attrName>style.visibility</p:attrName>
                                        </p:attrNameLst>
                                      </p:cBhvr>
                                      <p:to>
                                        <p:strVal val="visible"/>
                                      </p:to>
                                    </p:set>
                                    <p:animEffect transition="in" filter="dissolve">
                                      <p:cBhvr>
                                        <p:cTn id="17" dur="500"/>
                                        <p:tgtEl>
                                          <p:spTgt spid="40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442"/>
                                        </p:tgtEl>
                                        <p:attrNameLst>
                                          <p:attrName>style.visibility</p:attrName>
                                        </p:attrNameLst>
                                      </p:cBhvr>
                                      <p:to>
                                        <p:strVal val="visible"/>
                                      </p:to>
                                    </p:set>
                                    <p:animEffect transition="in" filter="wipe(up)">
                                      <p:cBhvr>
                                        <p:cTn id="22" dur="500"/>
                                        <p:tgtEl>
                                          <p:spTgt spid="442"/>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415"/>
                                        </p:tgtEl>
                                        <p:attrNameLst>
                                          <p:attrName>style.visibility</p:attrName>
                                        </p:attrNameLst>
                                      </p:cBhvr>
                                      <p:to>
                                        <p:strVal val="visible"/>
                                      </p:to>
                                    </p:set>
                                    <p:animEffect transition="in" filter="dissolve">
                                      <p:cBhvr>
                                        <p:cTn id="27" dur="500"/>
                                        <p:tgtEl>
                                          <p:spTgt spid="4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604425" y="1435933"/>
            <a:ext cx="11097244" cy="519015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488" marR="0" lvl="0" indent="-341313"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NAT has been controversial:</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routers “should” only process up to layer 3</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address “shortage” should be solved by IPv6</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violates end-to-end argument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(port # manipulation by network-layer device)</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traversal: what if client wants to connect to server behind NAT?</a:t>
            </a:r>
          </a:p>
          <a:p>
            <a:pPr marL="471488" marR="0" lvl="0" indent="-341313"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but NAT is here to stay:</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extensively used in home and institutional nets, 4G/5G cellular  nets</a:t>
            </a:r>
          </a:p>
        </p:txBody>
      </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703288" y="281163"/>
            <a:ext cx="10515600" cy="1067951"/>
          </a:xfrm>
        </p:spPr>
        <p:txBody>
          <a:bodyPr>
            <a:normAutofit/>
          </a:bodyPr>
          <a:lstStyle/>
          <a:p>
            <a:r>
              <a:rPr lang="en-US" sz="4800" dirty="0"/>
              <a:t>NAT: network address translation</a:t>
            </a:r>
          </a:p>
        </p:txBody>
      </p:sp>
      <p:sp>
        <p:nvSpPr>
          <p:cNvPr id="4" name="Slide Number Placeholder 3">
            <a:extLst>
              <a:ext uri="{FF2B5EF4-FFF2-40B4-BE49-F238E27FC236}">
                <a16:creationId xmlns:a16="http://schemas.microsoft.com/office/drawing/2014/main" id="{F2A4FAD2-B6BA-4345-B284-73F2E1BF7E7A}"/>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70</a:t>
            </a:fld>
            <a:endParaRPr lang="en-US" dirty="0"/>
          </a:p>
        </p:txBody>
      </p:sp>
    </p:spTree>
    <p:extLst>
      <p:ext uri="{BB962C8B-B14F-4D97-AF65-F5344CB8AC3E}">
        <p14:creationId xmlns:p14="http://schemas.microsoft.com/office/powerpoint/2010/main" val="2920770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1">
                                            <p:txEl>
                                              <p:pRg st="0" end="0"/>
                                            </p:txEl>
                                          </p:spTgt>
                                        </p:tgtEl>
                                        <p:attrNameLst>
                                          <p:attrName>style.visibility</p:attrName>
                                        </p:attrNameLst>
                                      </p:cBhvr>
                                      <p:to>
                                        <p:strVal val="visible"/>
                                      </p:to>
                                    </p:set>
                                    <p:animEffect transition="in" filter="dissolve">
                                      <p:cBhvr>
                                        <p:cTn id="7" dur="500"/>
                                        <p:tgtEl>
                                          <p:spTgt spid="81">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1">
                                            <p:txEl>
                                              <p:pRg st="1" end="1"/>
                                            </p:txEl>
                                          </p:spTgt>
                                        </p:tgtEl>
                                        <p:attrNameLst>
                                          <p:attrName>style.visibility</p:attrName>
                                        </p:attrNameLst>
                                      </p:cBhvr>
                                      <p:to>
                                        <p:strVal val="visible"/>
                                      </p:to>
                                    </p:set>
                                    <p:animEffect transition="in" filter="dissolve">
                                      <p:cBhvr>
                                        <p:cTn id="10" dur="500"/>
                                        <p:tgtEl>
                                          <p:spTgt spid="81">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1">
                                            <p:txEl>
                                              <p:pRg st="2" end="2"/>
                                            </p:txEl>
                                          </p:spTgt>
                                        </p:tgtEl>
                                        <p:attrNameLst>
                                          <p:attrName>style.visibility</p:attrName>
                                        </p:attrNameLst>
                                      </p:cBhvr>
                                      <p:to>
                                        <p:strVal val="visible"/>
                                      </p:to>
                                    </p:set>
                                    <p:animEffect transition="in" filter="dissolve">
                                      <p:cBhvr>
                                        <p:cTn id="13" dur="500"/>
                                        <p:tgtEl>
                                          <p:spTgt spid="81">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81">
                                            <p:txEl>
                                              <p:pRg st="3" end="3"/>
                                            </p:txEl>
                                          </p:spTgt>
                                        </p:tgtEl>
                                        <p:attrNameLst>
                                          <p:attrName>style.visibility</p:attrName>
                                        </p:attrNameLst>
                                      </p:cBhvr>
                                      <p:to>
                                        <p:strVal val="visible"/>
                                      </p:to>
                                    </p:set>
                                    <p:animEffect transition="in" filter="dissolve">
                                      <p:cBhvr>
                                        <p:cTn id="16" dur="500"/>
                                        <p:tgtEl>
                                          <p:spTgt spid="81">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81">
                                            <p:txEl>
                                              <p:pRg st="4" end="4"/>
                                            </p:txEl>
                                          </p:spTgt>
                                        </p:tgtEl>
                                        <p:attrNameLst>
                                          <p:attrName>style.visibility</p:attrName>
                                        </p:attrNameLst>
                                      </p:cBhvr>
                                      <p:to>
                                        <p:strVal val="visible"/>
                                      </p:to>
                                    </p:set>
                                    <p:animEffect transition="in" filter="dissolve">
                                      <p:cBhvr>
                                        <p:cTn id="19" dur="500"/>
                                        <p:tgtEl>
                                          <p:spTgt spid="81">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81">
                                            <p:txEl>
                                              <p:pRg st="5" end="5"/>
                                            </p:txEl>
                                          </p:spTgt>
                                        </p:tgtEl>
                                        <p:attrNameLst>
                                          <p:attrName>style.visibility</p:attrName>
                                        </p:attrNameLst>
                                      </p:cBhvr>
                                      <p:to>
                                        <p:strVal val="visible"/>
                                      </p:to>
                                    </p:set>
                                    <p:animEffect transition="in" filter="dissolve">
                                      <p:cBhvr>
                                        <p:cTn id="24" dur="500"/>
                                        <p:tgtEl>
                                          <p:spTgt spid="81">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81">
                                            <p:txEl>
                                              <p:pRg st="6" end="6"/>
                                            </p:txEl>
                                          </p:spTgt>
                                        </p:tgtEl>
                                        <p:attrNameLst>
                                          <p:attrName>style.visibility</p:attrName>
                                        </p:attrNameLst>
                                      </p:cBhvr>
                                      <p:to>
                                        <p:strVal val="visible"/>
                                      </p:to>
                                    </p:set>
                                    <p:animEffect transition="in" filter="dissolve">
                                      <p:cBhvr>
                                        <p:cTn id="27" dur="500"/>
                                        <p:tgtEl>
                                          <p:spTgt spid="8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3">
            <a:extLst>
              <a:ext uri="{FF2B5EF4-FFF2-40B4-BE49-F238E27FC236}">
                <a16:creationId xmlns:a16="http://schemas.microsoft.com/office/drawing/2014/main" id="{6B160A08-0872-E943-930F-3549C899DA74}"/>
              </a:ext>
            </a:extLst>
          </p:cNvPr>
          <p:cNvSpPr txBox="1">
            <a:spLocks noChangeArrowheads="1"/>
          </p:cNvSpPr>
          <p:nvPr/>
        </p:nvSpPr>
        <p:spPr>
          <a:xfrm>
            <a:off x="604425" y="1435933"/>
            <a:ext cx="11097244" cy="519015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488" marR="0" lvl="0" indent="-3413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ＭＳ Ｐゴシック" panose="020B0600070205080204" pitchFamily="34" charset="-128"/>
              </a:rPr>
              <a:t>initial motivation: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32-bit IPv4 address space would be completely allocated  </a:t>
            </a: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additional motivation: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speed processing/forwarding: 40-byte fixed length header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nable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different network-layer treatment of “flows”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703288" y="281163"/>
            <a:ext cx="10515600" cy="1067951"/>
          </a:xfrm>
        </p:spPr>
        <p:txBody>
          <a:bodyPr>
            <a:normAutofit/>
          </a:bodyPr>
          <a:lstStyle/>
          <a:p>
            <a:r>
              <a:rPr lang="en-US" sz="4800" dirty="0"/>
              <a:t>IPv6: motivation</a:t>
            </a:r>
          </a:p>
        </p:txBody>
      </p:sp>
      <p:sp>
        <p:nvSpPr>
          <p:cNvPr id="4" name="Slide Number Placeholder 3">
            <a:extLst>
              <a:ext uri="{FF2B5EF4-FFF2-40B4-BE49-F238E27FC236}">
                <a16:creationId xmlns:a16="http://schemas.microsoft.com/office/drawing/2014/main" id="{3DCBCA91-367F-144D-81CF-EC6DDC4A71FE}"/>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71</a:t>
            </a:fld>
            <a:endParaRPr lang="en-US" dirty="0"/>
          </a:p>
        </p:txBody>
      </p:sp>
    </p:spTree>
    <p:extLst>
      <p:ext uri="{BB962C8B-B14F-4D97-AF65-F5344CB8AC3E}">
        <p14:creationId xmlns:p14="http://schemas.microsoft.com/office/powerpoint/2010/main" val="3681379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1">
                                            <p:txEl>
                                              <p:pRg st="0" end="0"/>
                                            </p:txEl>
                                          </p:spTgt>
                                        </p:tgtEl>
                                        <p:attrNameLst>
                                          <p:attrName>style.visibility</p:attrName>
                                        </p:attrNameLst>
                                      </p:cBhvr>
                                      <p:to>
                                        <p:strVal val="visible"/>
                                      </p:to>
                                    </p:set>
                                    <p:animEffect transition="in" filter="dissolve">
                                      <p:cBhvr>
                                        <p:cTn id="7" dur="500"/>
                                        <p:tgtEl>
                                          <p:spTgt spid="8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1">
                                            <p:txEl>
                                              <p:pRg st="1" end="1"/>
                                            </p:txEl>
                                          </p:spTgt>
                                        </p:tgtEl>
                                        <p:attrNameLst>
                                          <p:attrName>style.visibility</p:attrName>
                                        </p:attrNameLst>
                                      </p:cBhvr>
                                      <p:to>
                                        <p:strVal val="visible"/>
                                      </p:to>
                                    </p:set>
                                    <p:animEffect transition="in" filter="dissolve">
                                      <p:cBhvr>
                                        <p:cTn id="12" dur="500"/>
                                        <p:tgtEl>
                                          <p:spTgt spid="81">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1">
                                            <p:txEl>
                                              <p:pRg st="2" end="2"/>
                                            </p:txEl>
                                          </p:spTgt>
                                        </p:tgtEl>
                                        <p:attrNameLst>
                                          <p:attrName>style.visibility</p:attrName>
                                        </p:attrNameLst>
                                      </p:cBhvr>
                                      <p:to>
                                        <p:strVal val="visible"/>
                                      </p:to>
                                    </p:set>
                                    <p:animEffect transition="in" filter="dissolve">
                                      <p:cBhvr>
                                        <p:cTn id="15" dur="500"/>
                                        <p:tgtEl>
                                          <p:spTgt spid="81">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1">
                                            <p:txEl>
                                              <p:pRg st="3" end="3"/>
                                            </p:txEl>
                                          </p:spTgt>
                                        </p:tgtEl>
                                        <p:attrNameLst>
                                          <p:attrName>style.visibility</p:attrName>
                                        </p:attrNameLst>
                                      </p:cBhvr>
                                      <p:to>
                                        <p:strVal val="visible"/>
                                      </p:to>
                                    </p:set>
                                    <p:animEffect transition="in" filter="dissolve">
                                      <p:cBhvr>
                                        <p:cTn id="20" dur="500"/>
                                        <p:tgtEl>
                                          <p:spTgt spid="8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703288" y="281163"/>
            <a:ext cx="10515600" cy="1067951"/>
          </a:xfrm>
        </p:spPr>
        <p:txBody>
          <a:bodyPr>
            <a:normAutofit/>
          </a:bodyPr>
          <a:lstStyle/>
          <a:p>
            <a:r>
              <a:rPr lang="en-US" sz="4800" dirty="0"/>
              <a:t>IPv6 datagram format</a:t>
            </a:r>
          </a:p>
        </p:txBody>
      </p:sp>
      <p:sp>
        <p:nvSpPr>
          <p:cNvPr id="7" name="Rectangle 56">
            <a:extLst>
              <a:ext uri="{FF2B5EF4-FFF2-40B4-BE49-F238E27FC236}">
                <a16:creationId xmlns:a16="http://schemas.microsoft.com/office/drawing/2014/main" id="{06BD331B-6C82-EA41-9AF4-9AB955F03E40}"/>
              </a:ext>
            </a:extLst>
          </p:cNvPr>
          <p:cNvSpPr>
            <a:spLocks noChangeArrowheads="1"/>
          </p:cNvSpPr>
          <p:nvPr/>
        </p:nvSpPr>
        <p:spPr bwMode="auto">
          <a:xfrm>
            <a:off x="3731801" y="2152167"/>
            <a:ext cx="4748212" cy="2817812"/>
          </a:xfrm>
          <a:prstGeom prst="rect">
            <a:avLst/>
          </a:prstGeom>
          <a:solidFill>
            <a:schemeClr val="bg1"/>
          </a:solidFill>
          <a:ln w="19050">
            <a:solidFill>
              <a:schemeClr val="tx1"/>
            </a:solidFill>
            <a:miter lim="800000"/>
            <a:headEnd/>
            <a:tailEnd/>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8" name="Line 60">
            <a:extLst>
              <a:ext uri="{FF2B5EF4-FFF2-40B4-BE49-F238E27FC236}">
                <a16:creationId xmlns:a16="http://schemas.microsoft.com/office/drawing/2014/main" id="{FF46BAEB-0183-724A-A6DD-D25D457DBDD2}"/>
              </a:ext>
            </a:extLst>
          </p:cNvPr>
          <p:cNvSpPr>
            <a:spLocks noChangeShapeType="1"/>
          </p:cNvSpPr>
          <p:nvPr/>
        </p:nvSpPr>
        <p:spPr bwMode="auto">
          <a:xfrm>
            <a:off x="3733388" y="2461729"/>
            <a:ext cx="472757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Line 61">
            <a:extLst>
              <a:ext uri="{FF2B5EF4-FFF2-40B4-BE49-F238E27FC236}">
                <a16:creationId xmlns:a16="http://schemas.microsoft.com/office/drawing/2014/main" id="{4AB2FA49-F8C7-3B44-B21F-4186310D80F5}"/>
              </a:ext>
            </a:extLst>
          </p:cNvPr>
          <p:cNvSpPr>
            <a:spLocks noChangeShapeType="1"/>
          </p:cNvSpPr>
          <p:nvPr/>
        </p:nvSpPr>
        <p:spPr bwMode="auto">
          <a:xfrm>
            <a:off x="4384263" y="2161692"/>
            <a:ext cx="0" cy="29368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Line 63">
            <a:extLst>
              <a:ext uri="{FF2B5EF4-FFF2-40B4-BE49-F238E27FC236}">
                <a16:creationId xmlns:a16="http://schemas.microsoft.com/office/drawing/2014/main" id="{3032CAAE-849B-6041-8584-A4B185020812}"/>
              </a:ext>
            </a:extLst>
          </p:cNvPr>
          <p:cNvSpPr>
            <a:spLocks noChangeShapeType="1"/>
          </p:cNvSpPr>
          <p:nvPr/>
        </p:nvSpPr>
        <p:spPr bwMode="auto">
          <a:xfrm>
            <a:off x="5073238" y="2158517"/>
            <a:ext cx="0" cy="29368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Line 64">
            <a:extLst>
              <a:ext uri="{FF2B5EF4-FFF2-40B4-BE49-F238E27FC236}">
                <a16:creationId xmlns:a16="http://schemas.microsoft.com/office/drawing/2014/main" id="{08C91634-6D01-FD43-B618-241CCA3AE545}"/>
              </a:ext>
            </a:extLst>
          </p:cNvPr>
          <p:cNvSpPr>
            <a:spLocks noChangeShapeType="1"/>
          </p:cNvSpPr>
          <p:nvPr/>
        </p:nvSpPr>
        <p:spPr bwMode="auto">
          <a:xfrm>
            <a:off x="6000338" y="2456967"/>
            <a:ext cx="0" cy="29368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Line 65">
            <a:extLst>
              <a:ext uri="{FF2B5EF4-FFF2-40B4-BE49-F238E27FC236}">
                <a16:creationId xmlns:a16="http://schemas.microsoft.com/office/drawing/2014/main" id="{B1E03300-E1D2-D14B-81BA-074E0B943A8D}"/>
              </a:ext>
            </a:extLst>
          </p:cNvPr>
          <p:cNvSpPr>
            <a:spLocks noChangeShapeType="1"/>
          </p:cNvSpPr>
          <p:nvPr/>
        </p:nvSpPr>
        <p:spPr bwMode="auto">
          <a:xfrm>
            <a:off x="7146513" y="2460142"/>
            <a:ext cx="0" cy="29368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Line 66">
            <a:extLst>
              <a:ext uri="{FF2B5EF4-FFF2-40B4-BE49-F238E27FC236}">
                <a16:creationId xmlns:a16="http://schemas.microsoft.com/office/drawing/2014/main" id="{154D8129-6C32-E84D-B8E1-4813483FD7D4}"/>
              </a:ext>
            </a:extLst>
          </p:cNvPr>
          <p:cNvSpPr>
            <a:spLocks noChangeShapeType="1"/>
          </p:cNvSpPr>
          <p:nvPr/>
        </p:nvSpPr>
        <p:spPr bwMode="auto">
          <a:xfrm>
            <a:off x="3720688" y="3982554"/>
            <a:ext cx="4760913"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Line 67">
            <a:extLst>
              <a:ext uri="{FF2B5EF4-FFF2-40B4-BE49-F238E27FC236}">
                <a16:creationId xmlns:a16="http://schemas.microsoft.com/office/drawing/2014/main" id="{9A2D256A-3619-D145-8E9B-835ABDC5637D}"/>
              </a:ext>
            </a:extLst>
          </p:cNvPr>
          <p:cNvSpPr>
            <a:spLocks noChangeShapeType="1"/>
          </p:cNvSpPr>
          <p:nvPr/>
        </p:nvSpPr>
        <p:spPr bwMode="auto">
          <a:xfrm>
            <a:off x="3738151" y="3342792"/>
            <a:ext cx="4760912"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Line 68">
            <a:extLst>
              <a:ext uri="{FF2B5EF4-FFF2-40B4-BE49-F238E27FC236}">
                <a16:creationId xmlns:a16="http://schemas.microsoft.com/office/drawing/2014/main" id="{4BED1352-6084-5E44-8ADB-97D4B1546060}"/>
              </a:ext>
            </a:extLst>
          </p:cNvPr>
          <p:cNvSpPr>
            <a:spLocks noChangeShapeType="1"/>
          </p:cNvSpPr>
          <p:nvPr/>
        </p:nvSpPr>
        <p:spPr bwMode="auto">
          <a:xfrm>
            <a:off x="3723863" y="2760179"/>
            <a:ext cx="4760913"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Text Box 69">
            <a:extLst>
              <a:ext uri="{FF2B5EF4-FFF2-40B4-BE49-F238E27FC236}">
                <a16:creationId xmlns:a16="http://schemas.microsoft.com/office/drawing/2014/main" id="{E0AC04AF-B0F8-7444-B657-E5F780A80276}"/>
              </a:ext>
            </a:extLst>
          </p:cNvPr>
          <p:cNvSpPr txBox="1">
            <a:spLocks noChangeArrowheads="1"/>
          </p:cNvSpPr>
          <p:nvPr/>
        </p:nvSpPr>
        <p:spPr bwMode="auto">
          <a:xfrm>
            <a:off x="5234225" y="4260919"/>
            <a:ext cx="172354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payload (data)</a:t>
            </a:r>
          </a:p>
        </p:txBody>
      </p:sp>
      <p:sp>
        <p:nvSpPr>
          <p:cNvPr id="18" name="Text Box 70">
            <a:extLst>
              <a:ext uri="{FF2B5EF4-FFF2-40B4-BE49-F238E27FC236}">
                <a16:creationId xmlns:a16="http://schemas.microsoft.com/office/drawing/2014/main" id="{5C952E09-E1D5-644F-A77A-EF94E62A6DCB}"/>
              </a:ext>
            </a:extLst>
          </p:cNvPr>
          <p:cNvSpPr txBox="1">
            <a:spLocks noChangeArrowheads="1"/>
          </p:cNvSpPr>
          <p:nvPr/>
        </p:nvSpPr>
        <p:spPr bwMode="auto">
          <a:xfrm>
            <a:off x="4968463" y="3385654"/>
            <a:ext cx="216535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destination address</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(128 bits)</a:t>
            </a:r>
          </a:p>
        </p:txBody>
      </p:sp>
      <p:sp>
        <p:nvSpPr>
          <p:cNvPr id="19" name="Text Box 71">
            <a:extLst>
              <a:ext uri="{FF2B5EF4-FFF2-40B4-BE49-F238E27FC236}">
                <a16:creationId xmlns:a16="http://schemas.microsoft.com/office/drawing/2014/main" id="{5DB8207C-7284-E643-8418-E273F617A0B3}"/>
              </a:ext>
            </a:extLst>
          </p:cNvPr>
          <p:cNvSpPr txBox="1">
            <a:spLocks noChangeArrowheads="1"/>
          </p:cNvSpPr>
          <p:nvPr/>
        </p:nvSpPr>
        <p:spPr bwMode="auto">
          <a:xfrm>
            <a:off x="5133563" y="2779229"/>
            <a:ext cx="174625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source address</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(128 bits)</a:t>
            </a:r>
          </a:p>
        </p:txBody>
      </p:sp>
      <p:sp>
        <p:nvSpPr>
          <p:cNvPr id="20" name="Text Box 72">
            <a:extLst>
              <a:ext uri="{FF2B5EF4-FFF2-40B4-BE49-F238E27FC236}">
                <a16:creationId xmlns:a16="http://schemas.microsoft.com/office/drawing/2014/main" id="{A085D2DC-A1A9-7842-BB93-C0F03DCF58EF}"/>
              </a:ext>
            </a:extLst>
          </p:cNvPr>
          <p:cNvSpPr txBox="1">
            <a:spLocks noChangeArrowheads="1"/>
          </p:cNvSpPr>
          <p:nvPr/>
        </p:nvSpPr>
        <p:spPr bwMode="auto">
          <a:xfrm>
            <a:off x="4217576" y="2426804"/>
            <a:ext cx="1352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payload len</a:t>
            </a:r>
          </a:p>
        </p:txBody>
      </p:sp>
      <p:sp>
        <p:nvSpPr>
          <p:cNvPr id="21" name="Text Box 73">
            <a:extLst>
              <a:ext uri="{FF2B5EF4-FFF2-40B4-BE49-F238E27FC236}">
                <a16:creationId xmlns:a16="http://schemas.microsoft.com/office/drawing/2014/main" id="{BBC2A83E-7E03-734C-8CE7-1FE8A5C1A015}"/>
              </a:ext>
            </a:extLst>
          </p:cNvPr>
          <p:cNvSpPr txBox="1">
            <a:spLocks noChangeArrowheads="1"/>
          </p:cNvSpPr>
          <p:nvPr/>
        </p:nvSpPr>
        <p:spPr bwMode="auto">
          <a:xfrm>
            <a:off x="5998751" y="2434742"/>
            <a:ext cx="1009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next hdr</a:t>
            </a:r>
          </a:p>
        </p:txBody>
      </p:sp>
      <p:sp>
        <p:nvSpPr>
          <p:cNvPr id="22" name="Text Box 74">
            <a:extLst>
              <a:ext uri="{FF2B5EF4-FFF2-40B4-BE49-F238E27FC236}">
                <a16:creationId xmlns:a16="http://schemas.microsoft.com/office/drawing/2014/main" id="{57026753-C52D-054A-BAC4-B9BFD12FC199}"/>
              </a:ext>
            </a:extLst>
          </p:cNvPr>
          <p:cNvSpPr txBox="1">
            <a:spLocks noChangeArrowheads="1"/>
          </p:cNvSpPr>
          <p:nvPr/>
        </p:nvSpPr>
        <p:spPr bwMode="auto">
          <a:xfrm>
            <a:off x="7254463" y="2420454"/>
            <a:ext cx="1035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hop limit</a:t>
            </a:r>
          </a:p>
        </p:txBody>
      </p:sp>
      <p:sp>
        <p:nvSpPr>
          <p:cNvPr id="23" name="Text Box 75">
            <a:extLst>
              <a:ext uri="{FF2B5EF4-FFF2-40B4-BE49-F238E27FC236}">
                <a16:creationId xmlns:a16="http://schemas.microsoft.com/office/drawing/2014/main" id="{6AE14882-771E-7C44-B5A7-46D9917BA232}"/>
              </a:ext>
            </a:extLst>
          </p:cNvPr>
          <p:cNvSpPr txBox="1">
            <a:spLocks noChangeArrowheads="1"/>
          </p:cNvSpPr>
          <p:nvPr/>
        </p:nvSpPr>
        <p:spPr bwMode="auto">
          <a:xfrm>
            <a:off x="6124163" y="2126767"/>
            <a:ext cx="1136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flow label</a:t>
            </a:r>
          </a:p>
        </p:txBody>
      </p:sp>
      <p:sp>
        <p:nvSpPr>
          <p:cNvPr id="24" name="Text Box 76">
            <a:extLst>
              <a:ext uri="{FF2B5EF4-FFF2-40B4-BE49-F238E27FC236}">
                <a16:creationId xmlns:a16="http://schemas.microsoft.com/office/drawing/2014/main" id="{E4F605DE-8A23-A342-A2D0-EA394C25E769}"/>
              </a:ext>
            </a:extLst>
          </p:cNvPr>
          <p:cNvSpPr txBox="1">
            <a:spLocks noChangeArrowheads="1"/>
          </p:cNvSpPr>
          <p:nvPr/>
        </p:nvSpPr>
        <p:spPr bwMode="auto">
          <a:xfrm>
            <a:off x="4503326" y="2112479"/>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pri</a:t>
            </a:r>
          </a:p>
        </p:txBody>
      </p:sp>
      <p:sp>
        <p:nvSpPr>
          <p:cNvPr id="25" name="Text Box 77">
            <a:extLst>
              <a:ext uri="{FF2B5EF4-FFF2-40B4-BE49-F238E27FC236}">
                <a16:creationId xmlns:a16="http://schemas.microsoft.com/office/drawing/2014/main" id="{F5BAFC39-337A-7D4D-B953-EDE378336D82}"/>
              </a:ext>
            </a:extLst>
          </p:cNvPr>
          <p:cNvSpPr txBox="1">
            <a:spLocks noChangeArrowheads="1"/>
          </p:cNvSpPr>
          <p:nvPr/>
        </p:nvSpPr>
        <p:spPr bwMode="auto">
          <a:xfrm>
            <a:off x="3796888" y="2120417"/>
            <a:ext cx="501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ver</a:t>
            </a:r>
          </a:p>
        </p:txBody>
      </p:sp>
      <p:sp>
        <p:nvSpPr>
          <p:cNvPr id="26" name="Line 79">
            <a:extLst>
              <a:ext uri="{FF2B5EF4-FFF2-40B4-BE49-F238E27FC236}">
                <a16:creationId xmlns:a16="http://schemas.microsoft.com/office/drawing/2014/main" id="{6D309F43-CEA6-6C4A-A66E-1ED5E647B3B1}"/>
              </a:ext>
            </a:extLst>
          </p:cNvPr>
          <p:cNvSpPr>
            <a:spLocks noChangeShapeType="1"/>
          </p:cNvSpPr>
          <p:nvPr/>
        </p:nvSpPr>
        <p:spPr bwMode="auto">
          <a:xfrm>
            <a:off x="3696324" y="1921565"/>
            <a:ext cx="4816475"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27" name="Text Box 78">
            <a:extLst>
              <a:ext uri="{FF2B5EF4-FFF2-40B4-BE49-F238E27FC236}">
                <a16:creationId xmlns:a16="http://schemas.microsoft.com/office/drawing/2014/main" id="{293429CE-DA58-654F-BA3A-CCFCE2B31159}"/>
              </a:ext>
            </a:extLst>
          </p:cNvPr>
          <p:cNvSpPr txBox="1">
            <a:spLocks noChangeArrowheads="1"/>
          </p:cNvSpPr>
          <p:nvPr/>
        </p:nvSpPr>
        <p:spPr bwMode="auto">
          <a:xfrm>
            <a:off x="5555286" y="1731065"/>
            <a:ext cx="864339"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32 bits</a:t>
            </a:r>
          </a:p>
        </p:txBody>
      </p:sp>
      <p:grpSp>
        <p:nvGrpSpPr>
          <p:cNvPr id="38" name="Group 37">
            <a:extLst>
              <a:ext uri="{FF2B5EF4-FFF2-40B4-BE49-F238E27FC236}">
                <a16:creationId xmlns:a16="http://schemas.microsoft.com/office/drawing/2014/main" id="{6AEA1261-6406-384A-80E1-CD0E73579F74}"/>
              </a:ext>
            </a:extLst>
          </p:cNvPr>
          <p:cNvGrpSpPr/>
          <p:nvPr/>
        </p:nvGrpSpPr>
        <p:grpSpPr>
          <a:xfrm>
            <a:off x="159026" y="1902722"/>
            <a:ext cx="4399722" cy="1089529"/>
            <a:chOff x="159026" y="1902722"/>
            <a:chExt cx="4399722" cy="1089529"/>
          </a:xfrm>
        </p:grpSpPr>
        <p:sp>
          <p:nvSpPr>
            <p:cNvPr id="30" name="Rectangle 4">
              <a:extLst>
                <a:ext uri="{FF2B5EF4-FFF2-40B4-BE49-F238E27FC236}">
                  <a16:creationId xmlns:a16="http://schemas.microsoft.com/office/drawing/2014/main" id="{A62F1DF5-B9B3-694D-A24D-1B7BD3EDB470}"/>
                </a:ext>
              </a:extLst>
            </p:cNvPr>
            <p:cNvSpPr>
              <a:spLocks noChangeArrowheads="1"/>
            </p:cNvSpPr>
            <p:nvPr/>
          </p:nvSpPr>
          <p:spPr bwMode="auto">
            <a:xfrm>
              <a:off x="159026" y="1902722"/>
              <a:ext cx="3072157" cy="1089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priority: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identify priority among datagrams in flow</a:t>
              </a:r>
            </a:p>
          </p:txBody>
        </p:sp>
        <p:cxnSp>
          <p:nvCxnSpPr>
            <p:cNvPr id="32" name="Straight Connector 31">
              <a:extLst>
                <a:ext uri="{FF2B5EF4-FFF2-40B4-BE49-F238E27FC236}">
                  <a16:creationId xmlns:a16="http://schemas.microsoft.com/office/drawing/2014/main" id="{687B5EFD-DE55-954C-AA2E-B11349D91A5E}"/>
                </a:ext>
              </a:extLst>
            </p:cNvPr>
            <p:cNvCxnSpPr/>
            <p:nvPr/>
          </p:nvCxnSpPr>
          <p:spPr>
            <a:xfrm>
              <a:off x="3299791" y="2398643"/>
              <a:ext cx="1258957"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E7C16337-BB18-3647-8DA0-0577F7F7EAE2}"/>
              </a:ext>
            </a:extLst>
          </p:cNvPr>
          <p:cNvGrpSpPr/>
          <p:nvPr/>
        </p:nvGrpSpPr>
        <p:grpSpPr>
          <a:xfrm>
            <a:off x="7480852" y="1426988"/>
            <a:ext cx="4499112" cy="1421928"/>
            <a:chOff x="7480852" y="1426988"/>
            <a:chExt cx="4499112" cy="1421928"/>
          </a:xfrm>
        </p:grpSpPr>
        <p:sp>
          <p:nvSpPr>
            <p:cNvPr id="29" name="Rectangle 4">
              <a:extLst>
                <a:ext uri="{FF2B5EF4-FFF2-40B4-BE49-F238E27FC236}">
                  <a16:creationId xmlns:a16="http://schemas.microsoft.com/office/drawing/2014/main" id="{5C471EC3-3AA5-544E-9614-322ED92F4309}"/>
                </a:ext>
              </a:extLst>
            </p:cNvPr>
            <p:cNvSpPr>
              <a:spLocks noChangeArrowheads="1"/>
            </p:cNvSpPr>
            <p:nvPr/>
          </p:nvSpPr>
          <p:spPr bwMode="auto">
            <a:xfrm>
              <a:off x="8742156" y="1426988"/>
              <a:ext cx="3237808" cy="1421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flow label: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identify datagrams in same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flow.”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(concept of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flow” not well defined).</a:t>
              </a:r>
            </a:p>
          </p:txBody>
        </p:sp>
        <p:cxnSp>
          <p:nvCxnSpPr>
            <p:cNvPr id="34" name="Straight Connector 33">
              <a:extLst>
                <a:ext uri="{FF2B5EF4-FFF2-40B4-BE49-F238E27FC236}">
                  <a16:creationId xmlns:a16="http://schemas.microsoft.com/office/drawing/2014/main" id="{2E335EC0-BE93-7D48-B1F1-2EBDF7E08A9B}"/>
                </a:ext>
              </a:extLst>
            </p:cNvPr>
            <p:cNvCxnSpPr/>
            <p:nvPr/>
          </p:nvCxnSpPr>
          <p:spPr>
            <a:xfrm>
              <a:off x="7480852" y="2325756"/>
              <a:ext cx="1258957"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81414790-8DD3-3D4D-8E4E-CD4D79358549}"/>
              </a:ext>
            </a:extLst>
          </p:cNvPr>
          <p:cNvGrpSpPr/>
          <p:nvPr/>
        </p:nvGrpSpPr>
        <p:grpSpPr>
          <a:xfrm>
            <a:off x="0" y="2970865"/>
            <a:ext cx="4028661" cy="757130"/>
            <a:chOff x="0" y="2970865"/>
            <a:chExt cx="4028661" cy="757130"/>
          </a:xfrm>
        </p:grpSpPr>
        <p:sp>
          <p:nvSpPr>
            <p:cNvPr id="31" name="Rectangle 4">
              <a:extLst>
                <a:ext uri="{FF2B5EF4-FFF2-40B4-BE49-F238E27FC236}">
                  <a16:creationId xmlns:a16="http://schemas.microsoft.com/office/drawing/2014/main" id="{FD2BAAAA-1AE8-4040-B5EF-F0275A2B5E9A}"/>
                </a:ext>
              </a:extLst>
            </p:cNvPr>
            <p:cNvSpPr>
              <a:spLocks noChangeArrowheads="1"/>
            </p:cNvSpPr>
            <p:nvPr/>
          </p:nvSpPr>
          <p:spPr bwMode="auto">
            <a:xfrm>
              <a:off x="0" y="2970865"/>
              <a:ext cx="3237808" cy="75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128-bit </a:t>
              </a:r>
            </a:p>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IPv6 addresses</a:t>
              </a: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37" name="Straight Connector 36">
              <a:extLst>
                <a:ext uri="{FF2B5EF4-FFF2-40B4-BE49-F238E27FC236}">
                  <a16:creationId xmlns:a16="http://schemas.microsoft.com/office/drawing/2014/main" id="{86D2440C-820D-DB4D-9733-7F45283BFBFD}"/>
                </a:ext>
              </a:extLst>
            </p:cNvPr>
            <p:cNvCxnSpPr>
              <a:cxnSpLocks/>
            </p:cNvCxnSpPr>
            <p:nvPr/>
          </p:nvCxnSpPr>
          <p:spPr>
            <a:xfrm>
              <a:off x="3124200" y="3380098"/>
              <a:ext cx="904461" cy="30400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BB9E4D90-DD97-EC4E-8478-927833442B32}"/>
                </a:ext>
              </a:extLst>
            </p:cNvPr>
            <p:cNvCxnSpPr>
              <a:cxnSpLocks/>
            </p:cNvCxnSpPr>
            <p:nvPr/>
          </p:nvCxnSpPr>
          <p:spPr>
            <a:xfrm flipV="1">
              <a:off x="3124200" y="3055420"/>
              <a:ext cx="904461" cy="30400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43" name="TextBox 42">
            <a:extLst>
              <a:ext uri="{FF2B5EF4-FFF2-40B4-BE49-F238E27FC236}">
                <a16:creationId xmlns:a16="http://schemas.microsoft.com/office/drawing/2014/main" id="{2147A05B-9FF8-9348-9157-B03754DD0182}"/>
              </a:ext>
            </a:extLst>
          </p:cNvPr>
          <p:cNvSpPr txBox="1"/>
          <p:nvPr/>
        </p:nvSpPr>
        <p:spPr>
          <a:xfrm>
            <a:off x="1192696" y="5022574"/>
            <a:ext cx="8971722"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What’s missing (compared with IPv4): </a:t>
            </a:r>
          </a:p>
          <a:p>
            <a:pPr marL="285750" marR="0" lvl="0" indent="-285750" algn="l" defTabSz="914400" rtl="0" eaLnBrk="1" fontAlgn="auto" latinLnBrk="0" hangingPunct="1">
              <a:lnSpc>
                <a:spcPct val="100000"/>
              </a:lnSpc>
              <a:spcBef>
                <a:spcPts val="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checksum (to speed processing at routers)</a:t>
            </a:r>
          </a:p>
          <a:p>
            <a:pPr marL="285750" marR="0" lvl="0" indent="-285750" algn="l" defTabSz="914400" rtl="0" eaLnBrk="1" fontAlgn="auto" latinLnBrk="0" hangingPunct="1">
              <a:lnSpc>
                <a:spcPct val="100000"/>
              </a:lnSpc>
              <a:spcBef>
                <a:spcPts val="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fragmentation/reassembly</a:t>
            </a:r>
          </a:p>
          <a:p>
            <a:pPr marL="285750" marR="0" lvl="0" indent="-285750" algn="l" defTabSz="914400" rtl="0" eaLnBrk="1" fontAlgn="auto" latinLnBrk="0" hangingPunct="1">
              <a:lnSpc>
                <a:spcPct val="100000"/>
              </a:lnSpc>
              <a:spcBef>
                <a:spcPts val="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options (available as upper-layer, next-header protocol at router)</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Slide Number Placeholder 3">
            <a:extLst>
              <a:ext uri="{FF2B5EF4-FFF2-40B4-BE49-F238E27FC236}">
                <a16:creationId xmlns:a16="http://schemas.microsoft.com/office/drawing/2014/main" id="{FECA57F1-CDA6-B74D-8BAA-F8802916451A}"/>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72</a:t>
            </a:fld>
            <a:endParaRPr lang="en-US" dirty="0"/>
          </a:p>
        </p:txBody>
      </p:sp>
    </p:spTree>
    <p:extLst>
      <p:ext uri="{BB962C8B-B14F-4D97-AF65-F5344CB8AC3E}">
        <p14:creationId xmlns:p14="http://schemas.microsoft.com/office/powerpoint/2010/main" val="1102815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5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dissolve">
                                      <p:cBhvr>
                                        <p:cTn id="12" dur="500"/>
                                        <p:tgtEl>
                                          <p:spTgt spid="4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dissolve">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dissolve">
                                      <p:cBhvr>
                                        <p:cTn id="2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719438-0C98-CC4E-B2A6-DFB0F8C5A663}"/>
              </a:ext>
            </a:extLst>
          </p:cNvPr>
          <p:cNvSpPr>
            <a:spLocks noGrp="1"/>
          </p:cNvSpPr>
          <p:nvPr>
            <p:ph idx="1"/>
          </p:nvPr>
        </p:nvSpPr>
        <p:spPr>
          <a:xfrm>
            <a:off x="838200" y="1379475"/>
            <a:ext cx="10515600" cy="1193105"/>
          </a:xfrm>
        </p:spPr>
        <p:txBody>
          <a:bodyPr/>
          <a:lstStyle/>
          <a:p>
            <a:pPr>
              <a:lnSpc>
                <a:spcPct val="75000"/>
              </a:lnSpc>
            </a:pPr>
            <a:r>
              <a:rPr lang="en-US" altLang="en-US" dirty="0">
                <a:ea typeface="ＭＳ Ｐゴシック" panose="020B0600070205080204" pitchFamily="34" charset="-128"/>
                <a:cs typeface="ＭＳ Ｐゴシック" panose="020B0600070205080204" pitchFamily="34" charset="-128"/>
              </a:rPr>
              <a:t>not all routers can be upgraded simultaneously</a:t>
            </a:r>
          </a:p>
          <a:p>
            <a:pPr lvl="1">
              <a:lnSpc>
                <a:spcPct val="75000"/>
              </a:lnSpc>
            </a:pPr>
            <a:r>
              <a:rPr lang="en-US" altLang="en-US" sz="2800" dirty="0">
                <a:ea typeface="ＭＳ Ｐゴシック" panose="020B0600070205080204" pitchFamily="34" charset="-128"/>
              </a:rPr>
              <a:t>no “</a:t>
            </a:r>
            <a:r>
              <a:rPr lang="en-US" altLang="ja-JP" sz="2800" dirty="0">
                <a:ea typeface="ＭＳ Ｐゴシック" panose="020B0600070205080204" pitchFamily="34" charset="-128"/>
              </a:rPr>
              <a:t>flag days”</a:t>
            </a:r>
          </a:p>
          <a:p>
            <a:pPr lvl="1">
              <a:lnSpc>
                <a:spcPct val="75000"/>
              </a:lnSpc>
            </a:pPr>
            <a:r>
              <a:rPr lang="en-US" altLang="en-US" sz="2800" dirty="0">
                <a:ea typeface="ＭＳ Ｐゴシック" panose="020B0600070205080204" pitchFamily="34" charset="-128"/>
              </a:rPr>
              <a:t>how will network operate with mixed IPv4 and IPv6 routers? </a:t>
            </a:r>
          </a:p>
        </p:txBody>
      </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Transition from IPv4 to IPv6</a:t>
            </a:r>
          </a:p>
        </p:txBody>
      </p:sp>
      <p:grpSp>
        <p:nvGrpSpPr>
          <p:cNvPr id="3" name="Group 2">
            <a:extLst>
              <a:ext uri="{FF2B5EF4-FFF2-40B4-BE49-F238E27FC236}">
                <a16:creationId xmlns:a16="http://schemas.microsoft.com/office/drawing/2014/main" id="{B2DCBD89-E19C-084D-BCB3-FA5D2DD220BC}"/>
              </a:ext>
            </a:extLst>
          </p:cNvPr>
          <p:cNvGrpSpPr/>
          <p:nvPr/>
        </p:nvGrpSpPr>
        <p:grpSpPr>
          <a:xfrm>
            <a:off x="2588799" y="4315653"/>
            <a:ext cx="6629400" cy="2227263"/>
            <a:chOff x="2588799" y="4315653"/>
            <a:chExt cx="6629400" cy="2227263"/>
          </a:xfrm>
        </p:grpSpPr>
        <p:grpSp>
          <p:nvGrpSpPr>
            <p:cNvPr id="44" name="Group 47">
              <a:extLst>
                <a:ext uri="{FF2B5EF4-FFF2-40B4-BE49-F238E27FC236}">
                  <a16:creationId xmlns:a16="http://schemas.microsoft.com/office/drawing/2014/main" id="{85CE4E48-327A-8A4D-A954-DE107FCAEB31}"/>
                </a:ext>
              </a:extLst>
            </p:cNvPr>
            <p:cNvGrpSpPr>
              <a:grpSpLocks/>
            </p:cNvGrpSpPr>
            <p:nvPr/>
          </p:nvGrpSpPr>
          <p:grpSpPr bwMode="auto">
            <a:xfrm>
              <a:off x="3387311" y="5349116"/>
              <a:ext cx="4854575" cy="473075"/>
              <a:chOff x="1163" y="3504"/>
              <a:chExt cx="3058" cy="298"/>
            </a:xfrm>
          </p:grpSpPr>
          <p:sp>
            <p:nvSpPr>
              <p:cNvPr id="45" name="Rectangle 26">
                <a:extLst>
                  <a:ext uri="{FF2B5EF4-FFF2-40B4-BE49-F238E27FC236}">
                    <a16:creationId xmlns:a16="http://schemas.microsoft.com/office/drawing/2014/main" id="{0B8F7B45-E1EB-F74C-93D5-404449143184}"/>
                  </a:ext>
                </a:extLst>
              </p:cNvPr>
              <p:cNvSpPr>
                <a:spLocks noChangeArrowheads="1"/>
              </p:cNvSpPr>
              <p:nvPr/>
            </p:nvSpPr>
            <p:spPr bwMode="auto">
              <a:xfrm>
                <a:off x="1163" y="3505"/>
                <a:ext cx="3058" cy="295"/>
              </a:xfrm>
              <a:prstGeom prst="rect">
                <a:avLst/>
              </a:prstGeom>
              <a:gradFill rotWithShape="1">
                <a:gsLst>
                  <a:gs pos="0">
                    <a:srgbClr val="CC0000">
                      <a:alpha val="40999"/>
                    </a:srgbClr>
                  </a:gs>
                  <a:gs pos="100000">
                    <a:srgbClr val="CC0000">
                      <a:alpha val="37999"/>
                    </a:srgbClr>
                  </a:gs>
                </a:gsLst>
                <a:lin ang="5400000" scaled="1"/>
              </a:gradFill>
              <a:ln w="9525">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 name="Line 27">
                <a:extLst>
                  <a:ext uri="{FF2B5EF4-FFF2-40B4-BE49-F238E27FC236}">
                    <a16:creationId xmlns:a16="http://schemas.microsoft.com/office/drawing/2014/main" id="{5BB83C09-29F8-E14A-8594-6289590FD122}"/>
                  </a:ext>
                </a:extLst>
              </p:cNvPr>
              <p:cNvSpPr>
                <a:spLocks noChangeShapeType="1"/>
              </p:cNvSpPr>
              <p:nvPr/>
            </p:nvSpPr>
            <p:spPr bwMode="auto">
              <a:xfrm>
                <a:off x="2022" y="3504"/>
                <a:ext cx="0" cy="295"/>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 name="Line 28">
                <a:extLst>
                  <a:ext uri="{FF2B5EF4-FFF2-40B4-BE49-F238E27FC236}">
                    <a16:creationId xmlns:a16="http://schemas.microsoft.com/office/drawing/2014/main" id="{45A07E19-C579-6C4A-B872-F2972F10380C}"/>
                  </a:ext>
                </a:extLst>
              </p:cNvPr>
              <p:cNvSpPr>
                <a:spLocks noChangeShapeType="1"/>
              </p:cNvSpPr>
              <p:nvPr/>
            </p:nvSpPr>
            <p:spPr bwMode="auto">
              <a:xfrm>
                <a:off x="1781" y="3507"/>
                <a:ext cx="0" cy="295"/>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 name="Line 29">
                <a:extLst>
                  <a:ext uri="{FF2B5EF4-FFF2-40B4-BE49-F238E27FC236}">
                    <a16:creationId xmlns:a16="http://schemas.microsoft.com/office/drawing/2014/main" id="{26CE7756-DC4E-8F4C-B1A2-C3AAC5F9E1D7}"/>
                  </a:ext>
                </a:extLst>
              </p:cNvPr>
              <p:cNvSpPr>
                <a:spLocks noChangeShapeType="1"/>
              </p:cNvSpPr>
              <p:nvPr/>
            </p:nvSpPr>
            <p:spPr bwMode="auto">
              <a:xfrm>
                <a:off x="1532" y="3504"/>
                <a:ext cx="0" cy="295"/>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 name="Line 31">
                <a:extLst>
                  <a:ext uri="{FF2B5EF4-FFF2-40B4-BE49-F238E27FC236}">
                    <a16:creationId xmlns:a16="http://schemas.microsoft.com/office/drawing/2014/main" id="{E7FFE15F-A560-7B48-9D5C-0D4C42F11873}"/>
                  </a:ext>
                </a:extLst>
              </p:cNvPr>
              <p:cNvSpPr>
                <a:spLocks noChangeShapeType="1"/>
              </p:cNvSpPr>
              <p:nvPr/>
            </p:nvSpPr>
            <p:spPr bwMode="auto">
              <a:xfrm>
                <a:off x="1187" y="3504"/>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0" name="Line 32">
                <a:extLst>
                  <a:ext uri="{FF2B5EF4-FFF2-40B4-BE49-F238E27FC236}">
                    <a16:creationId xmlns:a16="http://schemas.microsoft.com/office/drawing/2014/main" id="{DCA21855-02AD-4C46-B913-B70528AA95D3}"/>
                  </a:ext>
                </a:extLst>
              </p:cNvPr>
              <p:cNvSpPr>
                <a:spLocks noChangeShapeType="1"/>
              </p:cNvSpPr>
              <p:nvPr/>
            </p:nvSpPr>
            <p:spPr bwMode="auto">
              <a:xfrm>
                <a:off x="1187" y="3742"/>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1" name="Line 33">
                <a:extLst>
                  <a:ext uri="{FF2B5EF4-FFF2-40B4-BE49-F238E27FC236}">
                    <a16:creationId xmlns:a16="http://schemas.microsoft.com/office/drawing/2014/main" id="{9214E5A2-AFB0-BD42-B022-36FDD4FC8793}"/>
                  </a:ext>
                </a:extLst>
              </p:cNvPr>
              <p:cNvSpPr>
                <a:spLocks noChangeShapeType="1"/>
              </p:cNvSpPr>
              <p:nvPr/>
            </p:nvSpPr>
            <p:spPr bwMode="auto">
              <a:xfrm>
                <a:off x="1283" y="3504"/>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 name="Line 34">
                <a:extLst>
                  <a:ext uri="{FF2B5EF4-FFF2-40B4-BE49-F238E27FC236}">
                    <a16:creationId xmlns:a16="http://schemas.microsoft.com/office/drawing/2014/main" id="{06D605D3-808D-7B4E-BBDE-CF4C297F5023}"/>
                  </a:ext>
                </a:extLst>
              </p:cNvPr>
              <p:cNvSpPr>
                <a:spLocks noChangeShapeType="1"/>
              </p:cNvSpPr>
              <p:nvPr/>
            </p:nvSpPr>
            <p:spPr bwMode="auto">
              <a:xfrm>
                <a:off x="1283" y="3742"/>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3" name="Line 35">
                <a:extLst>
                  <a:ext uri="{FF2B5EF4-FFF2-40B4-BE49-F238E27FC236}">
                    <a16:creationId xmlns:a16="http://schemas.microsoft.com/office/drawing/2014/main" id="{2EAA871A-A6B1-2F44-9A79-2326FD66CA28}"/>
                  </a:ext>
                </a:extLst>
              </p:cNvPr>
              <p:cNvSpPr>
                <a:spLocks noChangeShapeType="1"/>
              </p:cNvSpPr>
              <p:nvPr/>
            </p:nvSpPr>
            <p:spPr bwMode="auto">
              <a:xfrm>
                <a:off x="1379" y="3504"/>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 name="Line 36">
                <a:extLst>
                  <a:ext uri="{FF2B5EF4-FFF2-40B4-BE49-F238E27FC236}">
                    <a16:creationId xmlns:a16="http://schemas.microsoft.com/office/drawing/2014/main" id="{4AB1D42E-1D5F-FE45-A523-C7543989DE8F}"/>
                  </a:ext>
                </a:extLst>
              </p:cNvPr>
              <p:cNvSpPr>
                <a:spLocks noChangeShapeType="1"/>
              </p:cNvSpPr>
              <p:nvPr/>
            </p:nvSpPr>
            <p:spPr bwMode="auto">
              <a:xfrm>
                <a:off x="1379" y="3742"/>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5" name="Line 37">
                <a:extLst>
                  <a:ext uri="{FF2B5EF4-FFF2-40B4-BE49-F238E27FC236}">
                    <a16:creationId xmlns:a16="http://schemas.microsoft.com/office/drawing/2014/main" id="{90B32EFE-1E28-D647-8125-D4EB79D8100B}"/>
                  </a:ext>
                </a:extLst>
              </p:cNvPr>
              <p:cNvSpPr>
                <a:spLocks noChangeShapeType="1"/>
              </p:cNvSpPr>
              <p:nvPr/>
            </p:nvSpPr>
            <p:spPr bwMode="auto">
              <a:xfrm>
                <a:off x="1475" y="3504"/>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6" name="Line 38">
                <a:extLst>
                  <a:ext uri="{FF2B5EF4-FFF2-40B4-BE49-F238E27FC236}">
                    <a16:creationId xmlns:a16="http://schemas.microsoft.com/office/drawing/2014/main" id="{9AF24D69-1E89-014E-983B-84CE811B3B6C}"/>
                  </a:ext>
                </a:extLst>
              </p:cNvPr>
              <p:cNvSpPr>
                <a:spLocks noChangeShapeType="1"/>
              </p:cNvSpPr>
              <p:nvPr/>
            </p:nvSpPr>
            <p:spPr bwMode="auto">
              <a:xfrm>
                <a:off x="1475" y="3742"/>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7" name="Line 39">
                <a:extLst>
                  <a:ext uri="{FF2B5EF4-FFF2-40B4-BE49-F238E27FC236}">
                    <a16:creationId xmlns:a16="http://schemas.microsoft.com/office/drawing/2014/main" id="{E5582665-5410-4F4B-BB26-C2BE5777C922}"/>
                  </a:ext>
                </a:extLst>
              </p:cNvPr>
              <p:cNvSpPr>
                <a:spLocks noChangeShapeType="1"/>
              </p:cNvSpPr>
              <p:nvPr/>
            </p:nvSpPr>
            <p:spPr bwMode="auto">
              <a:xfrm>
                <a:off x="1327" y="3506"/>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8" name="Line 40">
                <a:extLst>
                  <a:ext uri="{FF2B5EF4-FFF2-40B4-BE49-F238E27FC236}">
                    <a16:creationId xmlns:a16="http://schemas.microsoft.com/office/drawing/2014/main" id="{517D11AD-7383-864C-AED0-B4B1CA23D875}"/>
                  </a:ext>
                </a:extLst>
              </p:cNvPr>
              <p:cNvSpPr>
                <a:spLocks noChangeShapeType="1"/>
              </p:cNvSpPr>
              <p:nvPr/>
            </p:nvSpPr>
            <p:spPr bwMode="auto">
              <a:xfrm>
                <a:off x="1327" y="3744"/>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9" name="Line 41">
                <a:extLst>
                  <a:ext uri="{FF2B5EF4-FFF2-40B4-BE49-F238E27FC236}">
                    <a16:creationId xmlns:a16="http://schemas.microsoft.com/office/drawing/2014/main" id="{740AB5BD-C969-9E46-818D-C58B8E93548F}"/>
                  </a:ext>
                </a:extLst>
              </p:cNvPr>
              <p:cNvSpPr>
                <a:spLocks noChangeShapeType="1"/>
              </p:cNvSpPr>
              <p:nvPr/>
            </p:nvSpPr>
            <p:spPr bwMode="auto">
              <a:xfrm>
                <a:off x="1213" y="3508"/>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0" name="Line 42">
                <a:extLst>
                  <a:ext uri="{FF2B5EF4-FFF2-40B4-BE49-F238E27FC236}">
                    <a16:creationId xmlns:a16="http://schemas.microsoft.com/office/drawing/2014/main" id="{484D648A-3257-2B45-8669-ED9980CF3F79}"/>
                  </a:ext>
                </a:extLst>
              </p:cNvPr>
              <p:cNvSpPr>
                <a:spLocks noChangeShapeType="1"/>
              </p:cNvSpPr>
              <p:nvPr/>
            </p:nvSpPr>
            <p:spPr bwMode="auto">
              <a:xfrm>
                <a:off x="1213" y="3746"/>
                <a:ext cx="0" cy="56"/>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61" name="Text Box 48">
              <a:extLst>
                <a:ext uri="{FF2B5EF4-FFF2-40B4-BE49-F238E27FC236}">
                  <a16:creationId xmlns:a16="http://schemas.microsoft.com/office/drawing/2014/main" id="{3025677D-1A39-4D4E-952D-47FA93E9C304}"/>
                </a:ext>
              </a:extLst>
            </p:cNvPr>
            <p:cNvSpPr txBox="1">
              <a:spLocks noChangeArrowheads="1"/>
            </p:cNvSpPr>
            <p:nvPr/>
          </p:nvSpPr>
          <p:spPr bwMode="auto">
            <a:xfrm>
              <a:off x="2882486" y="4547428"/>
              <a:ext cx="20066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IPv4 source, dest addr </a:t>
              </a:r>
            </a:p>
          </p:txBody>
        </p:sp>
        <p:sp>
          <p:nvSpPr>
            <p:cNvPr id="62" name="Text Box 50">
              <a:extLst>
                <a:ext uri="{FF2B5EF4-FFF2-40B4-BE49-F238E27FC236}">
                  <a16:creationId xmlns:a16="http://schemas.microsoft.com/office/drawing/2014/main" id="{3F15789A-CD81-DA43-90BD-430C29BF1ECC}"/>
                </a:ext>
              </a:extLst>
            </p:cNvPr>
            <p:cNvSpPr txBox="1">
              <a:spLocks noChangeArrowheads="1"/>
            </p:cNvSpPr>
            <p:nvPr/>
          </p:nvSpPr>
          <p:spPr bwMode="auto">
            <a:xfrm>
              <a:off x="2588799" y="4315653"/>
              <a:ext cx="1652587"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IPv4 header fields </a:t>
              </a:r>
            </a:p>
          </p:txBody>
        </p:sp>
        <p:sp>
          <p:nvSpPr>
            <p:cNvPr id="63" name="Line 55">
              <a:extLst>
                <a:ext uri="{FF2B5EF4-FFF2-40B4-BE49-F238E27FC236}">
                  <a16:creationId xmlns:a16="http://schemas.microsoft.com/office/drawing/2014/main" id="{2B0FC6EA-6836-1247-B55A-1F3BC4B8C3BF}"/>
                </a:ext>
              </a:extLst>
            </p:cNvPr>
            <p:cNvSpPr>
              <a:spLocks noChangeShapeType="1"/>
            </p:cNvSpPr>
            <p:nvPr/>
          </p:nvSpPr>
          <p:spPr bwMode="auto">
            <a:xfrm>
              <a:off x="4141374" y="4806191"/>
              <a:ext cx="0" cy="738187"/>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4" name="Line 56">
              <a:extLst>
                <a:ext uri="{FF2B5EF4-FFF2-40B4-BE49-F238E27FC236}">
                  <a16:creationId xmlns:a16="http://schemas.microsoft.com/office/drawing/2014/main" id="{575738DA-3D85-0C40-B1CC-102540708635}"/>
                </a:ext>
              </a:extLst>
            </p:cNvPr>
            <p:cNvSpPr>
              <a:spLocks noChangeShapeType="1"/>
            </p:cNvSpPr>
            <p:nvPr/>
          </p:nvSpPr>
          <p:spPr bwMode="auto">
            <a:xfrm>
              <a:off x="4146136" y="4801428"/>
              <a:ext cx="381000" cy="738188"/>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5" name="Line 57">
              <a:extLst>
                <a:ext uri="{FF2B5EF4-FFF2-40B4-BE49-F238E27FC236}">
                  <a16:creationId xmlns:a16="http://schemas.microsoft.com/office/drawing/2014/main" id="{25FB55E6-487A-584F-801B-6DCFD28711EB}"/>
                </a:ext>
              </a:extLst>
            </p:cNvPr>
            <p:cNvSpPr>
              <a:spLocks noChangeShapeType="1"/>
            </p:cNvSpPr>
            <p:nvPr/>
          </p:nvSpPr>
          <p:spPr bwMode="auto">
            <a:xfrm>
              <a:off x="3546061" y="4558541"/>
              <a:ext cx="0" cy="976312"/>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6" name="Text Box 23">
              <a:extLst>
                <a:ext uri="{FF2B5EF4-FFF2-40B4-BE49-F238E27FC236}">
                  <a16:creationId xmlns:a16="http://schemas.microsoft.com/office/drawing/2014/main" id="{F83CF542-0D7B-B642-9D47-1F5780EFFFE6}"/>
                </a:ext>
              </a:extLst>
            </p:cNvPr>
            <p:cNvSpPr txBox="1">
              <a:spLocks noChangeArrowheads="1"/>
            </p:cNvSpPr>
            <p:nvPr/>
          </p:nvSpPr>
          <p:spPr bwMode="auto">
            <a:xfrm>
              <a:off x="4949411" y="6176203"/>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IPv4 datagram</a:t>
              </a:r>
            </a:p>
          </p:txBody>
        </p:sp>
        <p:sp>
          <p:nvSpPr>
            <p:cNvPr id="67" name="Line 24">
              <a:extLst>
                <a:ext uri="{FF2B5EF4-FFF2-40B4-BE49-F238E27FC236}">
                  <a16:creationId xmlns:a16="http://schemas.microsoft.com/office/drawing/2014/main" id="{FC5D76F7-DA23-B744-AEE7-007E350319B9}"/>
                </a:ext>
              </a:extLst>
            </p:cNvPr>
            <p:cNvSpPr>
              <a:spLocks noChangeShapeType="1"/>
            </p:cNvSpPr>
            <p:nvPr/>
          </p:nvSpPr>
          <p:spPr bwMode="auto">
            <a:xfrm>
              <a:off x="6570249" y="6365116"/>
              <a:ext cx="16954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25">
              <a:extLst>
                <a:ext uri="{FF2B5EF4-FFF2-40B4-BE49-F238E27FC236}">
                  <a16:creationId xmlns:a16="http://schemas.microsoft.com/office/drawing/2014/main" id="{37CA3CBB-F876-E848-B825-EA004F538DB7}"/>
                </a:ext>
              </a:extLst>
            </p:cNvPr>
            <p:cNvSpPr>
              <a:spLocks noChangeShapeType="1"/>
            </p:cNvSpPr>
            <p:nvPr/>
          </p:nvSpPr>
          <p:spPr bwMode="auto">
            <a:xfrm flipH="1">
              <a:off x="3380961" y="6365116"/>
              <a:ext cx="16065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9" name="Text Box 64">
              <a:extLst>
                <a:ext uri="{FF2B5EF4-FFF2-40B4-BE49-F238E27FC236}">
                  <a16:creationId xmlns:a16="http://schemas.microsoft.com/office/drawing/2014/main" id="{3D823FF2-049B-2745-A899-C1EADB194DD4}"/>
                </a:ext>
              </a:extLst>
            </p:cNvPr>
            <p:cNvSpPr txBox="1">
              <a:spLocks noChangeArrowheads="1"/>
            </p:cNvSpPr>
            <p:nvPr/>
          </p:nvSpPr>
          <p:spPr bwMode="auto">
            <a:xfrm>
              <a:off x="5670136" y="5826953"/>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 datagram</a:t>
              </a:r>
            </a:p>
          </p:txBody>
        </p:sp>
        <p:sp>
          <p:nvSpPr>
            <p:cNvPr id="70" name="Line 65">
              <a:extLst>
                <a:ext uri="{FF2B5EF4-FFF2-40B4-BE49-F238E27FC236}">
                  <a16:creationId xmlns:a16="http://schemas.microsoft.com/office/drawing/2014/main" id="{647F016D-72CE-0A42-A123-FC8779F68E9D}"/>
                </a:ext>
              </a:extLst>
            </p:cNvPr>
            <p:cNvSpPr>
              <a:spLocks noChangeShapeType="1"/>
            </p:cNvSpPr>
            <p:nvPr/>
          </p:nvSpPr>
          <p:spPr bwMode="auto">
            <a:xfrm>
              <a:off x="7306849" y="5996816"/>
              <a:ext cx="8572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1" name="Line 66">
              <a:extLst>
                <a:ext uri="{FF2B5EF4-FFF2-40B4-BE49-F238E27FC236}">
                  <a16:creationId xmlns:a16="http://schemas.microsoft.com/office/drawing/2014/main" id="{D1F92FDA-6A3B-4F4D-9882-D486C8F81A16}"/>
                </a:ext>
              </a:extLst>
            </p:cNvPr>
            <p:cNvSpPr>
              <a:spLocks noChangeShapeType="1"/>
            </p:cNvSpPr>
            <p:nvPr/>
          </p:nvSpPr>
          <p:spPr bwMode="auto">
            <a:xfrm flipH="1">
              <a:off x="4808124" y="5996816"/>
              <a:ext cx="925512"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2" name="Rectangle 69">
              <a:extLst>
                <a:ext uri="{FF2B5EF4-FFF2-40B4-BE49-F238E27FC236}">
                  <a16:creationId xmlns:a16="http://schemas.microsoft.com/office/drawing/2014/main" id="{3CA4B0A3-1924-9F4B-8C00-0B7305199E0B}"/>
                </a:ext>
              </a:extLst>
            </p:cNvPr>
            <p:cNvSpPr>
              <a:spLocks noChangeArrowheads="1"/>
            </p:cNvSpPr>
            <p:nvPr/>
          </p:nvSpPr>
          <p:spPr bwMode="auto">
            <a:xfrm>
              <a:off x="4776374" y="5384041"/>
              <a:ext cx="3422650" cy="401637"/>
            </a:xfrm>
            <a:prstGeom prst="rect">
              <a:avLst/>
            </a:prstGeom>
            <a:solidFill>
              <a:srgbClr val="66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nvGrpSpPr>
            <p:cNvPr id="73" name="Group 70">
              <a:extLst>
                <a:ext uri="{FF2B5EF4-FFF2-40B4-BE49-F238E27FC236}">
                  <a16:creationId xmlns:a16="http://schemas.microsoft.com/office/drawing/2014/main" id="{F5129026-19D5-D04F-AA22-0EA328FF6601}"/>
                </a:ext>
              </a:extLst>
            </p:cNvPr>
            <p:cNvGrpSpPr>
              <a:grpSpLocks/>
            </p:cNvGrpSpPr>
            <p:nvPr/>
          </p:nvGrpSpPr>
          <p:grpSpPr bwMode="auto">
            <a:xfrm>
              <a:off x="5838411" y="4414078"/>
              <a:ext cx="3379788" cy="1109663"/>
              <a:chOff x="2868" y="2782"/>
              <a:chExt cx="2129" cy="699"/>
            </a:xfrm>
          </p:grpSpPr>
          <p:sp>
            <p:nvSpPr>
              <p:cNvPr id="74" name="Text Box 51">
                <a:extLst>
                  <a:ext uri="{FF2B5EF4-FFF2-40B4-BE49-F238E27FC236}">
                    <a16:creationId xmlns:a16="http://schemas.microsoft.com/office/drawing/2014/main" id="{0B64CEDF-9FF3-9140-9742-3908E5BF0A76}"/>
                  </a:ext>
                </a:extLst>
              </p:cNvPr>
              <p:cNvSpPr txBox="1">
                <a:spLocks noChangeArrowheads="1"/>
              </p:cNvSpPr>
              <p:nvPr/>
            </p:nvSpPr>
            <p:spPr bwMode="auto">
              <a:xfrm>
                <a:off x="4204" y="2782"/>
                <a:ext cx="79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IPv4 payload </a:t>
                </a:r>
              </a:p>
            </p:txBody>
          </p:sp>
          <p:sp>
            <p:nvSpPr>
              <p:cNvPr id="75" name="Line 54">
                <a:extLst>
                  <a:ext uri="{FF2B5EF4-FFF2-40B4-BE49-F238E27FC236}">
                    <a16:creationId xmlns:a16="http://schemas.microsoft.com/office/drawing/2014/main" id="{A0D83449-189A-C940-A264-4540DB3CDD5C}"/>
                  </a:ext>
                </a:extLst>
              </p:cNvPr>
              <p:cNvSpPr>
                <a:spLocks noChangeShapeType="1"/>
              </p:cNvSpPr>
              <p:nvPr/>
            </p:nvSpPr>
            <p:spPr bwMode="auto">
              <a:xfrm flipH="1">
                <a:off x="2868" y="2979"/>
                <a:ext cx="1532" cy="502"/>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76" name="Group 71">
            <a:extLst>
              <a:ext uri="{FF2B5EF4-FFF2-40B4-BE49-F238E27FC236}">
                <a16:creationId xmlns:a16="http://schemas.microsoft.com/office/drawing/2014/main" id="{11FE3D05-AB54-8048-97B8-F988E3FA27D7}"/>
              </a:ext>
            </a:extLst>
          </p:cNvPr>
          <p:cNvGrpSpPr>
            <a:grpSpLocks/>
          </p:cNvGrpSpPr>
          <p:nvPr/>
        </p:nvGrpSpPr>
        <p:grpSpPr bwMode="auto">
          <a:xfrm>
            <a:off x="4792249" y="4318828"/>
            <a:ext cx="3402012" cy="1476375"/>
            <a:chOff x="2280" y="1247"/>
            <a:chExt cx="2143" cy="930"/>
          </a:xfrm>
        </p:grpSpPr>
        <p:sp>
          <p:nvSpPr>
            <p:cNvPr id="77" name="Rectangle 5">
              <a:extLst>
                <a:ext uri="{FF2B5EF4-FFF2-40B4-BE49-F238E27FC236}">
                  <a16:creationId xmlns:a16="http://schemas.microsoft.com/office/drawing/2014/main" id="{7836EF7C-2C36-D04E-9464-59A64A8CE943}"/>
                </a:ext>
              </a:extLst>
            </p:cNvPr>
            <p:cNvSpPr>
              <a:spLocks noChangeArrowheads="1"/>
            </p:cNvSpPr>
            <p:nvPr/>
          </p:nvSpPr>
          <p:spPr bwMode="auto">
            <a:xfrm>
              <a:off x="2280" y="1918"/>
              <a:ext cx="2143" cy="253"/>
            </a:xfrm>
            <a:prstGeom prst="rect">
              <a:avLst/>
            </a:prstGeom>
            <a:solidFill>
              <a:srgbClr val="66CCFF"/>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78" name="Line 8">
              <a:extLst>
                <a:ext uri="{FF2B5EF4-FFF2-40B4-BE49-F238E27FC236}">
                  <a16:creationId xmlns:a16="http://schemas.microsoft.com/office/drawing/2014/main" id="{22F7E034-02DD-0244-A9BA-0A7469D63EA3}"/>
                </a:ext>
              </a:extLst>
            </p:cNvPr>
            <p:cNvSpPr>
              <a:spLocks noChangeShapeType="1"/>
            </p:cNvSpPr>
            <p:nvPr/>
          </p:nvSpPr>
          <p:spPr bwMode="auto">
            <a:xfrm>
              <a:off x="2333" y="1918"/>
              <a:ext cx="0" cy="2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9" name="Line 9">
              <a:extLst>
                <a:ext uri="{FF2B5EF4-FFF2-40B4-BE49-F238E27FC236}">
                  <a16:creationId xmlns:a16="http://schemas.microsoft.com/office/drawing/2014/main" id="{43D3B1B8-8C3B-8940-B5FC-CC0850459D80}"/>
                </a:ext>
              </a:extLst>
            </p:cNvPr>
            <p:cNvSpPr>
              <a:spLocks noChangeShapeType="1"/>
            </p:cNvSpPr>
            <p:nvPr/>
          </p:nvSpPr>
          <p:spPr bwMode="auto">
            <a:xfrm>
              <a:off x="2307" y="1917"/>
              <a:ext cx="0" cy="2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0" name="Line 10">
              <a:extLst>
                <a:ext uri="{FF2B5EF4-FFF2-40B4-BE49-F238E27FC236}">
                  <a16:creationId xmlns:a16="http://schemas.microsoft.com/office/drawing/2014/main" id="{D4EEA358-A0E2-2E4C-B3F1-4AB85620D57A}"/>
                </a:ext>
              </a:extLst>
            </p:cNvPr>
            <p:cNvSpPr>
              <a:spLocks noChangeShapeType="1"/>
            </p:cNvSpPr>
            <p:nvPr/>
          </p:nvSpPr>
          <p:spPr bwMode="auto">
            <a:xfrm>
              <a:off x="2381" y="1918"/>
              <a:ext cx="0" cy="2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1" name="Line 11">
              <a:extLst>
                <a:ext uri="{FF2B5EF4-FFF2-40B4-BE49-F238E27FC236}">
                  <a16:creationId xmlns:a16="http://schemas.microsoft.com/office/drawing/2014/main" id="{044BD051-8D50-4149-AA8D-83655F9F0995}"/>
                </a:ext>
              </a:extLst>
            </p:cNvPr>
            <p:cNvSpPr>
              <a:spLocks noChangeShapeType="1"/>
            </p:cNvSpPr>
            <p:nvPr/>
          </p:nvSpPr>
          <p:spPr bwMode="auto">
            <a:xfrm>
              <a:off x="2407" y="1916"/>
              <a:ext cx="0" cy="2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2" name="Line 12">
              <a:extLst>
                <a:ext uri="{FF2B5EF4-FFF2-40B4-BE49-F238E27FC236}">
                  <a16:creationId xmlns:a16="http://schemas.microsoft.com/office/drawing/2014/main" id="{16F7C54D-7A80-2C4A-80DA-304D757F0F38}"/>
                </a:ext>
              </a:extLst>
            </p:cNvPr>
            <p:cNvSpPr>
              <a:spLocks noChangeShapeType="1"/>
            </p:cNvSpPr>
            <p:nvPr/>
          </p:nvSpPr>
          <p:spPr bwMode="auto">
            <a:xfrm>
              <a:off x="2441" y="1916"/>
              <a:ext cx="0" cy="2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3" name="Line 13">
              <a:extLst>
                <a:ext uri="{FF2B5EF4-FFF2-40B4-BE49-F238E27FC236}">
                  <a16:creationId xmlns:a16="http://schemas.microsoft.com/office/drawing/2014/main" id="{BCAFC5F9-EFA9-0C42-B353-8A1070775B65}"/>
                </a:ext>
              </a:extLst>
            </p:cNvPr>
            <p:cNvSpPr>
              <a:spLocks noChangeShapeType="1"/>
            </p:cNvSpPr>
            <p:nvPr/>
          </p:nvSpPr>
          <p:spPr bwMode="auto">
            <a:xfrm>
              <a:off x="2483" y="1916"/>
              <a:ext cx="0" cy="2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Line 14">
              <a:extLst>
                <a:ext uri="{FF2B5EF4-FFF2-40B4-BE49-F238E27FC236}">
                  <a16:creationId xmlns:a16="http://schemas.microsoft.com/office/drawing/2014/main" id="{7A455CBF-E8BD-0F48-B73C-FE33944CE085}"/>
                </a:ext>
              </a:extLst>
            </p:cNvPr>
            <p:cNvSpPr>
              <a:spLocks noChangeShapeType="1"/>
            </p:cNvSpPr>
            <p:nvPr/>
          </p:nvSpPr>
          <p:spPr bwMode="auto">
            <a:xfrm>
              <a:off x="2679" y="1923"/>
              <a:ext cx="0" cy="2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Line 15">
              <a:extLst>
                <a:ext uri="{FF2B5EF4-FFF2-40B4-BE49-F238E27FC236}">
                  <a16:creationId xmlns:a16="http://schemas.microsoft.com/office/drawing/2014/main" id="{850745A4-4FB6-764F-9779-3BFEABB0B564}"/>
                </a:ext>
              </a:extLst>
            </p:cNvPr>
            <p:cNvSpPr>
              <a:spLocks noChangeShapeType="1"/>
            </p:cNvSpPr>
            <p:nvPr/>
          </p:nvSpPr>
          <p:spPr bwMode="auto">
            <a:xfrm>
              <a:off x="2915" y="1923"/>
              <a:ext cx="0" cy="2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6" name="Text Box 16">
              <a:extLst>
                <a:ext uri="{FF2B5EF4-FFF2-40B4-BE49-F238E27FC236}">
                  <a16:creationId xmlns:a16="http://schemas.microsoft.com/office/drawing/2014/main" id="{C92465C7-640E-8E40-AABE-A68237BB5270}"/>
                </a:ext>
              </a:extLst>
            </p:cNvPr>
            <p:cNvSpPr txBox="1">
              <a:spLocks noChangeArrowheads="1"/>
            </p:cNvSpPr>
            <p:nvPr/>
          </p:nvSpPr>
          <p:spPr bwMode="auto">
            <a:xfrm>
              <a:off x="2672" y="1557"/>
              <a:ext cx="103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UDP/TCP payload</a:t>
              </a:r>
            </a:p>
          </p:txBody>
        </p:sp>
        <p:sp>
          <p:nvSpPr>
            <p:cNvPr id="87" name="Text Box 17">
              <a:extLst>
                <a:ext uri="{FF2B5EF4-FFF2-40B4-BE49-F238E27FC236}">
                  <a16:creationId xmlns:a16="http://schemas.microsoft.com/office/drawing/2014/main" id="{0FFE545A-E60B-2A44-B522-258BF945C0F5}"/>
                </a:ext>
              </a:extLst>
            </p:cNvPr>
            <p:cNvSpPr txBox="1">
              <a:spLocks noChangeArrowheads="1"/>
            </p:cNvSpPr>
            <p:nvPr/>
          </p:nvSpPr>
          <p:spPr bwMode="auto">
            <a:xfrm>
              <a:off x="2500" y="1396"/>
              <a:ext cx="1202"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 source dest addr</a:t>
              </a:r>
            </a:p>
          </p:txBody>
        </p:sp>
        <p:sp>
          <p:nvSpPr>
            <p:cNvPr id="88" name="Text Box 18">
              <a:extLst>
                <a:ext uri="{FF2B5EF4-FFF2-40B4-BE49-F238E27FC236}">
                  <a16:creationId xmlns:a16="http://schemas.microsoft.com/office/drawing/2014/main" id="{5BD7D9E7-6402-9D47-BA33-3A9B8E5B107C}"/>
                </a:ext>
              </a:extLst>
            </p:cNvPr>
            <p:cNvSpPr txBox="1">
              <a:spLocks noChangeArrowheads="1"/>
            </p:cNvSpPr>
            <p:nvPr/>
          </p:nvSpPr>
          <p:spPr bwMode="auto">
            <a:xfrm>
              <a:off x="2314" y="1247"/>
              <a:ext cx="1010"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 header fields</a:t>
              </a:r>
            </a:p>
          </p:txBody>
        </p:sp>
        <p:sp>
          <p:nvSpPr>
            <p:cNvPr id="89" name="Line 19">
              <a:extLst>
                <a:ext uri="{FF2B5EF4-FFF2-40B4-BE49-F238E27FC236}">
                  <a16:creationId xmlns:a16="http://schemas.microsoft.com/office/drawing/2014/main" id="{966AB423-8D07-2E42-BE6D-24621D3AA5B0}"/>
                </a:ext>
              </a:extLst>
            </p:cNvPr>
            <p:cNvSpPr>
              <a:spLocks noChangeShapeType="1"/>
            </p:cNvSpPr>
            <p:nvPr/>
          </p:nvSpPr>
          <p:spPr bwMode="auto">
            <a:xfrm>
              <a:off x="2602" y="1543"/>
              <a:ext cx="3" cy="442"/>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0" name="Line 20">
              <a:extLst>
                <a:ext uri="{FF2B5EF4-FFF2-40B4-BE49-F238E27FC236}">
                  <a16:creationId xmlns:a16="http://schemas.microsoft.com/office/drawing/2014/main" id="{E2986984-445C-9D40-98A5-B2B136507A4C}"/>
                </a:ext>
              </a:extLst>
            </p:cNvPr>
            <p:cNvSpPr>
              <a:spLocks noChangeShapeType="1"/>
            </p:cNvSpPr>
            <p:nvPr/>
          </p:nvSpPr>
          <p:spPr bwMode="auto">
            <a:xfrm>
              <a:off x="2594" y="1546"/>
              <a:ext cx="174" cy="440"/>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1" name="Line 58">
              <a:extLst>
                <a:ext uri="{FF2B5EF4-FFF2-40B4-BE49-F238E27FC236}">
                  <a16:creationId xmlns:a16="http://schemas.microsoft.com/office/drawing/2014/main" id="{FCCF7949-C7D9-4B4B-8F2F-D4A3EAD4DD97}"/>
                </a:ext>
              </a:extLst>
            </p:cNvPr>
            <p:cNvSpPr>
              <a:spLocks noChangeShapeType="1"/>
            </p:cNvSpPr>
            <p:nvPr/>
          </p:nvSpPr>
          <p:spPr bwMode="auto">
            <a:xfrm>
              <a:off x="2386" y="1399"/>
              <a:ext cx="0" cy="549"/>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2" name="Line 59">
              <a:extLst>
                <a:ext uri="{FF2B5EF4-FFF2-40B4-BE49-F238E27FC236}">
                  <a16:creationId xmlns:a16="http://schemas.microsoft.com/office/drawing/2014/main" id="{2EE4142D-9D18-8544-8787-6701552DE833}"/>
                </a:ext>
              </a:extLst>
            </p:cNvPr>
            <p:cNvSpPr>
              <a:spLocks noChangeShapeType="1"/>
            </p:cNvSpPr>
            <p:nvPr/>
          </p:nvSpPr>
          <p:spPr bwMode="auto">
            <a:xfrm>
              <a:off x="3334" y="1720"/>
              <a:ext cx="0" cy="252"/>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3" name="Content Placeholder 1">
            <a:extLst>
              <a:ext uri="{FF2B5EF4-FFF2-40B4-BE49-F238E27FC236}">
                <a16:creationId xmlns:a16="http://schemas.microsoft.com/office/drawing/2014/main" id="{540A4A87-3C0C-F547-82DE-27743B195213}"/>
              </a:ext>
            </a:extLst>
          </p:cNvPr>
          <p:cNvSpPr txBox="1">
            <a:spLocks/>
          </p:cNvSpPr>
          <p:nvPr/>
        </p:nvSpPr>
        <p:spPr>
          <a:xfrm>
            <a:off x="844826" y="2618555"/>
            <a:ext cx="10515600" cy="139685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ＭＳ Ｐゴシック" panose="020B0600070205080204" pitchFamily="34" charset="-128"/>
              </a:rPr>
              <a:t>tunneling: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IPv6 datagram carried as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payload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 in IPv4 datagram among IPv4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routers (“packet within a packet”)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ＭＳ Ｐゴシック" panose="020B0600070205080204" pitchFamily="34" charset="-128"/>
              </a:rPr>
              <a:t>tunneling used extensively in other contexts (4G/5G)</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4" name="Slide Number Placeholder 3">
            <a:extLst>
              <a:ext uri="{FF2B5EF4-FFF2-40B4-BE49-F238E27FC236}">
                <a16:creationId xmlns:a16="http://schemas.microsoft.com/office/drawing/2014/main" id="{945B7C4C-9296-874F-B9F9-50A07C0FDEE1}"/>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73</a:t>
            </a:fld>
            <a:endParaRPr lang="en-US" dirty="0"/>
          </a:p>
        </p:txBody>
      </p:sp>
    </p:spTree>
    <p:extLst>
      <p:ext uri="{BB962C8B-B14F-4D97-AF65-F5344CB8AC3E}">
        <p14:creationId xmlns:p14="http://schemas.microsoft.com/office/powerpoint/2010/main" val="186678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dissolve">
                                      <p:cBhvr>
                                        <p:cTn id="7" dur="500"/>
                                        <p:tgtEl>
                                          <p:spTgt spid="9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6"/>
                                        </p:tgtEl>
                                        <p:attrNameLst>
                                          <p:attrName>style.visibility</p:attrName>
                                        </p:attrNameLst>
                                      </p:cBhvr>
                                      <p:to>
                                        <p:strVal val="visible"/>
                                      </p:to>
                                    </p:set>
                                    <p:animEffect transition="in" filter="dissolve">
                                      <p:cBhvr>
                                        <p:cTn id="1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Tunneling and encapsulation</a:t>
            </a:r>
          </a:p>
        </p:txBody>
      </p:sp>
      <p:sp>
        <p:nvSpPr>
          <p:cNvPr id="168" name="Text Box 75">
            <a:extLst>
              <a:ext uri="{FF2B5EF4-FFF2-40B4-BE49-F238E27FC236}">
                <a16:creationId xmlns:a16="http://schemas.microsoft.com/office/drawing/2014/main" id="{9929FFB1-4B85-B14E-8A8D-EE3B2BBCB609}"/>
              </a:ext>
            </a:extLst>
          </p:cNvPr>
          <p:cNvSpPr txBox="1">
            <a:spLocks noChangeArrowheads="1"/>
          </p:cNvSpPr>
          <p:nvPr/>
        </p:nvSpPr>
        <p:spPr bwMode="auto">
          <a:xfrm>
            <a:off x="888274" y="1697883"/>
            <a:ext cx="275952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Ethernet connecting two IPv6 routers:</a:t>
            </a:r>
          </a:p>
        </p:txBody>
      </p:sp>
      <p:grpSp>
        <p:nvGrpSpPr>
          <p:cNvPr id="3" name="Group 2">
            <a:extLst>
              <a:ext uri="{FF2B5EF4-FFF2-40B4-BE49-F238E27FC236}">
                <a16:creationId xmlns:a16="http://schemas.microsoft.com/office/drawing/2014/main" id="{9516739A-1258-BE4F-9C41-77F7DE9A3736}"/>
              </a:ext>
            </a:extLst>
          </p:cNvPr>
          <p:cNvGrpSpPr/>
          <p:nvPr/>
        </p:nvGrpSpPr>
        <p:grpSpPr>
          <a:xfrm>
            <a:off x="4274280" y="1626442"/>
            <a:ext cx="5834767" cy="995120"/>
            <a:chOff x="3663591" y="1108282"/>
            <a:chExt cx="5834767" cy="995120"/>
          </a:xfrm>
        </p:grpSpPr>
        <p:sp>
          <p:nvSpPr>
            <p:cNvPr id="167" name="Rectangle 67">
              <a:extLst>
                <a:ext uri="{FF2B5EF4-FFF2-40B4-BE49-F238E27FC236}">
                  <a16:creationId xmlns:a16="http://schemas.microsoft.com/office/drawing/2014/main" id="{09A35161-06D7-5F46-8581-CAD586A060A0}"/>
                </a:ext>
              </a:extLst>
            </p:cNvPr>
            <p:cNvSpPr>
              <a:spLocks noChangeArrowheads="1"/>
            </p:cNvSpPr>
            <p:nvPr/>
          </p:nvSpPr>
          <p:spPr bwMode="auto">
            <a:xfrm>
              <a:off x="5385352" y="1616420"/>
              <a:ext cx="2405062" cy="66675"/>
            </a:xfrm>
            <a:prstGeom prst="rect">
              <a:avLst/>
            </a:prstGeom>
            <a:solidFill>
              <a:srgbClr val="CC0000"/>
            </a:solidFill>
            <a:ln w="9525">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69" name="Text Box 244">
              <a:extLst>
                <a:ext uri="{FF2B5EF4-FFF2-40B4-BE49-F238E27FC236}">
                  <a16:creationId xmlns:a16="http://schemas.microsoft.com/office/drawing/2014/main" id="{8F946424-1CCF-1D48-9329-4BE5B2E1BE06}"/>
                </a:ext>
              </a:extLst>
            </p:cNvPr>
            <p:cNvSpPr txBox="1">
              <a:spLocks noChangeArrowheads="1"/>
            </p:cNvSpPr>
            <p:nvPr/>
          </p:nvSpPr>
          <p:spPr bwMode="auto">
            <a:xfrm>
              <a:off x="5480234" y="1110007"/>
              <a:ext cx="2471780" cy="51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Ethernet connects two IPv6 routers</a:t>
              </a:r>
            </a:p>
          </p:txBody>
        </p:sp>
        <p:grpSp>
          <p:nvGrpSpPr>
            <p:cNvPr id="269" name="Group 268">
              <a:extLst>
                <a:ext uri="{FF2B5EF4-FFF2-40B4-BE49-F238E27FC236}">
                  <a16:creationId xmlns:a16="http://schemas.microsoft.com/office/drawing/2014/main" id="{F2AFC9CA-57A7-2A4B-B2A8-73EE2B3D1201}"/>
                </a:ext>
              </a:extLst>
            </p:cNvPr>
            <p:cNvGrpSpPr/>
            <p:nvPr/>
          </p:nvGrpSpPr>
          <p:grpSpPr>
            <a:xfrm>
              <a:off x="3663591" y="1108282"/>
              <a:ext cx="1764058" cy="965200"/>
              <a:chOff x="3670217" y="2254595"/>
              <a:chExt cx="1764058" cy="965200"/>
            </a:xfrm>
          </p:grpSpPr>
          <p:sp>
            <p:nvSpPr>
              <p:cNvPr id="270" name="Text Box 92">
                <a:extLst>
                  <a:ext uri="{FF2B5EF4-FFF2-40B4-BE49-F238E27FC236}">
                    <a16:creationId xmlns:a16="http://schemas.microsoft.com/office/drawing/2014/main" id="{2E0B16B3-F2F3-2C48-B2D9-7825734D0A01}"/>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a:t>
                </a:r>
              </a:p>
            </p:txBody>
          </p:sp>
          <p:sp>
            <p:nvSpPr>
              <p:cNvPr id="271" name="Text Box 108">
                <a:extLst>
                  <a:ext uri="{FF2B5EF4-FFF2-40B4-BE49-F238E27FC236}">
                    <a16:creationId xmlns:a16="http://schemas.microsoft.com/office/drawing/2014/main" id="{F159ED48-E177-7C41-B64B-06B2B085521B}"/>
                  </a:ext>
                </a:extLst>
              </p:cNvPr>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a:t>
                </a:r>
              </a:p>
            </p:txBody>
          </p:sp>
          <p:sp>
            <p:nvSpPr>
              <p:cNvPr id="272" name="Line 141">
                <a:extLst>
                  <a:ext uri="{FF2B5EF4-FFF2-40B4-BE49-F238E27FC236}">
                    <a16:creationId xmlns:a16="http://schemas.microsoft.com/office/drawing/2014/main" id="{0635167B-2AF3-A14C-85E2-3598CB9CF52F}"/>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3" name="Text Box 143">
                <a:extLst>
                  <a:ext uri="{FF2B5EF4-FFF2-40B4-BE49-F238E27FC236}">
                    <a16:creationId xmlns:a16="http://schemas.microsoft.com/office/drawing/2014/main" id="{87A044D8-2093-0E46-9D20-BAE30730DC1F}"/>
                  </a:ext>
                </a:extLst>
              </p:cNvPr>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274" name="Text Box 144">
                <a:extLst>
                  <a:ext uri="{FF2B5EF4-FFF2-40B4-BE49-F238E27FC236}">
                    <a16:creationId xmlns:a16="http://schemas.microsoft.com/office/drawing/2014/main" id="{F207BD95-5E7A-4D4E-BE7D-41925B60863F}"/>
                  </a:ext>
                </a:extLst>
              </p:cNvPr>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grpSp>
            <p:nvGrpSpPr>
              <p:cNvPr id="275" name="Group 274">
                <a:extLst>
                  <a:ext uri="{FF2B5EF4-FFF2-40B4-BE49-F238E27FC236}">
                    <a16:creationId xmlns:a16="http://schemas.microsoft.com/office/drawing/2014/main" id="{4A073E69-860F-5249-AFC4-C4A38D391439}"/>
                  </a:ext>
                </a:extLst>
              </p:cNvPr>
              <p:cNvGrpSpPr/>
              <p:nvPr/>
            </p:nvGrpSpPr>
            <p:grpSpPr>
              <a:xfrm>
                <a:off x="3670217" y="2586162"/>
                <a:ext cx="731126" cy="344556"/>
                <a:chOff x="7493876" y="2774731"/>
                <a:chExt cx="1481958" cy="894622"/>
              </a:xfrm>
            </p:grpSpPr>
            <p:sp>
              <p:nvSpPr>
                <p:cNvPr id="284" name="Freeform 283">
                  <a:extLst>
                    <a:ext uri="{FF2B5EF4-FFF2-40B4-BE49-F238E27FC236}">
                      <a16:creationId xmlns:a16="http://schemas.microsoft.com/office/drawing/2014/main" id="{F8A16A7C-85C7-A24F-BB87-4093501CBD3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85" name="Oval 284">
                  <a:extLst>
                    <a:ext uri="{FF2B5EF4-FFF2-40B4-BE49-F238E27FC236}">
                      <a16:creationId xmlns:a16="http://schemas.microsoft.com/office/drawing/2014/main" id="{8BC5BF39-F377-5146-97C0-6EF8F1928312}"/>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86" name="Group 285">
                  <a:extLst>
                    <a:ext uri="{FF2B5EF4-FFF2-40B4-BE49-F238E27FC236}">
                      <a16:creationId xmlns:a16="http://schemas.microsoft.com/office/drawing/2014/main" id="{591C4487-83B3-D542-ADA7-A3219B9450D3}"/>
                    </a:ext>
                  </a:extLst>
                </p:cNvPr>
                <p:cNvGrpSpPr/>
                <p:nvPr/>
              </p:nvGrpSpPr>
              <p:grpSpPr>
                <a:xfrm>
                  <a:off x="7713663" y="2848339"/>
                  <a:ext cx="1042107" cy="425543"/>
                  <a:chOff x="7786941" y="2884917"/>
                  <a:chExt cx="897649" cy="353919"/>
                </a:xfrm>
              </p:grpSpPr>
              <p:sp>
                <p:nvSpPr>
                  <p:cNvPr id="287" name="Freeform 286">
                    <a:extLst>
                      <a:ext uri="{FF2B5EF4-FFF2-40B4-BE49-F238E27FC236}">
                        <a16:creationId xmlns:a16="http://schemas.microsoft.com/office/drawing/2014/main" id="{587D49BB-7359-F14F-9FAA-DBE4B215BD5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8" name="Freeform 287">
                    <a:extLst>
                      <a:ext uri="{FF2B5EF4-FFF2-40B4-BE49-F238E27FC236}">
                        <a16:creationId xmlns:a16="http://schemas.microsoft.com/office/drawing/2014/main" id="{A081F8B5-4855-AD41-8946-CFB9780B4B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9" name="Freeform 288">
                    <a:extLst>
                      <a:ext uri="{FF2B5EF4-FFF2-40B4-BE49-F238E27FC236}">
                        <a16:creationId xmlns:a16="http://schemas.microsoft.com/office/drawing/2014/main" id="{12524264-0777-0C42-AF6A-3CBF1F755F5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90" name="Freeform 289">
                    <a:extLst>
                      <a:ext uri="{FF2B5EF4-FFF2-40B4-BE49-F238E27FC236}">
                        <a16:creationId xmlns:a16="http://schemas.microsoft.com/office/drawing/2014/main" id="{FF4F4DB1-DF2D-BD4D-8E20-DCBADE21EC3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76" name="Group 275">
                <a:extLst>
                  <a:ext uri="{FF2B5EF4-FFF2-40B4-BE49-F238E27FC236}">
                    <a16:creationId xmlns:a16="http://schemas.microsoft.com/office/drawing/2014/main" id="{B5FF489C-4A51-4246-9098-943E871C0053}"/>
                  </a:ext>
                </a:extLst>
              </p:cNvPr>
              <p:cNvGrpSpPr/>
              <p:nvPr/>
            </p:nvGrpSpPr>
            <p:grpSpPr>
              <a:xfrm>
                <a:off x="4703149" y="2589549"/>
                <a:ext cx="731126" cy="344556"/>
                <a:chOff x="7493876" y="2774731"/>
                <a:chExt cx="1481958" cy="894622"/>
              </a:xfrm>
            </p:grpSpPr>
            <p:sp>
              <p:nvSpPr>
                <p:cNvPr id="277" name="Freeform 276">
                  <a:extLst>
                    <a:ext uri="{FF2B5EF4-FFF2-40B4-BE49-F238E27FC236}">
                      <a16:creationId xmlns:a16="http://schemas.microsoft.com/office/drawing/2014/main" id="{DF781C98-CD40-6448-A759-51A33B9B786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78" name="Oval 277">
                  <a:extLst>
                    <a:ext uri="{FF2B5EF4-FFF2-40B4-BE49-F238E27FC236}">
                      <a16:creationId xmlns:a16="http://schemas.microsoft.com/office/drawing/2014/main" id="{1ED403CB-BAEA-6B47-A295-E1B338E81081}"/>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79" name="Group 278">
                  <a:extLst>
                    <a:ext uri="{FF2B5EF4-FFF2-40B4-BE49-F238E27FC236}">
                      <a16:creationId xmlns:a16="http://schemas.microsoft.com/office/drawing/2014/main" id="{B654F614-FA15-3B4E-AF13-036BBC0D152E}"/>
                    </a:ext>
                  </a:extLst>
                </p:cNvPr>
                <p:cNvGrpSpPr/>
                <p:nvPr/>
              </p:nvGrpSpPr>
              <p:grpSpPr>
                <a:xfrm>
                  <a:off x="7713663" y="2848339"/>
                  <a:ext cx="1042107" cy="425543"/>
                  <a:chOff x="7786941" y="2884917"/>
                  <a:chExt cx="897649" cy="353919"/>
                </a:xfrm>
              </p:grpSpPr>
              <p:sp>
                <p:nvSpPr>
                  <p:cNvPr id="280" name="Freeform 279">
                    <a:extLst>
                      <a:ext uri="{FF2B5EF4-FFF2-40B4-BE49-F238E27FC236}">
                        <a16:creationId xmlns:a16="http://schemas.microsoft.com/office/drawing/2014/main" id="{3010894A-4D62-8948-8AAC-9B942BF5F27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1" name="Freeform 280">
                    <a:extLst>
                      <a:ext uri="{FF2B5EF4-FFF2-40B4-BE49-F238E27FC236}">
                        <a16:creationId xmlns:a16="http://schemas.microsoft.com/office/drawing/2014/main" id="{27D3A458-EB4A-F945-B4E8-15003E8491A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2" name="Freeform 281">
                    <a:extLst>
                      <a:ext uri="{FF2B5EF4-FFF2-40B4-BE49-F238E27FC236}">
                        <a16:creationId xmlns:a16="http://schemas.microsoft.com/office/drawing/2014/main" id="{CEF2E442-594C-4E44-B866-4A37719675A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3" name="Freeform 282">
                    <a:extLst>
                      <a:ext uri="{FF2B5EF4-FFF2-40B4-BE49-F238E27FC236}">
                        <a16:creationId xmlns:a16="http://schemas.microsoft.com/office/drawing/2014/main" id="{4AEACB60-4D98-B143-9AD1-BDCACC68427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291" name="Group 290">
              <a:extLst>
                <a:ext uri="{FF2B5EF4-FFF2-40B4-BE49-F238E27FC236}">
                  <a16:creationId xmlns:a16="http://schemas.microsoft.com/office/drawing/2014/main" id="{6CD9FE67-1834-004F-B7B8-EC2ACE51FC02}"/>
                </a:ext>
              </a:extLst>
            </p:cNvPr>
            <p:cNvGrpSpPr/>
            <p:nvPr/>
          </p:nvGrpSpPr>
          <p:grpSpPr>
            <a:xfrm>
              <a:off x="7734300" y="1138202"/>
              <a:ext cx="1764058" cy="965200"/>
              <a:chOff x="3670217" y="2254595"/>
              <a:chExt cx="1764058" cy="965200"/>
            </a:xfrm>
          </p:grpSpPr>
          <p:sp>
            <p:nvSpPr>
              <p:cNvPr id="292" name="Text Box 92">
                <a:extLst>
                  <a:ext uri="{FF2B5EF4-FFF2-40B4-BE49-F238E27FC236}">
                    <a16:creationId xmlns:a16="http://schemas.microsoft.com/office/drawing/2014/main" id="{4E1422BC-3A6A-6B44-A701-1A4C4A646A43}"/>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a:t>
                </a:r>
              </a:p>
            </p:txBody>
          </p:sp>
          <p:sp>
            <p:nvSpPr>
              <p:cNvPr id="293" name="Text Box 108">
                <a:extLst>
                  <a:ext uri="{FF2B5EF4-FFF2-40B4-BE49-F238E27FC236}">
                    <a16:creationId xmlns:a16="http://schemas.microsoft.com/office/drawing/2014/main" id="{6FC6F4F3-504B-0A4C-99EE-AAE5D6AF031D}"/>
                  </a:ext>
                </a:extLst>
              </p:cNvPr>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a:t>
                </a:r>
              </a:p>
            </p:txBody>
          </p:sp>
          <p:sp>
            <p:nvSpPr>
              <p:cNvPr id="294" name="Line 141">
                <a:extLst>
                  <a:ext uri="{FF2B5EF4-FFF2-40B4-BE49-F238E27FC236}">
                    <a16:creationId xmlns:a16="http://schemas.microsoft.com/office/drawing/2014/main" id="{90DCDADB-6394-A84B-BA95-D8E0F9F2E56B}"/>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5" name="Text Box 143">
                <a:extLst>
                  <a:ext uri="{FF2B5EF4-FFF2-40B4-BE49-F238E27FC236}">
                    <a16:creationId xmlns:a16="http://schemas.microsoft.com/office/drawing/2014/main" id="{18B62826-F267-0049-A412-8619C591057C}"/>
                  </a:ext>
                </a:extLst>
              </p:cNvPr>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296" name="Text Box 144">
                <a:extLst>
                  <a:ext uri="{FF2B5EF4-FFF2-40B4-BE49-F238E27FC236}">
                    <a16:creationId xmlns:a16="http://schemas.microsoft.com/office/drawing/2014/main" id="{DB366F83-3A13-0249-80B2-D1CABCF6E95E}"/>
                  </a:ext>
                </a:extLst>
              </p:cNvPr>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grpSp>
            <p:nvGrpSpPr>
              <p:cNvPr id="297" name="Group 296">
                <a:extLst>
                  <a:ext uri="{FF2B5EF4-FFF2-40B4-BE49-F238E27FC236}">
                    <a16:creationId xmlns:a16="http://schemas.microsoft.com/office/drawing/2014/main" id="{811A1EE5-9CFA-BD4B-BC78-E2DEBF1097E9}"/>
                  </a:ext>
                </a:extLst>
              </p:cNvPr>
              <p:cNvGrpSpPr/>
              <p:nvPr/>
            </p:nvGrpSpPr>
            <p:grpSpPr>
              <a:xfrm>
                <a:off x="3670217" y="2586162"/>
                <a:ext cx="731126" cy="344556"/>
                <a:chOff x="7493876" y="2774731"/>
                <a:chExt cx="1481958" cy="894622"/>
              </a:xfrm>
            </p:grpSpPr>
            <p:sp>
              <p:nvSpPr>
                <p:cNvPr id="306" name="Freeform 305">
                  <a:extLst>
                    <a:ext uri="{FF2B5EF4-FFF2-40B4-BE49-F238E27FC236}">
                      <a16:creationId xmlns:a16="http://schemas.microsoft.com/office/drawing/2014/main" id="{3A74AED1-F0EA-0349-BE24-8AC41946D59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07" name="Oval 306">
                  <a:extLst>
                    <a:ext uri="{FF2B5EF4-FFF2-40B4-BE49-F238E27FC236}">
                      <a16:creationId xmlns:a16="http://schemas.microsoft.com/office/drawing/2014/main" id="{EBB7616C-F33E-2141-AF35-E0C68F6DA62F}"/>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08" name="Group 307">
                  <a:extLst>
                    <a:ext uri="{FF2B5EF4-FFF2-40B4-BE49-F238E27FC236}">
                      <a16:creationId xmlns:a16="http://schemas.microsoft.com/office/drawing/2014/main" id="{885BD882-BC9B-DD4D-8DDC-9F2AB1102AB3}"/>
                    </a:ext>
                  </a:extLst>
                </p:cNvPr>
                <p:cNvGrpSpPr/>
                <p:nvPr/>
              </p:nvGrpSpPr>
              <p:grpSpPr>
                <a:xfrm>
                  <a:off x="7713663" y="2848339"/>
                  <a:ext cx="1042107" cy="425543"/>
                  <a:chOff x="7786941" y="2884917"/>
                  <a:chExt cx="897649" cy="353919"/>
                </a:xfrm>
              </p:grpSpPr>
              <p:sp>
                <p:nvSpPr>
                  <p:cNvPr id="309" name="Freeform 308">
                    <a:extLst>
                      <a:ext uri="{FF2B5EF4-FFF2-40B4-BE49-F238E27FC236}">
                        <a16:creationId xmlns:a16="http://schemas.microsoft.com/office/drawing/2014/main" id="{B030882F-74FC-2847-B126-520EE17206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0" name="Freeform 309">
                    <a:extLst>
                      <a:ext uri="{FF2B5EF4-FFF2-40B4-BE49-F238E27FC236}">
                        <a16:creationId xmlns:a16="http://schemas.microsoft.com/office/drawing/2014/main" id="{0E0B8D53-1472-DA4D-AE29-51DFB53F576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1" name="Freeform 310">
                    <a:extLst>
                      <a:ext uri="{FF2B5EF4-FFF2-40B4-BE49-F238E27FC236}">
                        <a16:creationId xmlns:a16="http://schemas.microsoft.com/office/drawing/2014/main" id="{058C9471-DEE6-AE4F-8503-FD801436B8E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2" name="Freeform 311">
                    <a:extLst>
                      <a:ext uri="{FF2B5EF4-FFF2-40B4-BE49-F238E27FC236}">
                        <a16:creationId xmlns:a16="http://schemas.microsoft.com/office/drawing/2014/main" id="{4F6D32E6-1749-DB4A-918E-98CCCD97251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98" name="Group 297">
                <a:extLst>
                  <a:ext uri="{FF2B5EF4-FFF2-40B4-BE49-F238E27FC236}">
                    <a16:creationId xmlns:a16="http://schemas.microsoft.com/office/drawing/2014/main" id="{1DD98ED7-111E-954C-9872-D507EE1D2233}"/>
                  </a:ext>
                </a:extLst>
              </p:cNvPr>
              <p:cNvGrpSpPr/>
              <p:nvPr/>
            </p:nvGrpSpPr>
            <p:grpSpPr>
              <a:xfrm>
                <a:off x="4703149" y="2589549"/>
                <a:ext cx="731126" cy="344556"/>
                <a:chOff x="7493876" y="2774731"/>
                <a:chExt cx="1481958" cy="894622"/>
              </a:xfrm>
            </p:grpSpPr>
            <p:sp>
              <p:nvSpPr>
                <p:cNvPr id="299" name="Freeform 298">
                  <a:extLst>
                    <a:ext uri="{FF2B5EF4-FFF2-40B4-BE49-F238E27FC236}">
                      <a16:creationId xmlns:a16="http://schemas.microsoft.com/office/drawing/2014/main" id="{CE90818F-F7C9-8A4F-8C28-757575ABCAB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00" name="Oval 299">
                  <a:extLst>
                    <a:ext uri="{FF2B5EF4-FFF2-40B4-BE49-F238E27FC236}">
                      <a16:creationId xmlns:a16="http://schemas.microsoft.com/office/drawing/2014/main" id="{CEC89AC2-BDFD-AC4F-A951-DA4DB8992147}"/>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01" name="Group 300">
                  <a:extLst>
                    <a:ext uri="{FF2B5EF4-FFF2-40B4-BE49-F238E27FC236}">
                      <a16:creationId xmlns:a16="http://schemas.microsoft.com/office/drawing/2014/main" id="{695885FE-D0A9-7145-8BD4-0AB640821495}"/>
                    </a:ext>
                  </a:extLst>
                </p:cNvPr>
                <p:cNvGrpSpPr/>
                <p:nvPr/>
              </p:nvGrpSpPr>
              <p:grpSpPr>
                <a:xfrm>
                  <a:off x="7713663" y="2848339"/>
                  <a:ext cx="1042107" cy="425543"/>
                  <a:chOff x="7786941" y="2884917"/>
                  <a:chExt cx="897649" cy="353919"/>
                </a:xfrm>
              </p:grpSpPr>
              <p:sp>
                <p:nvSpPr>
                  <p:cNvPr id="302" name="Freeform 301">
                    <a:extLst>
                      <a:ext uri="{FF2B5EF4-FFF2-40B4-BE49-F238E27FC236}">
                        <a16:creationId xmlns:a16="http://schemas.microsoft.com/office/drawing/2014/main" id="{C9F1E916-77E1-464F-9DA9-93947467D4A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3" name="Freeform 302">
                    <a:extLst>
                      <a:ext uri="{FF2B5EF4-FFF2-40B4-BE49-F238E27FC236}">
                        <a16:creationId xmlns:a16="http://schemas.microsoft.com/office/drawing/2014/main" id="{D22EEE39-5B44-8441-8AA6-2DC425C85D5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4" name="Freeform 303">
                    <a:extLst>
                      <a:ext uri="{FF2B5EF4-FFF2-40B4-BE49-F238E27FC236}">
                        <a16:creationId xmlns:a16="http://schemas.microsoft.com/office/drawing/2014/main" id="{9DADD220-43C9-0848-95D9-0ED14661FF9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5" name="Freeform 304">
                    <a:extLst>
                      <a:ext uri="{FF2B5EF4-FFF2-40B4-BE49-F238E27FC236}">
                        <a16:creationId xmlns:a16="http://schemas.microsoft.com/office/drawing/2014/main" id="{FF7D8FD7-6529-FE42-B132-6122472F475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grpSp>
        <p:nvGrpSpPr>
          <p:cNvPr id="18" name="Group 17">
            <a:extLst>
              <a:ext uri="{FF2B5EF4-FFF2-40B4-BE49-F238E27FC236}">
                <a16:creationId xmlns:a16="http://schemas.microsoft.com/office/drawing/2014/main" id="{CBFD91D7-0B04-D846-BFE6-3B2EB08046BF}"/>
              </a:ext>
            </a:extLst>
          </p:cNvPr>
          <p:cNvGrpSpPr/>
          <p:nvPr/>
        </p:nvGrpSpPr>
        <p:grpSpPr>
          <a:xfrm>
            <a:off x="3244703" y="3195320"/>
            <a:ext cx="1748069" cy="467910"/>
            <a:chOff x="3229463" y="3119120"/>
            <a:chExt cx="1748069" cy="467910"/>
          </a:xfrm>
        </p:grpSpPr>
        <p:sp>
          <p:nvSpPr>
            <p:cNvPr id="260" name="Line 57">
              <a:extLst>
                <a:ext uri="{FF2B5EF4-FFF2-40B4-BE49-F238E27FC236}">
                  <a16:creationId xmlns:a16="http://schemas.microsoft.com/office/drawing/2014/main" id="{444FAB3B-BC2A-474E-B52E-60DB95D89EE7}"/>
                </a:ext>
              </a:extLst>
            </p:cNvPr>
            <p:cNvSpPr>
              <a:spLocks noChangeShapeType="1"/>
            </p:cNvSpPr>
            <p:nvPr/>
          </p:nvSpPr>
          <p:spPr bwMode="auto">
            <a:xfrm flipH="1">
              <a:off x="4023360" y="3119120"/>
              <a:ext cx="954172" cy="187960"/>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1" name="Text Box 18">
              <a:extLst>
                <a:ext uri="{FF2B5EF4-FFF2-40B4-BE49-F238E27FC236}">
                  <a16:creationId xmlns:a16="http://schemas.microsoft.com/office/drawing/2014/main" id="{765FA291-F9CB-864C-A7BD-493491891E46}"/>
                </a:ext>
              </a:extLst>
            </p:cNvPr>
            <p:cNvSpPr txBox="1">
              <a:spLocks noChangeArrowheads="1"/>
            </p:cNvSpPr>
            <p:nvPr/>
          </p:nvSpPr>
          <p:spPr bwMode="auto">
            <a:xfrm>
              <a:off x="3229463" y="3311570"/>
              <a:ext cx="1516761" cy="275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Link-layer frame</a:t>
              </a:r>
            </a:p>
          </p:txBody>
        </p:sp>
      </p:grpSp>
      <p:grpSp>
        <p:nvGrpSpPr>
          <p:cNvPr id="13" name="Group 12">
            <a:extLst>
              <a:ext uri="{FF2B5EF4-FFF2-40B4-BE49-F238E27FC236}">
                <a16:creationId xmlns:a16="http://schemas.microsoft.com/office/drawing/2014/main" id="{F3A2D044-A80D-BF48-BFF6-B13D3278C64F}"/>
              </a:ext>
            </a:extLst>
          </p:cNvPr>
          <p:cNvGrpSpPr/>
          <p:nvPr/>
        </p:nvGrpSpPr>
        <p:grpSpPr>
          <a:xfrm>
            <a:off x="4809173" y="2446973"/>
            <a:ext cx="4886325" cy="951547"/>
            <a:chOff x="4672013" y="2614613"/>
            <a:chExt cx="4886325" cy="1157209"/>
          </a:xfrm>
        </p:grpSpPr>
        <p:grpSp>
          <p:nvGrpSpPr>
            <p:cNvPr id="5" name="Group 4">
              <a:extLst>
                <a:ext uri="{FF2B5EF4-FFF2-40B4-BE49-F238E27FC236}">
                  <a16:creationId xmlns:a16="http://schemas.microsoft.com/office/drawing/2014/main" id="{A8B018EE-E224-B940-B878-E69EDA1EA956}"/>
                </a:ext>
              </a:extLst>
            </p:cNvPr>
            <p:cNvGrpSpPr/>
            <p:nvPr/>
          </p:nvGrpSpPr>
          <p:grpSpPr>
            <a:xfrm>
              <a:off x="4674002" y="3295572"/>
              <a:ext cx="4854575" cy="476250"/>
              <a:chOff x="1427882" y="4286172"/>
              <a:chExt cx="4854575" cy="476250"/>
            </a:xfrm>
          </p:grpSpPr>
          <p:sp>
            <p:nvSpPr>
              <p:cNvPr id="363" name="Rectangle 26">
                <a:extLst>
                  <a:ext uri="{FF2B5EF4-FFF2-40B4-BE49-F238E27FC236}">
                    <a16:creationId xmlns:a16="http://schemas.microsoft.com/office/drawing/2014/main" id="{6BFDBC4B-8987-6D40-B37D-40C15D4A02DF}"/>
                  </a:ext>
                </a:extLst>
              </p:cNvPr>
              <p:cNvSpPr>
                <a:spLocks noChangeArrowheads="1"/>
              </p:cNvSpPr>
              <p:nvPr/>
            </p:nvSpPr>
            <p:spPr bwMode="auto">
              <a:xfrm>
                <a:off x="1427882" y="4289347"/>
                <a:ext cx="4854575" cy="468313"/>
              </a:xfrm>
              <a:prstGeom prst="rect">
                <a:avLst/>
              </a:prstGeom>
              <a:gradFill rotWithShape="1">
                <a:gsLst>
                  <a:gs pos="0">
                    <a:srgbClr val="CC0000">
                      <a:alpha val="40999"/>
                    </a:srgbClr>
                  </a:gs>
                  <a:gs pos="100000">
                    <a:srgbClr val="CC0000">
                      <a:alpha val="37999"/>
                    </a:srgbClr>
                  </a:gs>
                </a:gsLst>
                <a:lin ang="5400000" scaled="1"/>
              </a:gradFill>
              <a:ln w="9525">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64" name="Line 27">
                <a:extLst>
                  <a:ext uri="{FF2B5EF4-FFF2-40B4-BE49-F238E27FC236}">
                    <a16:creationId xmlns:a16="http://schemas.microsoft.com/office/drawing/2014/main" id="{41F3CE6F-3D8F-6541-A266-4991BCC28A29}"/>
                  </a:ext>
                </a:extLst>
              </p:cNvPr>
              <p:cNvSpPr>
                <a:spLocks noChangeShapeType="1"/>
              </p:cNvSpPr>
              <p:nvPr/>
            </p:nvSpPr>
            <p:spPr bwMode="auto">
              <a:xfrm>
                <a:off x="2791545" y="4287759"/>
                <a:ext cx="0" cy="468313"/>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5" name="Line 28">
                <a:extLst>
                  <a:ext uri="{FF2B5EF4-FFF2-40B4-BE49-F238E27FC236}">
                    <a16:creationId xmlns:a16="http://schemas.microsoft.com/office/drawing/2014/main" id="{6FA825CB-5465-7D40-B46B-B6CEDF1233D8}"/>
                  </a:ext>
                </a:extLst>
              </p:cNvPr>
              <p:cNvSpPr>
                <a:spLocks noChangeShapeType="1"/>
              </p:cNvSpPr>
              <p:nvPr/>
            </p:nvSpPr>
            <p:spPr bwMode="auto">
              <a:xfrm>
                <a:off x="2313707" y="4286172"/>
                <a:ext cx="0" cy="468313"/>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6" name="Line 29">
                <a:extLst>
                  <a:ext uri="{FF2B5EF4-FFF2-40B4-BE49-F238E27FC236}">
                    <a16:creationId xmlns:a16="http://schemas.microsoft.com/office/drawing/2014/main" id="{5DC15200-24FA-DB49-BEA1-C166763FD829}"/>
                  </a:ext>
                </a:extLst>
              </p:cNvPr>
              <p:cNvSpPr>
                <a:spLocks noChangeShapeType="1"/>
              </p:cNvSpPr>
              <p:nvPr/>
            </p:nvSpPr>
            <p:spPr bwMode="auto">
              <a:xfrm>
                <a:off x="1867620" y="4294109"/>
                <a:ext cx="0" cy="468313"/>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642ADB5E-2087-8042-9E8E-E6E371A900BA}"/>
                  </a:ext>
                </a:extLst>
              </p:cNvPr>
              <p:cNvGrpSpPr/>
              <p:nvPr/>
            </p:nvGrpSpPr>
            <p:grpSpPr>
              <a:xfrm>
                <a:off x="2865478" y="4319509"/>
                <a:ext cx="3402012" cy="414337"/>
                <a:chOff x="8090620" y="3748009"/>
                <a:chExt cx="3402012" cy="414337"/>
              </a:xfrm>
            </p:grpSpPr>
            <p:sp>
              <p:nvSpPr>
                <p:cNvPr id="357" name="Line 65">
                  <a:extLst>
                    <a:ext uri="{FF2B5EF4-FFF2-40B4-BE49-F238E27FC236}">
                      <a16:creationId xmlns:a16="http://schemas.microsoft.com/office/drawing/2014/main" id="{BD890452-F6E7-4448-B613-CFB0A5846EB1}"/>
                    </a:ext>
                  </a:extLst>
                </p:cNvPr>
                <p:cNvSpPr>
                  <a:spLocks noChangeShapeType="1"/>
                </p:cNvSpPr>
                <p:nvPr/>
              </p:nvSpPr>
              <p:spPr bwMode="auto">
                <a:xfrm>
                  <a:off x="8743763" y="4053716"/>
                  <a:ext cx="8572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0" name="Rectangle 5">
                  <a:extLst>
                    <a:ext uri="{FF2B5EF4-FFF2-40B4-BE49-F238E27FC236}">
                      <a16:creationId xmlns:a16="http://schemas.microsoft.com/office/drawing/2014/main" id="{5EF7AC7D-7AE1-C241-9F61-F18D9E6049CC}"/>
                    </a:ext>
                  </a:extLst>
                </p:cNvPr>
                <p:cNvSpPr>
                  <a:spLocks noChangeArrowheads="1"/>
                </p:cNvSpPr>
                <p:nvPr/>
              </p:nvSpPr>
              <p:spPr bwMode="auto">
                <a:xfrm>
                  <a:off x="8090620" y="3751184"/>
                  <a:ext cx="3402012" cy="401638"/>
                </a:xfrm>
                <a:prstGeom prst="rect">
                  <a:avLst/>
                </a:prstGeom>
                <a:solidFill>
                  <a:srgbClr val="66CCFF"/>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81" name="Line 8">
                  <a:extLst>
                    <a:ext uri="{FF2B5EF4-FFF2-40B4-BE49-F238E27FC236}">
                      <a16:creationId xmlns:a16="http://schemas.microsoft.com/office/drawing/2014/main" id="{618C687D-95D3-1A4E-B0FA-FBAF474EB450}"/>
                    </a:ext>
                  </a:extLst>
                </p:cNvPr>
                <p:cNvSpPr>
                  <a:spLocks noChangeShapeType="1"/>
                </p:cNvSpPr>
                <p:nvPr/>
              </p:nvSpPr>
              <p:spPr bwMode="auto">
                <a:xfrm>
                  <a:off x="8174757" y="3751184"/>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2" name="Line 9">
                  <a:extLst>
                    <a:ext uri="{FF2B5EF4-FFF2-40B4-BE49-F238E27FC236}">
                      <a16:creationId xmlns:a16="http://schemas.microsoft.com/office/drawing/2014/main" id="{AC79F5F7-9AC4-9640-BA5C-522DDD5C0A1A}"/>
                    </a:ext>
                  </a:extLst>
                </p:cNvPr>
                <p:cNvSpPr>
                  <a:spLocks noChangeShapeType="1"/>
                </p:cNvSpPr>
                <p:nvPr/>
              </p:nvSpPr>
              <p:spPr bwMode="auto">
                <a:xfrm>
                  <a:off x="8133482" y="3749596"/>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3" name="Line 10">
                  <a:extLst>
                    <a:ext uri="{FF2B5EF4-FFF2-40B4-BE49-F238E27FC236}">
                      <a16:creationId xmlns:a16="http://schemas.microsoft.com/office/drawing/2014/main" id="{65704044-79FE-A64A-9FF3-9C238BBA6EBE}"/>
                    </a:ext>
                  </a:extLst>
                </p:cNvPr>
                <p:cNvSpPr>
                  <a:spLocks noChangeShapeType="1"/>
                </p:cNvSpPr>
                <p:nvPr/>
              </p:nvSpPr>
              <p:spPr bwMode="auto">
                <a:xfrm>
                  <a:off x="8250957" y="3751184"/>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4" name="Line 11">
                  <a:extLst>
                    <a:ext uri="{FF2B5EF4-FFF2-40B4-BE49-F238E27FC236}">
                      <a16:creationId xmlns:a16="http://schemas.microsoft.com/office/drawing/2014/main" id="{DEF1C2BA-CE66-FF4D-9460-A93DC4051AD1}"/>
                    </a:ext>
                  </a:extLst>
                </p:cNvPr>
                <p:cNvSpPr>
                  <a:spLocks noChangeShapeType="1"/>
                </p:cNvSpPr>
                <p:nvPr/>
              </p:nvSpPr>
              <p:spPr bwMode="auto">
                <a:xfrm>
                  <a:off x="8292232" y="3748009"/>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5" name="Line 12">
                  <a:extLst>
                    <a:ext uri="{FF2B5EF4-FFF2-40B4-BE49-F238E27FC236}">
                      <a16:creationId xmlns:a16="http://schemas.microsoft.com/office/drawing/2014/main" id="{D8887A1E-28D5-0A4F-92E6-4ECCFDBB64BD}"/>
                    </a:ext>
                  </a:extLst>
                </p:cNvPr>
                <p:cNvSpPr>
                  <a:spLocks noChangeShapeType="1"/>
                </p:cNvSpPr>
                <p:nvPr/>
              </p:nvSpPr>
              <p:spPr bwMode="auto">
                <a:xfrm>
                  <a:off x="8346207" y="3748009"/>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6" name="Line 13">
                  <a:extLst>
                    <a:ext uri="{FF2B5EF4-FFF2-40B4-BE49-F238E27FC236}">
                      <a16:creationId xmlns:a16="http://schemas.microsoft.com/office/drawing/2014/main" id="{95560225-2265-4D42-A60A-F3E5B304489D}"/>
                    </a:ext>
                  </a:extLst>
                </p:cNvPr>
                <p:cNvSpPr>
                  <a:spLocks noChangeShapeType="1"/>
                </p:cNvSpPr>
                <p:nvPr/>
              </p:nvSpPr>
              <p:spPr bwMode="auto">
                <a:xfrm>
                  <a:off x="8412882" y="3748009"/>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7" name="Line 14">
                  <a:extLst>
                    <a:ext uri="{FF2B5EF4-FFF2-40B4-BE49-F238E27FC236}">
                      <a16:creationId xmlns:a16="http://schemas.microsoft.com/office/drawing/2014/main" id="{B139DC60-F2B1-EB4B-9B25-F3D05712A88E}"/>
                    </a:ext>
                  </a:extLst>
                </p:cNvPr>
                <p:cNvSpPr>
                  <a:spLocks noChangeShapeType="1"/>
                </p:cNvSpPr>
                <p:nvPr/>
              </p:nvSpPr>
              <p:spPr bwMode="auto">
                <a:xfrm>
                  <a:off x="8724032" y="3759121"/>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8" name="Line 15">
                  <a:extLst>
                    <a:ext uri="{FF2B5EF4-FFF2-40B4-BE49-F238E27FC236}">
                      <a16:creationId xmlns:a16="http://schemas.microsoft.com/office/drawing/2014/main" id="{D3E0CBF2-6911-6140-9A17-888FFCCF0907}"/>
                    </a:ext>
                  </a:extLst>
                </p:cNvPr>
                <p:cNvSpPr>
                  <a:spLocks noChangeShapeType="1"/>
                </p:cNvSpPr>
                <p:nvPr/>
              </p:nvSpPr>
              <p:spPr bwMode="auto">
                <a:xfrm>
                  <a:off x="9098682" y="3759121"/>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98" name="Rectangle 5">
                <a:extLst>
                  <a:ext uri="{FF2B5EF4-FFF2-40B4-BE49-F238E27FC236}">
                    <a16:creationId xmlns:a16="http://schemas.microsoft.com/office/drawing/2014/main" id="{2B3FAF22-1D43-DB4D-8D8C-2A571BF20F1F}"/>
                  </a:ext>
                </a:extLst>
              </p:cNvPr>
              <p:cNvSpPr>
                <a:spLocks noChangeArrowheads="1"/>
              </p:cNvSpPr>
              <p:nvPr/>
            </p:nvSpPr>
            <p:spPr bwMode="auto">
              <a:xfrm>
                <a:off x="2901848" y="4384275"/>
                <a:ext cx="3244616" cy="285690"/>
              </a:xfrm>
              <a:prstGeom prst="rect">
                <a:avLst/>
              </a:prstGeom>
              <a:solidFill>
                <a:srgbClr val="66CCFF"/>
              </a:solidFill>
              <a:ln w="12700">
                <a:no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56" name="Text Box 64">
                <a:extLst>
                  <a:ext uri="{FF2B5EF4-FFF2-40B4-BE49-F238E27FC236}">
                    <a16:creationId xmlns:a16="http://schemas.microsoft.com/office/drawing/2014/main" id="{E06A4353-7E86-5847-8F31-E80191A371FB}"/>
                  </a:ext>
                </a:extLst>
              </p:cNvPr>
              <p:cNvSpPr txBox="1">
                <a:spLocks noChangeArrowheads="1"/>
              </p:cNvSpPr>
              <p:nvPr/>
            </p:nvSpPr>
            <p:spPr bwMode="auto">
              <a:xfrm>
                <a:off x="4133520" y="4301715"/>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 datagram</a:t>
                </a:r>
              </a:p>
            </p:txBody>
          </p:sp>
        </p:grpSp>
        <p:sp>
          <p:nvSpPr>
            <p:cNvPr id="10" name="Freeform 9">
              <a:extLst>
                <a:ext uri="{FF2B5EF4-FFF2-40B4-BE49-F238E27FC236}">
                  <a16:creationId xmlns:a16="http://schemas.microsoft.com/office/drawing/2014/main" id="{67D3DA8C-D325-4046-9687-29D212044012}"/>
                </a:ext>
              </a:extLst>
            </p:cNvPr>
            <p:cNvSpPr/>
            <p:nvPr/>
          </p:nvSpPr>
          <p:spPr>
            <a:xfrm>
              <a:off x="4672013" y="2614613"/>
              <a:ext cx="4886325" cy="685800"/>
            </a:xfrm>
            <a:custGeom>
              <a:avLst/>
              <a:gdLst>
                <a:gd name="connsiteX0" fmla="*/ 0 w 4886325"/>
                <a:gd name="connsiteY0" fmla="*/ 685800 h 685800"/>
                <a:gd name="connsiteX1" fmla="*/ 2171700 w 4886325"/>
                <a:gd name="connsiteY1" fmla="*/ 0 h 685800"/>
                <a:gd name="connsiteX2" fmla="*/ 2443162 w 4886325"/>
                <a:gd name="connsiteY2" fmla="*/ 157162 h 685800"/>
                <a:gd name="connsiteX3" fmla="*/ 2493168 w 4886325"/>
                <a:gd name="connsiteY3" fmla="*/ 150018 h 685800"/>
                <a:gd name="connsiteX4" fmla="*/ 4886325 w 4886325"/>
                <a:gd name="connsiteY4" fmla="*/ 685800 h 685800"/>
                <a:gd name="connsiteX5" fmla="*/ 0 w 4886325"/>
                <a:gd name="connsiteY5" fmla="*/ 68580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6325" h="685800">
                  <a:moveTo>
                    <a:pt x="0" y="685800"/>
                  </a:moveTo>
                  <a:lnTo>
                    <a:pt x="2171700" y="0"/>
                  </a:lnTo>
                  <a:lnTo>
                    <a:pt x="2443162" y="157162"/>
                  </a:lnTo>
                  <a:lnTo>
                    <a:pt x="2493168" y="150018"/>
                  </a:lnTo>
                  <a:lnTo>
                    <a:pt x="4886325" y="685800"/>
                  </a:lnTo>
                  <a:lnTo>
                    <a:pt x="0" y="685800"/>
                  </a:lnTo>
                  <a:close/>
                </a:path>
              </a:pathLst>
            </a:custGeom>
            <a:gradFill>
              <a:gsLst>
                <a:gs pos="0">
                  <a:schemeClr val="accent1">
                    <a:lumMod val="5000"/>
                    <a:lumOff val="95000"/>
                  </a:schemeClr>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4" name="Group 13">
            <a:extLst>
              <a:ext uri="{FF2B5EF4-FFF2-40B4-BE49-F238E27FC236}">
                <a16:creationId xmlns:a16="http://schemas.microsoft.com/office/drawing/2014/main" id="{03E5998F-A621-DC4D-AA10-4A3065CB51C8}"/>
              </a:ext>
            </a:extLst>
          </p:cNvPr>
          <p:cNvGrpSpPr/>
          <p:nvPr/>
        </p:nvGrpSpPr>
        <p:grpSpPr>
          <a:xfrm>
            <a:off x="6964680" y="2244777"/>
            <a:ext cx="838200" cy="376503"/>
            <a:chOff x="6827520" y="2412417"/>
            <a:chExt cx="838200" cy="376503"/>
          </a:xfrm>
        </p:grpSpPr>
        <p:sp>
          <p:nvSpPr>
            <p:cNvPr id="4" name="Right Arrow 3">
              <a:extLst>
                <a:ext uri="{FF2B5EF4-FFF2-40B4-BE49-F238E27FC236}">
                  <a16:creationId xmlns:a16="http://schemas.microsoft.com/office/drawing/2014/main" id="{F775AAA1-C68A-6E48-B93F-2EC82451679E}"/>
                </a:ext>
              </a:extLst>
            </p:cNvPr>
            <p:cNvSpPr/>
            <p:nvPr/>
          </p:nvSpPr>
          <p:spPr>
            <a:xfrm>
              <a:off x="7178040" y="2468880"/>
              <a:ext cx="487680" cy="304800"/>
            </a:xfrm>
            <a:prstGeom prst="rightArrow">
              <a:avLst/>
            </a:prstGeom>
            <a:gradFill>
              <a:gsLst>
                <a:gs pos="0">
                  <a:schemeClr val="accent1">
                    <a:lumMod val="5000"/>
                    <a:lumOff val="95000"/>
                  </a:schemeClr>
                </a:gs>
                <a:gs pos="100000">
                  <a:srgbClr val="CC000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13" name="Group 61">
              <a:extLst>
                <a:ext uri="{FF2B5EF4-FFF2-40B4-BE49-F238E27FC236}">
                  <a16:creationId xmlns:a16="http://schemas.microsoft.com/office/drawing/2014/main" id="{DA8A7729-4179-2747-BD0E-4CE16794F2C1}"/>
                </a:ext>
              </a:extLst>
            </p:cNvPr>
            <p:cNvGrpSpPr>
              <a:grpSpLocks/>
            </p:cNvGrpSpPr>
            <p:nvPr/>
          </p:nvGrpSpPr>
          <p:grpSpPr bwMode="auto">
            <a:xfrm>
              <a:off x="6827520" y="2412417"/>
              <a:ext cx="335280" cy="376503"/>
              <a:chOff x="335231" y="4405745"/>
              <a:chExt cx="1252537" cy="2138362"/>
            </a:xfrm>
          </p:grpSpPr>
          <p:sp>
            <p:nvSpPr>
              <p:cNvPr id="415" name="Freeform 414">
                <a:extLst>
                  <a:ext uri="{FF2B5EF4-FFF2-40B4-BE49-F238E27FC236}">
                    <a16:creationId xmlns:a16="http://schemas.microsoft.com/office/drawing/2014/main" id="{00613895-5F49-B341-AE32-45F01EC3F402}"/>
                  </a:ext>
                </a:extLst>
              </p:cNvPr>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C0001"/>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416" name="Freeform 415">
                <a:extLst>
                  <a:ext uri="{FF2B5EF4-FFF2-40B4-BE49-F238E27FC236}">
                    <a16:creationId xmlns:a16="http://schemas.microsoft.com/office/drawing/2014/main" id="{43B7ABE8-5D31-7143-AA6A-3AB733CE2DC6}"/>
                  </a:ext>
                </a:extLst>
              </p:cNvPr>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23934"/>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417" name="Rectangle 65">
                <a:extLst>
                  <a:ext uri="{FF2B5EF4-FFF2-40B4-BE49-F238E27FC236}">
                    <a16:creationId xmlns:a16="http://schemas.microsoft.com/office/drawing/2014/main" id="{68F192F6-ED5A-CE43-91EA-B245844A9187}"/>
                  </a:ext>
                </a:extLst>
              </p:cNvPr>
              <p:cNvSpPr>
                <a:spLocks noChangeArrowheads="1"/>
              </p:cNvSpPr>
              <p:nvPr/>
            </p:nvSpPr>
            <p:spPr bwMode="auto">
              <a:xfrm>
                <a:off x="1296825" y="5178575"/>
                <a:ext cx="289686" cy="1351389"/>
              </a:xfrm>
              <a:prstGeom prst="rect">
                <a:avLst/>
              </a:prstGeom>
              <a:solidFill>
                <a:srgbClr val="EBADAA"/>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sp>
        <p:nvSpPr>
          <p:cNvPr id="15" name="TextBox 14">
            <a:extLst>
              <a:ext uri="{FF2B5EF4-FFF2-40B4-BE49-F238E27FC236}">
                <a16:creationId xmlns:a16="http://schemas.microsoft.com/office/drawing/2014/main" id="{B24DFD8D-7E45-C14A-98B8-9FDCF13CB43E}"/>
              </a:ext>
            </a:extLst>
          </p:cNvPr>
          <p:cNvSpPr txBox="1"/>
          <p:nvPr/>
        </p:nvSpPr>
        <p:spPr>
          <a:xfrm>
            <a:off x="4831080" y="3383280"/>
            <a:ext cx="487902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usual: datagram as payload in link-layer frame</a:t>
            </a:r>
          </a:p>
        </p:txBody>
      </p:sp>
      <p:grpSp>
        <p:nvGrpSpPr>
          <p:cNvPr id="22" name="Group 21">
            <a:extLst>
              <a:ext uri="{FF2B5EF4-FFF2-40B4-BE49-F238E27FC236}">
                <a16:creationId xmlns:a16="http://schemas.microsoft.com/office/drawing/2014/main" id="{6955EFF3-F060-3445-9081-547BFBAF19BD}"/>
              </a:ext>
            </a:extLst>
          </p:cNvPr>
          <p:cNvGrpSpPr/>
          <p:nvPr/>
        </p:nvGrpSpPr>
        <p:grpSpPr>
          <a:xfrm>
            <a:off x="4282206" y="4270968"/>
            <a:ext cx="5834767" cy="1635995"/>
            <a:chOff x="4282206" y="4270968"/>
            <a:chExt cx="5834767" cy="1635995"/>
          </a:xfrm>
        </p:grpSpPr>
        <p:grpSp>
          <p:nvGrpSpPr>
            <p:cNvPr id="496" name="Group 495">
              <a:extLst>
                <a:ext uri="{FF2B5EF4-FFF2-40B4-BE49-F238E27FC236}">
                  <a16:creationId xmlns:a16="http://schemas.microsoft.com/office/drawing/2014/main" id="{84987C4E-F0D3-1E4E-9333-AA4663F4A8D6}"/>
                </a:ext>
              </a:extLst>
            </p:cNvPr>
            <p:cNvGrpSpPr/>
            <p:nvPr/>
          </p:nvGrpSpPr>
          <p:grpSpPr>
            <a:xfrm>
              <a:off x="5980176" y="4270968"/>
              <a:ext cx="2432304" cy="1345360"/>
              <a:chOff x="5705856" y="2228808"/>
              <a:chExt cx="2432304" cy="1345360"/>
            </a:xfrm>
          </p:grpSpPr>
          <p:sp>
            <p:nvSpPr>
              <p:cNvPr id="497" name="Freeform 417">
                <a:extLst>
                  <a:ext uri="{FF2B5EF4-FFF2-40B4-BE49-F238E27FC236}">
                    <a16:creationId xmlns:a16="http://schemas.microsoft.com/office/drawing/2014/main" id="{87F82499-92C4-7044-81C6-8C0BE2857D86}"/>
                  </a:ext>
                </a:extLst>
              </p:cNvPr>
              <p:cNvSpPr>
                <a:spLocks/>
              </p:cNvSpPr>
              <p:nvPr/>
            </p:nvSpPr>
            <p:spPr bwMode="auto">
              <a:xfrm rot="659626">
                <a:off x="5879224" y="2228808"/>
                <a:ext cx="2125934" cy="1345360"/>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 name="connsiteX0" fmla="*/ 6208 w 10764"/>
                  <a:gd name="connsiteY0" fmla="*/ 124 h 9874"/>
                  <a:gd name="connsiteX1" fmla="*/ 3717 w 10764"/>
                  <a:gd name="connsiteY1" fmla="*/ 746 h 9874"/>
                  <a:gd name="connsiteX2" fmla="*/ 1941 w 10764"/>
                  <a:gd name="connsiteY2" fmla="*/ 1872 h 9874"/>
                  <a:gd name="connsiteX3" fmla="*/ 1420 w 10764"/>
                  <a:gd name="connsiteY3" fmla="*/ 3354 h 9874"/>
                  <a:gd name="connsiteX4" fmla="*/ 165 w 10764"/>
                  <a:gd name="connsiteY4" fmla="*/ 4361 h 9874"/>
                  <a:gd name="connsiteX5" fmla="*/ 127 w 10764"/>
                  <a:gd name="connsiteY5" fmla="*/ 6761 h 9874"/>
                  <a:gd name="connsiteX6" fmla="*/ 1227 w 10764"/>
                  <a:gd name="connsiteY6" fmla="*/ 7205 h 9874"/>
                  <a:gd name="connsiteX7" fmla="*/ 4374 w 10764"/>
                  <a:gd name="connsiteY7" fmla="*/ 7205 h 9874"/>
                  <a:gd name="connsiteX8" fmla="*/ 5725 w 10764"/>
                  <a:gd name="connsiteY8" fmla="*/ 8183 h 9874"/>
                  <a:gd name="connsiteX9" fmla="*/ 7212 w 10764"/>
                  <a:gd name="connsiteY9" fmla="*/ 9694 h 9874"/>
                  <a:gd name="connsiteX10" fmla="*/ 8351 w 10764"/>
                  <a:gd name="connsiteY10" fmla="*/ 9754 h 9874"/>
                  <a:gd name="connsiteX11" fmla="*/ 9142 w 10764"/>
                  <a:gd name="connsiteY11" fmla="*/ 8894 h 9874"/>
                  <a:gd name="connsiteX12" fmla="*/ 9528 w 10764"/>
                  <a:gd name="connsiteY12" fmla="*/ 6554 h 9874"/>
                  <a:gd name="connsiteX13" fmla="*/ 10762 w 10764"/>
                  <a:gd name="connsiteY13" fmla="*/ 4612 h 9874"/>
                  <a:gd name="connsiteX14" fmla="*/ 9818 w 10764"/>
                  <a:gd name="connsiteY14" fmla="*/ 1546 h 9874"/>
                  <a:gd name="connsiteX15" fmla="*/ 8968 w 10764"/>
                  <a:gd name="connsiteY15" fmla="*/ 213 h 9874"/>
                  <a:gd name="connsiteX16" fmla="*/ 7443 w 10764"/>
                  <a:gd name="connsiteY16" fmla="*/ 5 h 9874"/>
                  <a:gd name="connsiteX17" fmla="*/ 6208 w 10764"/>
                  <a:gd name="connsiteY17" fmla="*/ 124 h 9874"/>
                  <a:gd name="connsiteX0" fmla="*/ 5767 w 10000"/>
                  <a:gd name="connsiteY0" fmla="*/ 126 h 12428"/>
                  <a:gd name="connsiteX1" fmla="*/ 3453 w 10000"/>
                  <a:gd name="connsiteY1" fmla="*/ 756 h 12428"/>
                  <a:gd name="connsiteX2" fmla="*/ 1803 w 10000"/>
                  <a:gd name="connsiteY2" fmla="*/ 1896 h 12428"/>
                  <a:gd name="connsiteX3" fmla="*/ 1319 w 10000"/>
                  <a:gd name="connsiteY3" fmla="*/ 3397 h 12428"/>
                  <a:gd name="connsiteX4" fmla="*/ 153 w 10000"/>
                  <a:gd name="connsiteY4" fmla="*/ 4417 h 12428"/>
                  <a:gd name="connsiteX5" fmla="*/ 118 w 10000"/>
                  <a:gd name="connsiteY5" fmla="*/ 6847 h 12428"/>
                  <a:gd name="connsiteX6" fmla="*/ 1140 w 10000"/>
                  <a:gd name="connsiteY6" fmla="*/ 7297 h 12428"/>
                  <a:gd name="connsiteX7" fmla="*/ 4064 w 10000"/>
                  <a:gd name="connsiteY7" fmla="*/ 7297 h 12428"/>
                  <a:gd name="connsiteX8" fmla="*/ 4730 w 10000"/>
                  <a:gd name="connsiteY8" fmla="*/ 12382 h 12428"/>
                  <a:gd name="connsiteX9" fmla="*/ 6700 w 10000"/>
                  <a:gd name="connsiteY9" fmla="*/ 9818 h 12428"/>
                  <a:gd name="connsiteX10" fmla="*/ 7758 w 10000"/>
                  <a:gd name="connsiteY10" fmla="*/ 9878 h 12428"/>
                  <a:gd name="connsiteX11" fmla="*/ 8493 w 10000"/>
                  <a:gd name="connsiteY11" fmla="*/ 9007 h 12428"/>
                  <a:gd name="connsiteX12" fmla="*/ 8852 w 10000"/>
                  <a:gd name="connsiteY12" fmla="*/ 6638 h 12428"/>
                  <a:gd name="connsiteX13" fmla="*/ 9998 w 10000"/>
                  <a:gd name="connsiteY13" fmla="*/ 4671 h 12428"/>
                  <a:gd name="connsiteX14" fmla="*/ 9121 w 10000"/>
                  <a:gd name="connsiteY14" fmla="*/ 1566 h 12428"/>
                  <a:gd name="connsiteX15" fmla="*/ 8331 w 10000"/>
                  <a:gd name="connsiteY15" fmla="*/ 216 h 12428"/>
                  <a:gd name="connsiteX16" fmla="*/ 6915 w 10000"/>
                  <a:gd name="connsiteY16" fmla="*/ 5 h 12428"/>
                  <a:gd name="connsiteX17" fmla="*/ 5767 w 10000"/>
                  <a:gd name="connsiteY17" fmla="*/ 126 h 12428"/>
                  <a:gd name="connsiteX0" fmla="*/ 5767 w 10000"/>
                  <a:gd name="connsiteY0" fmla="*/ 126 h 12382"/>
                  <a:gd name="connsiteX1" fmla="*/ 3453 w 10000"/>
                  <a:gd name="connsiteY1" fmla="*/ 756 h 12382"/>
                  <a:gd name="connsiteX2" fmla="*/ 1803 w 10000"/>
                  <a:gd name="connsiteY2" fmla="*/ 1896 h 12382"/>
                  <a:gd name="connsiteX3" fmla="*/ 1319 w 10000"/>
                  <a:gd name="connsiteY3" fmla="*/ 3397 h 12382"/>
                  <a:gd name="connsiteX4" fmla="*/ 153 w 10000"/>
                  <a:gd name="connsiteY4" fmla="*/ 4417 h 12382"/>
                  <a:gd name="connsiteX5" fmla="*/ 118 w 10000"/>
                  <a:gd name="connsiteY5" fmla="*/ 6847 h 12382"/>
                  <a:gd name="connsiteX6" fmla="*/ 1140 w 10000"/>
                  <a:gd name="connsiteY6" fmla="*/ 7297 h 12382"/>
                  <a:gd name="connsiteX7" fmla="*/ 3325 w 10000"/>
                  <a:gd name="connsiteY7" fmla="*/ 9972 h 12382"/>
                  <a:gd name="connsiteX8" fmla="*/ 4730 w 10000"/>
                  <a:gd name="connsiteY8" fmla="*/ 12382 h 12382"/>
                  <a:gd name="connsiteX9" fmla="*/ 6700 w 10000"/>
                  <a:gd name="connsiteY9" fmla="*/ 9818 h 12382"/>
                  <a:gd name="connsiteX10" fmla="*/ 7758 w 10000"/>
                  <a:gd name="connsiteY10" fmla="*/ 9878 h 12382"/>
                  <a:gd name="connsiteX11" fmla="*/ 8493 w 10000"/>
                  <a:gd name="connsiteY11" fmla="*/ 9007 h 12382"/>
                  <a:gd name="connsiteX12" fmla="*/ 8852 w 10000"/>
                  <a:gd name="connsiteY12" fmla="*/ 6638 h 12382"/>
                  <a:gd name="connsiteX13" fmla="*/ 9998 w 10000"/>
                  <a:gd name="connsiteY13" fmla="*/ 4671 h 12382"/>
                  <a:gd name="connsiteX14" fmla="*/ 9121 w 10000"/>
                  <a:gd name="connsiteY14" fmla="*/ 1566 h 12382"/>
                  <a:gd name="connsiteX15" fmla="*/ 8331 w 10000"/>
                  <a:gd name="connsiteY15" fmla="*/ 216 h 12382"/>
                  <a:gd name="connsiteX16" fmla="*/ 6915 w 10000"/>
                  <a:gd name="connsiteY16" fmla="*/ 5 h 12382"/>
                  <a:gd name="connsiteX17" fmla="*/ 5767 w 10000"/>
                  <a:gd name="connsiteY17" fmla="*/ 126 h 12382"/>
                  <a:gd name="connsiteX0" fmla="*/ 5770 w 10003"/>
                  <a:gd name="connsiteY0" fmla="*/ 126 h 12382"/>
                  <a:gd name="connsiteX1" fmla="*/ 3456 w 10003"/>
                  <a:gd name="connsiteY1" fmla="*/ 756 h 12382"/>
                  <a:gd name="connsiteX2" fmla="*/ 1806 w 10003"/>
                  <a:gd name="connsiteY2" fmla="*/ 1896 h 12382"/>
                  <a:gd name="connsiteX3" fmla="*/ 1322 w 10003"/>
                  <a:gd name="connsiteY3" fmla="*/ 3397 h 12382"/>
                  <a:gd name="connsiteX4" fmla="*/ 156 w 10003"/>
                  <a:gd name="connsiteY4" fmla="*/ 4417 h 12382"/>
                  <a:gd name="connsiteX5" fmla="*/ 121 w 10003"/>
                  <a:gd name="connsiteY5" fmla="*/ 6847 h 12382"/>
                  <a:gd name="connsiteX6" fmla="*/ 1194 w 10003"/>
                  <a:gd name="connsiteY6" fmla="*/ 9155 h 12382"/>
                  <a:gd name="connsiteX7" fmla="*/ 3328 w 10003"/>
                  <a:gd name="connsiteY7" fmla="*/ 9972 h 12382"/>
                  <a:gd name="connsiteX8" fmla="*/ 4733 w 10003"/>
                  <a:gd name="connsiteY8" fmla="*/ 12382 h 12382"/>
                  <a:gd name="connsiteX9" fmla="*/ 6703 w 10003"/>
                  <a:gd name="connsiteY9" fmla="*/ 9818 h 12382"/>
                  <a:gd name="connsiteX10" fmla="*/ 7761 w 10003"/>
                  <a:gd name="connsiteY10" fmla="*/ 9878 h 12382"/>
                  <a:gd name="connsiteX11" fmla="*/ 8496 w 10003"/>
                  <a:gd name="connsiteY11" fmla="*/ 9007 h 12382"/>
                  <a:gd name="connsiteX12" fmla="*/ 8855 w 10003"/>
                  <a:gd name="connsiteY12" fmla="*/ 6638 h 12382"/>
                  <a:gd name="connsiteX13" fmla="*/ 10001 w 10003"/>
                  <a:gd name="connsiteY13" fmla="*/ 4671 h 12382"/>
                  <a:gd name="connsiteX14" fmla="*/ 9124 w 10003"/>
                  <a:gd name="connsiteY14" fmla="*/ 1566 h 12382"/>
                  <a:gd name="connsiteX15" fmla="*/ 8334 w 10003"/>
                  <a:gd name="connsiteY15" fmla="*/ 216 h 12382"/>
                  <a:gd name="connsiteX16" fmla="*/ 6918 w 10003"/>
                  <a:gd name="connsiteY16" fmla="*/ 5 h 12382"/>
                  <a:gd name="connsiteX17" fmla="*/ 5770 w 10003"/>
                  <a:gd name="connsiteY17" fmla="*/ 126 h 12382"/>
                  <a:gd name="connsiteX0" fmla="*/ 5770 w 10003"/>
                  <a:gd name="connsiteY0" fmla="*/ 126 h 11611"/>
                  <a:gd name="connsiteX1" fmla="*/ 3456 w 10003"/>
                  <a:gd name="connsiteY1" fmla="*/ 756 h 11611"/>
                  <a:gd name="connsiteX2" fmla="*/ 1806 w 10003"/>
                  <a:gd name="connsiteY2" fmla="*/ 1896 h 11611"/>
                  <a:gd name="connsiteX3" fmla="*/ 1322 w 10003"/>
                  <a:gd name="connsiteY3" fmla="*/ 3397 h 11611"/>
                  <a:gd name="connsiteX4" fmla="*/ 156 w 10003"/>
                  <a:gd name="connsiteY4" fmla="*/ 4417 h 11611"/>
                  <a:gd name="connsiteX5" fmla="*/ 121 w 10003"/>
                  <a:gd name="connsiteY5" fmla="*/ 6847 h 11611"/>
                  <a:gd name="connsiteX6" fmla="*/ 1194 w 10003"/>
                  <a:gd name="connsiteY6" fmla="*/ 9155 h 11611"/>
                  <a:gd name="connsiteX7" fmla="*/ 3328 w 10003"/>
                  <a:gd name="connsiteY7" fmla="*/ 9972 h 11611"/>
                  <a:gd name="connsiteX8" fmla="*/ 5017 w 10003"/>
                  <a:gd name="connsiteY8" fmla="*/ 11611 h 11611"/>
                  <a:gd name="connsiteX9" fmla="*/ 6703 w 10003"/>
                  <a:gd name="connsiteY9" fmla="*/ 9818 h 11611"/>
                  <a:gd name="connsiteX10" fmla="*/ 7761 w 10003"/>
                  <a:gd name="connsiteY10" fmla="*/ 9878 h 11611"/>
                  <a:gd name="connsiteX11" fmla="*/ 8496 w 10003"/>
                  <a:gd name="connsiteY11" fmla="*/ 9007 h 11611"/>
                  <a:gd name="connsiteX12" fmla="*/ 8855 w 10003"/>
                  <a:gd name="connsiteY12" fmla="*/ 6638 h 11611"/>
                  <a:gd name="connsiteX13" fmla="*/ 10001 w 10003"/>
                  <a:gd name="connsiteY13" fmla="*/ 4671 h 11611"/>
                  <a:gd name="connsiteX14" fmla="*/ 9124 w 10003"/>
                  <a:gd name="connsiteY14" fmla="*/ 1566 h 11611"/>
                  <a:gd name="connsiteX15" fmla="*/ 8334 w 10003"/>
                  <a:gd name="connsiteY15" fmla="*/ 216 h 11611"/>
                  <a:gd name="connsiteX16" fmla="*/ 6918 w 10003"/>
                  <a:gd name="connsiteY16" fmla="*/ 5 h 11611"/>
                  <a:gd name="connsiteX17" fmla="*/ 5770 w 10003"/>
                  <a:gd name="connsiteY17" fmla="*/ 126 h 11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3" h="11611">
                    <a:moveTo>
                      <a:pt x="5770" y="126"/>
                    </a:moveTo>
                    <a:cubicBezTo>
                      <a:pt x="5196" y="245"/>
                      <a:pt x="4120" y="456"/>
                      <a:pt x="3456" y="756"/>
                    </a:cubicBezTo>
                    <a:cubicBezTo>
                      <a:pt x="2793" y="1055"/>
                      <a:pt x="2166" y="1460"/>
                      <a:pt x="1806" y="1896"/>
                    </a:cubicBezTo>
                    <a:cubicBezTo>
                      <a:pt x="1448" y="2331"/>
                      <a:pt x="1600" y="2977"/>
                      <a:pt x="1322" y="3397"/>
                    </a:cubicBezTo>
                    <a:cubicBezTo>
                      <a:pt x="1044" y="3816"/>
                      <a:pt x="354" y="3846"/>
                      <a:pt x="156" y="4417"/>
                    </a:cubicBezTo>
                    <a:cubicBezTo>
                      <a:pt x="-41" y="4987"/>
                      <a:pt x="-52" y="6057"/>
                      <a:pt x="121" y="6847"/>
                    </a:cubicBezTo>
                    <a:cubicBezTo>
                      <a:pt x="294" y="7637"/>
                      <a:pt x="660" y="8634"/>
                      <a:pt x="1194" y="9155"/>
                    </a:cubicBezTo>
                    <a:cubicBezTo>
                      <a:pt x="1728" y="9676"/>
                      <a:pt x="2691" y="9563"/>
                      <a:pt x="3328" y="9972"/>
                    </a:cubicBezTo>
                    <a:cubicBezTo>
                      <a:pt x="3965" y="10381"/>
                      <a:pt x="4455" y="11637"/>
                      <a:pt x="5017" y="11611"/>
                    </a:cubicBezTo>
                    <a:cubicBezTo>
                      <a:pt x="5579" y="11585"/>
                      <a:pt x="6246" y="10107"/>
                      <a:pt x="6703" y="9818"/>
                    </a:cubicBezTo>
                    <a:cubicBezTo>
                      <a:pt x="7160" y="9529"/>
                      <a:pt x="7465" y="10013"/>
                      <a:pt x="7761" y="9878"/>
                    </a:cubicBezTo>
                    <a:cubicBezTo>
                      <a:pt x="8057" y="9743"/>
                      <a:pt x="8317" y="9548"/>
                      <a:pt x="8496" y="9007"/>
                    </a:cubicBezTo>
                    <a:cubicBezTo>
                      <a:pt x="8675" y="8468"/>
                      <a:pt x="8604" y="7361"/>
                      <a:pt x="8855" y="6638"/>
                    </a:cubicBezTo>
                    <a:cubicBezTo>
                      <a:pt x="9106" y="5915"/>
                      <a:pt x="9957" y="5511"/>
                      <a:pt x="10001" y="4671"/>
                    </a:cubicBezTo>
                    <a:cubicBezTo>
                      <a:pt x="10047" y="3830"/>
                      <a:pt x="9402" y="2308"/>
                      <a:pt x="9124" y="1566"/>
                    </a:cubicBezTo>
                    <a:cubicBezTo>
                      <a:pt x="8846" y="823"/>
                      <a:pt x="8702" y="471"/>
                      <a:pt x="8334" y="216"/>
                    </a:cubicBezTo>
                    <a:cubicBezTo>
                      <a:pt x="7968" y="-39"/>
                      <a:pt x="7349" y="20"/>
                      <a:pt x="6918" y="5"/>
                    </a:cubicBezTo>
                    <a:cubicBezTo>
                      <a:pt x="6488" y="-9"/>
                      <a:pt x="6345" y="5"/>
                      <a:pt x="5770" y="1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98" name="Group 497">
                <a:extLst>
                  <a:ext uri="{FF2B5EF4-FFF2-40B4-BE49-F238E27FC236}">
                    <a16:creationId xmlns:a16="http://schemas.microsoft.com/office/drawing/2014/main" id="{6B8DEDCB-9DCF-6E46-9C42-540C19255E9B}"/>
                  </a:ext>
                </a:extLst>
              </p:cNvPr>
              <p:cNvGrpSpPr/>
              <p:nvPr/>
            </p:nvGrpSpPr>
            <p:grpSpPr>
              <a:xfrm>
                <a:off x="5705856" y="2321052"/>
                <a:ext cx="2432304" cy="1054608"/>
                <a:chOff x="5705856" y="2321052"/>
                <a:chExt cx="2432304" cy="1054608"/>
              </a:xfrm>
            </p:grpSpPr>
            <p:cxnSp>
              <p:nvCxnSpPr>
                <p:cNvPr id="499" name="Straight Connector 498">
                  <a:extLst>
                    <a:ext uri="{FF2B5EF4-FFF2-40B4-BE49-F238E27FC236}">
                      <a16:creationId xmlns:a16="http://schemas.microsoft.com/office/drawing/2014/main" id="{2E80BCA9-6A41-0A47-A48F-1F0931A1CB93}"/>
                    </a:ext>
                  </a:extLst>
                </p:cNvPr>
                <p:cNvCxnSpPr/>
                <p:nvPr/>
              </p:nvCxnSpPr>
              <p:spPr>
                <a:xfrm>
                  <a:off x="5705856" y="2811780"/>
                  <a:ext cx="2432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0" name="Straight Connector 499">
                  <a:extLst>
                    <a:ext uri="{FF2B5EF4-FFF2-40B4-BE49-F238E27FC236}">
                      <a16:creationId xmlns:a16="http://schemas.microsoft.com/office/drawing/2014/main" id="{0A17012B-B85C-C64A-A03B-D6E609A17059}"/>
                    </a:ext>
                  </a:extLst>
                </p:cNvPr>
                <p:cNvCxnSpPr>
                  <a:cxnSpLocks/>
                  <a:stCxn id="517" idx="5"/>
                </p:cNvCxnSpPr>
                <p:nvPr/>
              </p:nvCxnSpPr>
              <p:spPr>
                <a:xfrm flipV="1">
                  <a:off x="6858545" y="2397253"/>
                  <a:ext cx="83275" cy="8849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1" name="Straight Connector 500">
                  <a:extLst>
                    <a:ext uri="{FF2B5EF4-FFF2-40B4-BE49-F238E27FC236}">
                      <a16:creationId xmlns:a16="http://schemas.microsoft.com/office/drawing/2014/main" id="{A7E5F492-5D82-9742-BEC7-2ABD50579949}"/>
                    </a:ext>
                  </a:extLst>
                </p:cNvPr>
                <p:cNvCxnSpPr>
                  <a:cxnSpLocks/>
                  <a:stCxn id="523" idx="2"/>
                </p:cNvCxnSpPr>
                <p:nvPr/>
              </p:nvCxnSpPr>
              <p:spPr>
                <a:xfrm flipV="1">
                  <a:off x="6858272" y="2805686"/>
                  <a:ext cx="734296" cy="39612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2" name="Straight Connector 501">
                  <a:extLst>
                    <a:ext uri="{FF2B5EF4-FFF2-40B4-BE49-F238E27FC236}">
                      <a16:creationId xmlns:a16="http://schemas.microsoft.com/office/drawing/2014/main" id="{45559EFA-A03E-B24F-A350-22BF777FDDEC}"/>
                    </a:ext>
                  </a:extLst>
                </p:cNvPr>
                <p:cNvCxnSpPr>
                  <a:cxnSpLocks/>
                  <a:stCxn id="537" idx="2"/>
                  <a:endCxn id="516" idx="2"/>
                </p:cNvCxnSpPr>
                <p:nvPr/>
              </p:nvCxnSpPr>
              <p:spPr>
                <a:xfrm flipV="1">
                  <a:off x="6218192" y="2413902"/>
                  <a:ext cx="714756" cy="387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3" name="Straight Connector 502">
                  <a:extLst>
                    <a:ext uri="{FF2B5EF4-FFF2-40B4-BE49-F238E27FC236}">
                      <a16:creationId xmlns:a16="http://schemas.microsoft.com/office/drawing/2014/main" id="{ED15AEF3-2CE4-9346-A5A8-6831B41099CE}"/>
                    </a:ext>
                  </a:extLst>
                </p:cNvPr>
                <p:cNvCxnSpPr>
                  <a:cxnSpLocks/>
                  <a:stCxn id="532" idx="4"/>
                </p:cNvCxnSpPr>
                <p:nvPr/>
              </p:nvCxnSpPr>
              <p:spPr>
                <a:xfrm>
                  <a:off x="6219785" y="2880798"/>
                  <a:ext cx="646107" cy="32101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4" name="Straight Connector 503">
                  <a:extLst>
                    <a:ext uri="{FF2B5EF4-FFF2-40B4-BE49-F238E27FC236}">
                      <a16:creationId xmlns:a16="http://schemas.microsoft.com/office/drawing/2014/main" id="{A0769067-25CC-F042-AEE7-FBE84938EAA9}"/>
                    </a:ext>
                  </a:extLst>
                </p:cNvPr>
                <p:cNvCxnSpPr>
                  <a:cxnSpLocks/>
                  <a:endCxn id="530" idx="2"/>
                </p:cNvCxnSpPr>
                <p:nvPr/>
              </p:nvCxnSpPr>
              <p:spPr>
                <a:xfrm>
                  <a:off x="6943685" y="2415978"/>
                  <a:ext cx="661347" cy="3743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5" name="Group 504">
                  <a:extLst>
                    <a:ext uri="{FF2B5EF4-FFF2-40B4-BE49-F238E27FC236}">
                      <a16:creationId xmlns:a16="http://schemas.microsoft.com/office/drawing/2014/main" id="{F85DBEA2-40AF-154A-A705-F1846F58C802}"/>
                    </a:ext>
                  </a:extLst>
                </p:cNvPr>
                <p:cNvGrpSpPr/>
                <p:nvPr/>
              </p:nvGrpSpPr>
              <p:grpSpPr>
                <a:xfrm>
                  <a:off x="5974080" y="2321052"/>
                  <a:ext cx="1878278" cy="1054608"/>
                  <a:chOff x="5974080" y="2321052"/>
                  <a:chExt cx="1878278" cy="1054608"/>
                </a:xfrm>
              </p:grpSpPr>
              <p:grpSp>
                <p:nvGrpSpPr>
                  <p:cNvPr id="506" name="Group 505">
                    <a:extLst>
                      <a:ext uri="{FF2B5EF4-FFF2-40B4-BE49-F238E27FC236}">
                        <a16:creationId xmlns:a16="http://schemas.microsoft.com/office/drawing/2014/main" id="{52F94E6D-D2C5-ED4B-A854-9A2DE1647424}"/>
                      </a:ext>
                    </a:extLst>
                  </p:cNvPr>
                  <p:cNvGrpSpPr/>
                  <p:nvPr/>
                </p:nvGrpSpPr>
                <p:grpSpPr>
                  <a:xfrm>
                    <a:off x="5974080" y="2708148"/>
                    <a:ext cx="491438" cy="266700"/>
                    <a:chOff x="7493876" y="2774731"/>
                    <a:chExt cx="1481958" cy="894622"/>
                  </a:xfrm>
                </p:grpSpPr>
                <p:sp>
                  <p:nvSpPr>
                    <p:cNvPr id="531" name="Freeform 530">
                      <a:extLst>
                        <a:ext uri="{FF2B5EF4-FFF2-40B4-BE49-F238E27FC236}">
                          <a16:creationId xmlns:a16="http://schemas.microsoft.com/office/drawing/2014/main" id="{DC0FF471-B053-A94E-9EE3-2C2616F53DE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32" name="Oval 531">
                      <a:extLst>
                        <a:ext uri="{FF2B5EF4-FFF2-40B4-BE49-F238E27FC236}">
                          <a16:creationId xmlns:a16="http://schemas.microsoft.com/office/drawing/2014/main" id="{194BB483-D6CC-FE4E-8BDB-65B60648A2A5}"/>
                        </a:ext>
                      </a:extLst>
                    </p:cNvPr>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33" name="Group 532">
                      <a:extLst>
                        <a:ext uri="{FF2B5EF4-FFF2-40B4-BE49-F238E27FC236}">
                          <a16:creationId xmlns:a16="http://schemas.microsoft.com/office/drawing/2014/main" id="{4E7CE696-6385-564E-B8DA-2AEAD245D327}"/>
                        </a:ext>
                      </a:extLst>
                    </p:cNvPr>
                    <p:cNvGrpSpPr/>
                    <p:nvPr/>
                  </p:nvGrpSpPr>
                  <p:grpSpPr>
                    <a:xfrm>
                      <a:off x="7713663" y="2848339"/>
                      <a:ext cx="1042107" cy="425543"/>
                      <a:chOff x="7786941" y="2884917"/>
                      <a:chExt cx="897649" cy="353919"/>
                    </a:xfrm>
                  </p:grpSpPr>
                  <p:sp>
                    <p:nvSpPr>
                      <p:cNvPr id="534" name="Freeform 533">
                        <a:extLst>
                          <a:ext uri="{FF2B5EF4-FFF2-40B4-BE49-F238E27FC236}">
                            <a16:creationId xmlns:a16="http://schemas.microsoft.com/office/drawing/2014/main" id="{B1AA8AD5-7F1B-2949-B1DF-4A17AE5FE55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5" name="Freeform 534">
                        <a:extLst>
                          <a:ext uri="{FF2B5EF4-FFF2-40B4-BE49-F238E27FC236}">
                            <a16:creationId xmlns:a16="http://schemas.microsoft.com/office/drawing/2014/main" id="{8F5E806C-0542-4249-8912-339743FE36A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6" name="Freeform 535">
                        <a:extLst>
                          <a:ext uri="{FF2B5EF4-FFF2-40B4-BE49-F238E27FC236}">
                            <a16:creationId xmlns:a16="http://schemas.microsoft.com/office/drawing/2014/main" id="{19BC52EA-49A8-464B-AFBE-1BD32FB0774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7" name="Freeform 536">
                        <a:extLst>
                          <a:ext uri="{FF2B5EF4-FFF2-40B4-BE49-F238E27FC236}">
                            <a16:creationId xmlns:a16="http://schemas.microsoft.com/office/drawing/2014/main" id="{ED70C072-1D79-FA49-8319-F162DD83F80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507" name="Group 506">
                    <a:extLst>
                      <a:ext uri="{FF2B5EF4-FFF2-40B4-BE49-F238E27FC236}">
                        <a16:creationId xmlns:a16="http://schemas.microsoft.com/office/drawing/2014/main" id="{BAFC2167-3F82-CA44-B89F-FA4BC8926902}"/>
                      </a:ext>
                    </a:extLst>
                  </p:cNvPr>
                  <p:cNvGrpSpPr/>
                  <p:nvPr/>
                </p:nvGrpSpPr>
                <p:grpSpPr>
                  <a:xfrm>
                    <a:off x="7360920" y="2697480"/>
                    <a:ext cx="491438" cy="266700"/>
                    <a:chOff x="7493876" y="2774731"/>
                    <a:chExt cx="1481958" cy="894622"/>
                  </a:xfrm>
                </p:grpSpPr>
                <p:sp>
                  <p:nvSpPr>
                    <p:cNvPr id="524" name="Freeform 523">
                      <a:extLst>
                        <a:ext uri="{FF2B5EF4-FFF2-40B4-BE49-F238E27FC236}">
                          <a16:creationId xmlns:a16="http://schemas.microsoft.com/office/drawing/2014/main" id="{8F3F73A6-1620-E74B-B7C3-2C379B955B4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25" name="Oval 524">
                      <a:extLst>
                        <a:ext uri="{FF2B5EF4-FFF2-40B4-BE49-F238E27FC236}">
                          <a16:creationId xmlns:a16="http://schemas.microsoft.com/office/drawing/2014/main" id="{3AC20900-95D7-EB4B-9C42-888BBFC5F039}"/>
                        </a:ext>
                      </a:extLst>
                    </p:cNvPr>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26" name="Group 525">
                      <a:extLst>
                        <a:ext uri="{FF2B5EF4-FFF2-40B4-BE49-F238E27FC236}">
                          <a16:creationId xmlns:a16="http://schemas.microsoft.com/office/drawing/2014/main" id="{700CCE16-A6CD-5D40-9B6E-FA433DE49AA2}"/>
                        </a:ext>
                      </a:extLst>
                    </p:cNvPr>
                    <p:cNvGrpSpPr/>
                    <p:nvPr/>
                  </p:nvGrpSpPr>
                  <p:grpSpPr>
                    <a:xfrm>
                      <a:off x="7713663" y="2848339"/>
                      <a:ext cx="1042107" cy="425543"/>
                      <a:chOff x="7786941" y="2884917"/>
                      <a:chExt cx="897649" cy="353919"/>
                    </a:xfrm>
                  </p:grpSpPr>
                  <p:sp>
                    <p:nvSpPr>
                      <p:cNvPr id="527" name="Freeform 526">
                        <a:extLst>
                          <a:ext uri="{FF2B5EF4-FFF2-40B4-BE49-F238E27FC236}">
                            <a16:creationId xmlns:a16="http://schemas.microsoft.com/office/drawing/2014/main" id="{89C1937C-9C1F-B047-874F-893D2B52899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8" name="Freeform 527">
                        <a:extLst>
                          <a:ext uri="{FF2B5EF4-FFF2-40B4-BE49-F238E27FC236}">
                            <a16:creationId xmlns:a16="http://schemas.microsoft.com/office/drawing/2014/main" id="{99D4CD0D-1B37-BA45-9DA9-074750C0379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9" name="Freeform 528">
                        <a:extLst>
                          <a:ext uri="{FF2B5EF4-FFF2-40B4-BE49-F238E27FC236}">
                            <a16:creationId xmlns:a16="http://schemas.microsoft.com/office/drawing/2014/main" id="{3E03FF8F-525D-AD4C-A7A2-432F8C1FBDFD}"/>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0" name="Freeform 529">
                        <a:extLst>
                          <a:ext uri="{FF2B5EF4-FFF2-40B4-BE49-F238E27FC236}">
                            <a16:creationId xmlns:a16="http://schemas.microsoft.com/office/drawing/2014/main" id="{4CAFE4DF-576F-2342-BF99-C4DEE97D2E3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508" name="Group 507">
                    <a:extLst>
                      <a:ext uri="{FF2B5EF4-FFF2-40B4-BE49-F238E27FC236}">
                        <a16:creationId xmlns:a16="http://schemas.microsoft.com/office/drawing/2014/main" id="{FB318CE4-7DA4-4A41-9554-A1B78A74527A}"/>
                      </a:ext>
                    </a:extLst>
                  </p:cNvPr>
                  <p:cNvGrpSpPr/>
                  <p:nvPr/>
                </p:nvGrpSpPr>
                <p:grpSpPr>
                  <a:xfrm>
                    <a:off x="6614160" y="3108960"/>
                    <a:ext cx="491438" cy="266700"/>
                    <a:chOff x="7493876" y="2774731"/>
                    <a:chExt cx="1481958" cy="894622"/>
                  </a:xfrm>
                </p:grpSpPr>
                <p:sp>
                  <p:nvSpPr>
                    <p:cNvPr id="517" name="Freeform 516">
                      <a:extLst>
                        <a:ext uri="{FF2B5EF4-FFF2-40B4-BE49-F238E27FC236}">
                          <a16:creationId xmlns:a16="http://schemas.microsoft.com/office/drawing/2014/main" id="{852B6B81-173A-344A-93A6-A0B8BB76985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18" name="Oval 517">
                      <a:extLst>
                        <a:ext uri="{FF2B5EF4-FFF2-40B4-BE49-F238E27FC236}">
                          <a16:creationId xmlns:a16="http://schemas.microsoft.com/office/drawing/2014/main" id="{9896B737-EC89-4545-841E-5E185FC1D65B}"/>
                        </a:ext>
                      </a:extLst>
                    </p:cNvPr>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19" name="Group 518">
                      <a:extLst>
                        <a:ext uri="{FF2B5EF4-FFF2-40B4-BE49-F238E27FC236}">
                          <a16:creationId xmlns:a16="http://schemas.microsoft.com/office/drawing/2014/main" id="{F4DBFAD5-4E96-0748-873E-5522C65E107E}"/>
                        </a:ext>
                      </a:extLst>
                    </p:cNvPr>
                    <p:cNvGrpSpPr/>
                    <p:nvPr/>
                  </p:nvGrpSpPr>
                  <p:grpSpPr>
                    <a:xfrm>
                      <a:off x="7713663" y="2848339"/>
                      <a:ext cx="1042107" cy="425543"/>
                      <a:chOff x="7786941" y="2884917"/>
                      <a:chExt cx="897649" cy="353919"/>
                    </a:xfrm>
                  </p:grpSpPr>
                  <p:sp>
                    <p:nvSpPr>
                      <p:cNvPr id="520" name="Freeform 519">
                        <a:extLst>
                          <a:ext uri="{FF2B5EF4-FFF2-40B4-BE49-F238E27FC236}">
                            <a16:creationId xmlns:a16="http://schemas.microsoft.com/office/drawing/2014/main" id="{3470ECDB-31AB-F140-9FA5-CF439C8B217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1" name="Freeform 520">
                        <a:extLst>
                          <a:ext uri="{FF2B5EF4-FFF2-40B4-BE49-F238E27FC236}">
                            <a16:creationId xmlns:a16="http://schemas.microsoft.com/office/drawing/2014/main" id="{97EC32B7-874F-EB4B-8886-509F6FE4AC9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2" name="Freeform 521">
                        <a:extLst>
                          <a:ext uri="{FF2B5EF4-FFF2-40B4-BE49-F238E27FC236}">
                            <a16:creationId xmlns:a16="http://schemas.microsoft.com/office/drawing/2014/main" id="{ED8B1D4F-FE0F-094C-BE00-584F482FB95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3" name="Freeform 522">
                        <a:extLst>
                          <a:ext uri="{FF2B5EF4-FFF2-40B4-BE49-F238E27FC236}">
                            <a16:creationId xmlns:a16="http://schemas.microsoft.com/office/drawing/2014/main" id="{82AC8057-5410-F240-9673-593E954EFBD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509" name="Group 508">
                    <a:extLst>
                      <a:ext uri="{FF2B5EF4-FFF2-40B4-BE49-F238E27FC236}">
                        <a16:creationId xmlns:a16="http://schemas.microsoft.com/office/drawing/2014/main" id="{0A5A6BEA-B591-4C44-BA4B-CFDD4D1BCBC0}"/>
                      </a:ext>
                    </a:extLst>
                  </p:cNvPr>
                  <p:cNvGrpSpPr/>
                  <p:nvPr/>
                </p:nvGrpSpPr>
                <p:grpSpPr>
                  <a:xfrm>
                    <a:off x="6688836" y="2321052"/>
                    <a:ext cx="491438" cy="266700"/>
                    <a:chOff x="7493876" y="2774731"/>
                    <a:chExt cx="1481958" cy="894622"/>
                  </a:xfrm>
                </p:grpSpPr>
                <p:sp>
                  <p:nvSpPr>
                    <p:cNvPr id="510" name="Freeform 509">
                      <a:extLst>
                        <a:ext uri="{FF2B5EF4-FFF2-40B4-BE49-F238E27FC236}">
                          <a16:creationId xmlns:a16="http://schemas.microsoft.com/office/drawing/2014/main" id="{B3CA2360-C1A8-CB48-BD8E-4C20040473F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11" name="Oval 510">
                      <a:extLst>
                        <a:ext uri="{FF2B5EF4-FFF2-40B4-BE49-F238E27FC236}">
                          <a16:creationId xmlns:a16="http://schemas.microsoft.com/office/drawing/2014/main" id="{91E4C545-CC3F-C24B-8339-B5045FB751B2}"/>
                        </a:ext>
                      </a:extLst>
                    </p:cNvPr>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12" name="Group 511">
                      <a:extLst>
                        <a:ext uri="{FF2B5EF4-FFF2-40B4-BE49-F238E27FC236}">
                          <a16:creationId xmlns:a16="http://schemas.microsoft.com/office/drawing/2014/main" id="{28A3E9EF-0314-E244-BB9D-29F966A6BBD5}"/>
                        </a:ext>
                      </a:extLst>
                    </p:cNvPr>
                    <p:cNvGrpSpPr/>
                    <p:nvPr/>
                  </p:nvGrpSpPr>
                  <p:grpSpPr>
                    <a:xfrm>
                      <a:off x="7713663" y="2848339"/>
                      <a:ext cx="1042107" cy="425543"/>
                      <a:chOff x="7786941" y="2884917"/>
                      <a:chExt cx="897649" cy="353919"/>
                    </a:xfrm>
                  </p:grpSpPr>
                  <p:sp>
                    <p:nvSpPr>
                      <p:cNvPr id="513" name="Freeform 512">
                        <a:extLst>
                          <a:ext uri="{FF2B5EF4-FFF2-40B4-BE49-F238E27FC236}">
                            <a16:creationId xmlns:a16="http://schemas.microsoft.com/office/drawing/2014/main" id="{F33744E2-2C8F-664D-8A15-5A1A58CEDF0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14" name="Freeform 513">
                        <a:extLst>
                          <a:ext uri="{FF2B5EF4-FFF2-40B4-BE49-F238E27FC236}">
                            <a16:creationId xmlns:a16="http://schemas.microsoft.com/office/drawing/2014/main" id="{B120A3AD-A34F-244F-A4DD-D84298C772F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15" name="Freeform 514">
                        <a:extLst>
                          <a:ext uri="{FF2B5EF4-FFF2-40B4-BE49-F238E27FC236}">
                            <a16:creationId xmlns:a16="http://schemas.microsoft.com/office/drawing/2014/main" id="{F5851AC2-246D-2448-BE57-5FA08C6263A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16" name="Freeform 515">
                        <a:extLst>
                          <a:ext uri="{FF2B5EF4-FFF2-40B4-BE49-F238E27FC236}">
                            <a16:creationId xmlns:a16="http://schemas.microsoft.com/office/drawing/2014/main" id="{313AD300-51C8-EC46-A5B0-83D840C0D9D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grpSp>
        <p:grpSp>
          <p:nvGrpSpPr>
            <p:cNvPr id="170" name="Group 169">
              <a:extLst>
                <a:ext uri="{FF2B5EF4-FFF2-40B4-BE49-F238E27FC236}">
                  <a16:creationId xmlns:a16="http://schemas.microsoft.com/office/drawing/2014/main" id="{5717A5F8-6A67-F94C-8EEA-6348C9FB101E}"/>
                </a:ext>
              </a:extLst>
            </p:cNvPr>
            <p:cNvGrpSpPr/>
            <p:nvPr/>
          </p:nvGrpSpPr>
          <p:grpSpPr>
            <a:xfrm>
              <a:off x="4282206" y="4335896"/>
              <a:ext cx="1830222" cy="967204"/>
              <a:chOff x="3670217" y="2254595"/>
              <a:chExt cx="1830222" cy="967204"/>
            </a:xfrm>
          </p:grpSpPr>
          <p:sp>
            <p:nvSpPr>
              <p:cNvPr id="193" name="Text Box 92">
                <a:extLst>
                  <a:ext uri="{FF2B5EF4-FFF2-40B4-BE49-F238E27FC236}">
                    <a16:creationId xmlns:a16="http://schemas.microsoft.com/office/drawing/2014/main" id="{110A739D-9FA4-5C47-9104-5929CA817F9D}"/>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a:t>
                </a:r>
              </a:p>
            </p:txBody>
          </p:sp>
          <p:sp>
            <p:nvSpPr>
              <p:cNvPr id="194" name="Text Box 108">
                <a:extLst>
                  <a:ext uri="{FF2B5EF4-FFF2-40B4-BE49-F238E27FC236}">
                    <a16:creationId xmlns:a16="http://schemas.microsoft.com/office/drawing/2014/main" id="{D710AC33-80F8-0849-B632-29F5506A7A13}"/>
                  </a:ext>
                </a:extLst>
              </p:cNvPr>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a:t>
                </a:r>
              </a:p>
            </p:txBody>
          </p:sp>
          <p:sp>
            <p:nvSpPr>
              <p:cNvPr id="195" name="Line 141">
                <a:extLst>
                  <a:ext uri="{FF2B5EF4-FFF2-40B4-BE49-F238E27FC236}">
                    <a16:creationId xmlns:a16="http://schemas.microsoft.com/office/drawing/2014/main" id="{9A1C543F-3CDB-554A-BF74-D3706C6A874D}"/>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6" name="Text Box 143">
                <a:extLst>
                  <a:ext uri="{FF2B5EF4-FFF2-40B4-BE49-F238E27FC236}">
                    <a16:creationId xmlns:a16="http://schemas.microsoft.com/office/drawing/2014/main" id="{41501492-C9AF-D446-A361-BE77117F4623}"/>
                  </a:ext>
                </a:extLst>
              </p:cNvPr>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197" name="Text Box 144">
                <a:extLst>
                  <a:ext uri="{FF2B5EF4-FFF2-40B4-BE49-F238E27FC236}">
                    <a16:creationId xmlns:a16="http://schemas.microsoft.com/office/drawing/2014/main" id="{402A1172-046E-434C-B078-59701766D9CA}"/>
                  </a:ext>
                </a:extLst>
              </p:cNvPr>
              <p:cNvSpPr txBox="1">
                <a:spLocks noChangeArrowheads="1"/>
              </p:cNvSpPr>
              <p:nvPr/>
            </p:nvSpPr>
            <p:spPr bwMode="auto">
              <a:xfrm>
                <a:off x="4631290" y="2883245"/>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v4</a:t>
                </a:r>
              </a:p>
            </p:txBody>
          </p:sp>
          <p:grpSp>
            <p:nvGrpSpPr>
              <p:cNvPr id="198" name="Group 197">
                <a:extLst>
                  <a:ext uri="{FF2B5EF4-FFF2-40B4-BE49-F238E27FC236}">
                    <a16:creationId xmlns:a16="http://schemas.microsoft.com/office/drawing/2014/main" id="{3C95A897-355A-434E-8FC1-AC906BACDFA2}"/>
                  </a:ext>
                </a:extLst>
              </p:cNvPr>
              <p:cNvGrpSpPr/>
              <p:nvPr/>
            </p:nvGrpSpPr>
            <p:grpSpPr>
              <a:xfrm>
                <a:off x="3670217" y="2586162"/>
                <a:ext cx="731126" cy="344556"/>
                <a:chOff x="7493876" y="2774731"/>
                <a:chExt cx="1481958" cy="894622"/>
              </a:xfrm>
            </p:grpSpPr>
            <p:sp>
              <p:nvSpPr>
                <p:cNvPr id="207" name="Freeform 206">
                  <a:extLst>
                    <a:ext uri="{FF2B5EF4-FFF2-40B4-BE49-F238E27FC236}">
                      <a16:creationId xmlns:a16="http://schemas.microsoft.com/office/drawing/2014/main" id="{F5D7D63D-A986-594D-B694-9FF0F91833F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8" name="Oval 207">
                  <a:extLst>
                    <a:ext uri="{FF2B5EF4-FFF2-40B4-BE49-F238E27FC236}">
                      <a16:creationId xmlns:a16="http://schemas.microsoft.com/office/drawing/2014/main" id="{03782CCC-03BC-1347-85AF-252A8230B48E}"/>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9" name="Group 208">
                  <a:extLst>
                    <a:ext uri="{FF2B5EF4-FFF2-40B4-BE49-F238E27FC236}">
                      <a16:creationId xmlns:a16="http://schemas.microsoft.com/office/drawing/2014/main" id="{D0C68AB1-2CD1-EF47-9AC5-019E3F989517}"/>
                    </a:ext>
                  </a:extLst>
                </p:cNvPr>
                <p:cNvGrpSpPr/>
                <p:nvPr/>
              </p:nvGrpSpPr>
              <p:grpSpPr>
                <a:xfrm>
                  <a:off x="7713663" y="2848339"/>
                  <a:ext cx="1042107" cy="425543"/>
                  <a:chOff x="7786941" y="2884917"/>
                  <a:chExt cx="897649" cy="353919"/>
                </a:xfrm>
              </p:grpSpPr>
              <p:sp>
                <p:nvSpPr>
                  <p:cNvPr id="210" name="Freeform 209">
                    <a:extLst>
                      <a:ext uri="{FF2B5EF4-FFF2-40B4-BE49-F238E27FC236}">
                        <a16:creationId xmlns:a16="http://schemas.microsoft.com/office/drawing/2014/main" id="{754B7C8E-ACD3-134F-A641-0F91DB79F62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1" name="Freeform 210">
                    <a:extLst>
                      <a:ext uri="{FF2B5EF4-FFF2-40B4-BE49-F238E27FC236}">
                        <a16:creationId xmlns:a16="http://schemas.microsoft.com/office/drawing/2014/main" id="{589DAF1B-A291-514E-BCC4-CC91BB57E76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2" name="Freeform 211">
                    <a:extLst>
                      <a:ext uri="{FF2B5EF4-FFF2-40B4-BE49-F238E27FC236}">
                        <a16:creationId xmlns:a16="http://schemas.microsoft.com/office/drawing/2014/main" id="{73F904F0-F412-7046-AFD0-5002E429B42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3" name="Freeform 212">
                    <a:extLst>
                      <a:ext uri="{FF2B5EF4-FFF2-40B4-BE49-F238E27FC236}">
                        <a16:creationId xmlns:a16="http://schemas.microsoft.com/office/drawing/2014/main" id="{2CCAAB12-A1D8-6C47-878C-46C3E550321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99" name="Group 198">
                <a:extLst>
                  <a:ext uri="{FF2B5EF4-FFF2-40B4-BE49-F238E27FC236}">
                    <a16:creationId xmlns:a16="http://schemas.microsoft.com/office/drawing/2014/main" id="{4C090431-938E-B942-A193-8E47FD1AF9E2}"/>
                  </a:ext>
                </a:extLst>
              </p:cNvPr>
              <p:cNvGrpSpPr/>
              <p:nvPr/>
            </p:nvGrpSpPr>
            <p:grpSpPr>
              <a:xfrm>
                <a:off x="4703149" y="2589549"/>
                <a:ext cx="731126" cy="344556"/>
                <a:chOff x="7493876" y="2774731"/>
                <a:chExt cx="1481958" cy="894622"/>
              </a:xfrm>
            </p:grpSpPr>
            <p:sp>
              <p:nvSpPr>
                <p:cNvPr id="200" name="Freeform 199">
                  <a:extLst>
                    <a:ext uri="{FF2B5EF4-FFF2-40B4-BE49-F238E27FC236}">
                      <a16:creationId xmlns:a16="http://schemas.microsoft.com/office/drawing/2014/main" id="{49C4F992-971D-C440-8D04-53AAC987516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1" name="Oval 200">
                  <a:extLst>
                    <a:ext uri="{FF2B5EF4-FFF2-40B4-BE49-F238E27FC236}">
                      <a16:creationId xmlns:a16="http://schemas.microsoft.com/office/drawing/2014/main" id="{62AF8A24-58CD-2145-A9F9-90CE2DC79A5F}"/>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2" name="Group 201">
                  <a:extLst>
                    <a:ext uri="{FF2B5EF4-FFF2-40B4-BE49-F238E27FC236}">
                      <a16:creationId xmlns:a16="http://schemas.microsoft.com/office/drawing/2014/main" id="{0A93BC7E-4BC1-2643-93F4-2AD46845796A}"/>
                    </a:ext>
                  </a:extLst>
                </p:cNvPr>
                <p:cNvGrpSpPr/>
                <p:nvPr/>
              </p:nvGrpSpPr>
              <p:grpSpPr>
                <a:xfrm>
                  <a:off x="7713663" y="2848339"/>
                  <a:ext cx="1042107" cy="425543"/>
                  <a:chOff x="7786941" y="2884917"/>
                  <a:chExt cx="897649" cy="353919"/>
                </a:xfrm>
              </p:grpSpPr>
              <p:sp>
                <p:nvSpPr>
                  <p:cNvPr id="203" name="Freeform 202">
                    <a:extLst>
                      <a:ext uri="{FF2B5EF4-FFF2-40B4-BE49-F238E27FC236}">
                        <a16:creationId xmlns:a16="http://schemas.microsoft.com/office/drawing/2014/main" id="{A7323785-B63B-DE4E-A5EC-E9792BB5D5A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4" name="Freeform 203">
                    <a:extLst>
                      <a:ext uri="{FF2B5EF4-FFF2-40B4-BE49-F238E27FC236}">
                        <a16:creationId xmlns:a16="http://schemas.microsoft.com/office/drawing/2014/main" id="{DEFF491D-45FE-0644-B21D-93F32323151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5" name="Freeform 204">
                    <a:extLst>
                      <a:ext uri="{FF2B5EF4-FFF2-40B4-BE49-F238E27FC236}">
                        <a16:creationId xmlns:a16="http://schemas.microsoft.com/office/drawing/2014/main" id="{D7229D85-BA96-1E47-BEF3-188394D687B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6" name="Freeform 205">
                    <a:extLst>
                      <a:ext uri="{FF2B5EF4-FFF2-40B4-BE49-F238E27FC236}">
                        <a16:creationId xmlns:a16="http://schemas.microsoft.com/office/drawing/2014/main" id="{D328D7ED-E4C8-8145-91E9-1697D90D408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71" name="Group 170">
              <a:extLst>
                <a:ext uri="{FF2B5EF4-FFF2-40B4-BE49-F238E27FC236}">
                  <a16:creationId xmlns:a16="http://schemas.microsoft.com/office/drawing/2014/main" id="{E3C42B7A-98CB-6347-8B71-39B750B4AA71}"/>
                </a:ext>
              </a:extLst>
            </p:cNvPr>
            <p:cNvGrpSpPr/>
            <p:nvPr/>
          </p:nvGrpSpPr>
          <p:grpSpPr>
            <a:xfrm>
              <a:off x="8298305" y="4365816"/>
              <a:ext cx="1818668" cy="965617"/>
              <a:chOff x="3615607" y="2254595"/>
              <a:chExt cx="1818668" cy="965617"/>
            </a:xfrm>
          </p:grpSpPr>
          <p:sp>
            <p:nvSpPr>
              <p:cNvPr id="172" name="Text Box 92">
                <a:extLst>
                  <a:ext uri="{FF2B5EF4-FFF2-40B4-BE49-F238E27FC236}">
                    <a16:creationId xmlns:a16="http://schemas.microsoft.com/office/drawing/2014/main" id="{B011A2F8-9695-BA46-8CA9-E35BEA783E25}"/>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a:t>
                </a:r>
              </a:p>
            </p:txBody>
          </p:sp>
          <p:sp>
            <p:nvSpPr>
              <p:cNvPr id="173" name="Text Box 108">
                <a:extLst>
                  <a:ext uri="{FF2B5EF4-FFF2-40B4-BE49-F238E27FC236}">
                    <a16:creationId xmlns:a16="http://schemas.microsoft.com/office/drawing/2014/main" id="{7163F02F-17ED-C44F-B86B-A1C3E5B30509}"/>
                  </a:ext>
                </a:extLst>
              </p:cNvPr>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a:t>
                </a:r>
              </a:p>
            </p:txBody>
          </p:sp>
          <p:sp>
            <p:nvSpPr>
              <p:cNvPr id="174" name="Line 141">
                <a:extLst>
                  <a:ext uri="{FF2B5EF4-FFF2-40B4-BE49-F238E27FC236}">
                    <a16:creationId xmlns:a16="http://schemas.microsoft.com/office/drawing/2014/main" id="{CBB88C7C-78E5-2740-AA9E-D60B5912D637}"/>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5" name="Text Box 143">
                <a:extLst>
                  <a:ext uri="{FF2B5EF4-FFF2-40B4-BE49-F238E27FC236}">
                    <a16:creationId xmlns:a16="http://schemas.microsoft.com/office/drawing/2014/main" id="{5C6BDB27-D839-A841-8038-49CB793C907E}"/>
                  </a:ext>
                </a:extLst>
              </p:cNvPr>
              <p:cNvSpPr txBox="1">
                <a:spLocks noChangeArrowheads="1"/>
              </p:cNvSpPr>
              <p:nvPr/>
            </p:nvSpPr>
            <p:spPr bwMode="auto">
              <a:xfrm>
                <a:off x="3615607" y="2881658"/>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v4</a:t>
                </a:r>
              </a:p>
            </p:txBody>
          </p:sp>
          <p:sp>
            <p:nvSpPr>
              <p:cNvPr id="176" name="Text Box 144">
                <a:extLst>
                  <a:ext uri="{FF2B5EF4-FFF2-40B4-BE49-F238E27FC236}">
                    <a16:creationId xmlns:a16="http://schemas.microsoft.com/office/drawing/2014/main" id="{BFE1AB9B-2EAA-3646-A298-AB413E7A5D26}"/>
                  </a:ext>
                </a:extLst>
              </p:cNvPr>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grpSp>
            <p:nvGrpSpPr>
              <p:cNvPr id="177" name="Group 176">
                <a:extLst>
                  <a:ext uri="{FF2B5EF4-FFF2-40B4-BE49-F238E27FC236}">
                    <a16:creationId xmlns:a16="http://schemas.microsoft.com/office/drawing/2014/main" id="{2EEEE9B2-CAF4-4840-9D9B-D6AF0E983459}"/>
                  </a:ext>
                </a:extLst>
              </p:cNvPr>
              <p:cNvGrpSpPr/>
              <p:nvPr/>
            </p:nvGrpSpPr>
            <p:grpSpPr>
              <a:xfrm>
                <a:off x="3670217" y="2586162"/>
                <a:ext cx="731126" cy="344556"/>
                <a:chOff x="7493876" y="2774731"/>
                <a:chExt cx="1481958" cy="894622"/>
              </a:xfrm>
            </p:grpSpPr>
            <p:sp>
              <p:nvSpPr>
                <p:cNvPr id="186" name="Freeform 185">
                  <a:extLst>
                    <a:ext uri="{FF2B5EF4-FFF2-40B4-BE49-F238E27FC236}">
                      <a16:creationId xmlns:a16="http://schemas.microsoft.com/office/drawing/2014/main" id="{7E69BC95-0251-D24F-AD6E-561389FC80A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6888D20B-9D89-4B4C-8E8F-1BB165CA61A6}"/>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C11A9864-04B0-C642-975B-2FFEB37EC0C9}"/>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F815E172-DF3B-CB47-8E92-A80C6D3657A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5B86302E-E939-AD4E-AFF9-17636C78971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5C5917F1-E302-CE45-8D20-9819BFA83CF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56545F24-94D8-7C4B-9573-CCC90CEF14C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78" name="Group 177">
                <a:extLst>
                  <a:ext uri="{FF2B5EF4-FFF2-40B4-BE49-F238E27FC236}">
                    <a16:creationId xmlns:a16="http://schemas.microsoft.com/office/drawing/2014/main" id="{5E0A2DE7-07A0-1247-98D1-3173BDB98A4B}"/>
                  </a:ext>
                </a:extLst>
              </p:cNvPr>
              <p:cNvGrpSpPr/>
              <p:nvPr/>
            </p:nvGrpSpPr>
            <p:grpSpPr>
              <a:xfrm>
                <a:off x="4703149" y="2589549"/>
                <a:ext cx="731126" cy="344556"/>
                <a:chOff x="7493876" y="2774731"/>
                <a:chExt cx="1481958" cy="894622"/>
              </a:xfrm>
            </p:grpSpPr>
            <p:sp>
              <p:nvSpPr>
                <p:cNvPr id="179" name="Freeform 178">
                  <a:extLst>
                    <a:ext uri="{FF2B5EF4-FFF2-40B4-BE49-F238E27FC236}">
                      <a16:creationId xmlns:a16="http://schemas.microsoft.com/office/drawing/2014/main" id="{10F4D360-E65F-D849-B554-1067764F2A1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0" name="Oval 179">
                  <a:extLst>
                    <a:ext uri="{FF2B5EF4-FFF2-40B4-BE49-F238E27FC236}">
                      <a16:creationId xmlns:a16="http://schemas.microsoft.com/office/drawing/2014/main" id="{A6B447AA-3C49-F74C-844A-DB7E97A9C93A}"/>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1" name="Group 180">
                  <a:extLst>
                    <a:ext uri="{FF2B5EF4-FFF2-40B4-BE49-F238E27FC236}">
                      <a16:creationId xmlns:a16="http://schemas.microsoft.com/office/drawing/2014/main" id="{0EA85C4B-510C-5948-A859-A34940D950C8}"/>
                    </a:ext>
                  </a:extLst>
                </p:cNvPr>
                <p:cNvGrpSpPr/>
                <p:nvPr/>
              </p:nvGrpSpPr>
              <p:grpSpPr>
                <a:xfrm>
                  <a:off x="7713663" y="2848339"/>
                  <a:ext cx="1042107" cy="425543"/>
                  <a:chOff x="7786941" y="2884917"/>
                  <a:chExt cx="897649" cy="353919"/>
                </a:xfrm>
              </p:grpSpPr>
              <p:sp>
                <p:nvSpPr>
                  <p:cNvPr id="182" name="Freeform 181">
                    <a:extLst>
                      <a:ext uri="{FF2B5EF4-FFF2-40B4-BE49-F238E27FC236}">
                        <a16:creationId xmlns:a16="http://schemas.microsoft.com/office/drawing/2014/main" id="{B3CC364E-1AC4-CB48-AA68-0F261278089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B54FBD29-A743-664D-B298-216BFB6A0E3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C611F43E-D76E-1C42-8DE4-D6081FCAEA8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5" name="Freeform 184">
                    <a:extLst>
                      <a:ext uri="{FF2B5EF4-FFF2-40B4-BE49-F238E27FC236}">
                        <a16:creationId xmlns:a16="http://schemas.microsoft.com/office/drawing/2014/main" id="{CAA4831E-FF15-F841-8C6E-C13EB5F994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sp>
          <p:nvSpPr>
            <p:cNvPr id="21" name="TextBox 20">
              <a:extLst>
                <a:ext uri="{FF2B5EF4-FFF2-40B4-BE49-F238E27FC236}">
                  <a16:creationId xmlns:a16="http://schemas.microsoft.com/office/drawing/2014/main" id="{FDF40405-26DE-E04A-AD9E-09DB8BF9FDDC}"/>
                </a:ext>
              </a:extLst>
            </p:cNvPr>
            <p:cNvSpPr txBox="1"/>
            <p:nvPr/>
          </p:nvSpPr>
          <p:spPr>
            <a:xfrm>
              <a:off x="6655028" y="5568409"/>
              <a:ext cx="128291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IPv4 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541" name="Text Box 75">
            <a:extLst>
              <a:ext uri="{FF2B5EF4-FFF2-40B4-BE49-F238E27FC236}">
                <a16:creationId xmlns:a16="http://schemas.microsoft.com/office/drawing/2014/main" id="{9575480C-065E-F445-B98F-75CCDE26D4F5}"/>
              </a:ext>
            </a:extLst>
          </p:cNvPr>
          <p:cNvSpPr txBox="1">
            <a:spLocks noChangeArrowheads="1"/>
          </p:cNvSpPr>
          <p:nvPr/>
        </p:nvSpPr>
        <p:spPr bwMode="auto">
          <a:xfrm>
            <a:off x="861060" y="4222280"/>
            <a:ext cx="2560319"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IPv4 network connecting two IPv6 routers</a:t>
            </a:r>
          </a:p>
        </p:txBody>
      </p:sp>
      <p:sp>
        <p:nvSpPr>
          <p:cNvPr id="542" name="Rectangle 541">
            <a:extLst>
              <a:ext uri="{FF2B5EF4-FFF2-40B4-BE49-F238E27FC236}">
                <a16:creationId xmlns:a16="http://schemas.microsoft.com/office/drawing/2014/main" id="{76ED368D-E910-AF4A-A7B9-EA73D840E651}"/>
              </a:ext>
            </a:extLst>
          </p:cNvPr>
          <p:cNvSpPr/>
          <p:nvPr/>
        </p:nvSpPr>
        <p:spPr>
          <a:xfrm>
            <a:off x="822960" y="1356360"/>
            <a:ext cx="10058400" cy="2407920"/>
          </a:xfrm>
          <a:prstGeom prst="rect">
            <a:avLst/>
          </a:prstGeom>
          <a:solidFill>
            <a:schemeClr val="bg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4" name="Slide Number Placeholder 3">
            <a:extLst>
              <a:ext uri="{FF2B5EF4-FFF2-40B4-BE49-F238E27FC236}">
                <a16:creationId xmlns:a16="http://schemas.microsoft.com/office/drawing/2014/main" id="{2F913256-ADEF-544C-8B13-58406F24A63F}"/>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74</a:t>
            </a:fld>
            <a:endParaRPr lang="en-US" dirty="0"/>
          </a:p>
        </p:txBody>
      </p:sp>
    </p:spTree>
    <p:extLst>
      <p:ext uri="{BB962C8B-B14F-4D97-AF65-F5344CB8AC3E}">
        <p14:creationId xmlns:p14="http://schemas.microsoft.com/office/powerpoint/2010/main" val="1059402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500"/>
                                        <p:tgtEl>
                                          <p:spTgt spid="13"/>
                                        </p:tgtEl>
                                      </p:cBhvr>
                                    </p:animEffect>
                                  </p:childTnLst>
                                </p:cTn>
                              </p:par>
                            </p:childTnLst>
                          </p:cTn>
                        </p:par>
                        <p:par>
                          <p:cTn id="13" fill="hold">
                            <p:stCondLst>
                              <p:cond delay="500"/>
                            </p:stCondLst>
                            <p:childTnLst>
                              <p:par>
                                <p:cTn id="14" presetID="9" presetClass="entr" presetSubtype="0" fill="hold" nodeType="afterEffect">
                                  <p:stCondLst>
                                    <p:cond delay="500"/>
                                  </p:stCondLst>
                                  <p:childTnLst>
                                    <p:set>
                                      <p:cBhvr>
                                        <p:cTn id="15" dur="1" fill="hold">
                                          <p:stCondLst>
                                            <p:cond delay="0"/>
                                          </p:stCondLst>
                                        </p:cTn>
                                        <p:tgtEl>
                                          <p:spTgt spid="18"/>
                                        </p:tgtEl>
                                        <p:attrNameLst>
                                          <p:attrName>style.visibility</p:attrName>
                                        </p:attrNameLst>
                                      </p:cBhvr>
                                      <p:to>
                                        <p:strVal val="visible"/>
                                      </p:to>
                                    </p:set>
                                    <p:animEffect transition="in" filter="dissolve">
                                      <p:cBhvr>
                                        <p:cTn id="16" dur="500"/>
                                        <p:tgtEl>
                                          <p:spTgt spid="18"/>
                                        </p:tgtEl>
                                      </p:cBhvr>
                                    </p:animEffect>
                                  </p:childTnLst>
                                </p:cTn>
                              </p:par>
                            </p:childTnLst>
                          </p:cTn>
                        </p:par>
                        <p:par>
                          <p:cTn id="17" fill="hold">
                            <p:stCondLst>
                              <p:cond delay="1500"/>
                            </p:stCondLst>
                            <p:childTnLst>
                              <p:par>
                                <p:cTn id="18" presetID="9" presetClass="entr" presetSubtype="0" fill="hold" grpId="0" nodeType="afterEffect">
                                  <p:stCondLst>
                                    <p:cond delay="500"/>
                                  </p:stCondLst>
                                  <p:childTnLst>
                                    <p:set>
                                      <p:cBhvr>
                                        <p:cTn id="19" dur="1" fill="hold">
                                          <p:stCondLst>
                                            <p:cond delay="0"/>
                                          </p:stCondLst>
                                        </p:cTn>
                                        <p:tgtEl>
                                          <p:spTgt spid="15"/>
                                        </p:tgtEl>
                                        <p:attrNameLst>
                                          <p:attrName>style.visibility</p:attrName>
                                        </p:attrNameLst>
                                      </p:cBhvr>
                                      <p:to>
                                        <p:strVal val="visible"/>
                                      </p:to>
                                    </p:set>
                                    <p:animEffect transition="in" filter="dissolv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dissolve">
                                      <p:cBhvr>
                                        <p:cTn id="25" dur="500"/>
                                        <p:tgtEl>
                                          <p:spTgt spid="22"/>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541"/>
                                        </p:tgtEl>
                                        <p:attrNameLst>
                                          <p:attrName>style.visibility</p:attrName>
                                        </p:attrNameLst>
                                      </p:cBhvr>
                                      <p:to>
                                        <p:strVal val="visible"/>
                                      </p:to>
                                    </p:set>
                                    <p:animEffect transition="in" filter="dissolve">
                                      <p:cBhvr>
                                        <p:cTn id="28" dur="500"/>
                                        <p:tgtEl>
                                          <p:spTgt spid="541"/>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542"/>
                                        </p:tgtEl>
                                        <p:attrNameLst>
                                          <p:attrName>style.visibility</p:attrName>
                                        </p:attrNameLst>
                                      </p:cBhvr>
                                      <p:to>
                                        <p:strVal val="visible"/>
                                      </p:to>
                                    </p:set>
                                    <p:animEffect transition="in" filter="dissolve">
                                      <p:cBhvr>
                                        <p:cTn id="31" dur="500"/>
                                        <p:tgtEl>
                                          <p:spTgt spid="5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541" grpId="0"/>
      <p:bldP spid="542"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Tunneling and encapsulation</a:t>
            </a:r>
          </a:p>
        </p:txBody>
      </p:sp>
      <p:sp>
        <p:nvSpPr>
          <p:cNvPr id="168" name="Text Box 75">
            <a:extLst>
              <a:ext uri="{FF2B5EF4-FFF2-40B4-BE49-F238E27FC236}">
                <a16:creationId xmlns:a16="http://schemas.microsoft.com/office/drawing/2014/main" id="{9929FFB1-4B85-B14E-8A8D-EE3B2BBCB609}"/>
              </a:ext>
            </a:extLst>
          </p:cNvPr>
          <p:cNvSpPr txBox="1">
            <a:spLocks noChangeArrowheads="1"/>
          </p:cNvSpPr>
          <p:nvPr/>
        </p:nvSpPr>
        <p:spPr bwMode="auto">
          <a:xfrm>
            <a:off x="888274" y="1697883"/>
            <a:ext cx="275952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Ethernet connecting two IPv6 routers:</a:t>
            </a:r>
          </a:p>
        </p:txBody>
      </p:sp>
      <p:grpSp>
        <p:nvGrpSpPr>
          <p:cNvPr id="3" name="Group 2">
            <a:extLst>
              <a:ext uri="{FF2B5EF4-FFF2-40B4-BE49-F238E27FC236}">
                <a16:creationId xmlns:a16="http://schemas.microsoft.com/office/drawing/2014/main" id="{9516739A-1258-BE4F-9C41-77F7DE9A3736}"/>
              </a:ext>
            </a:extLst>
          </p:cNvPr>
          <p:cNvGrpSpPr/>
          <p:nvPr/>
        </p:nvGrpSpPr>
        <p:grpSpPr>
          <a:xfrm>
            <a:off x="4274280" y="1626442"/>
            <a:ext cx="5834767" cy="995120"/>
            <a:chOff x="3663591" y="1108282"/>
            <a:chExt cx="5834767" cy="995120"/>
          </a:xfrm>
        </p:grpSpPr>
        <p:sp>
          <p:nvSpPr>
            <p:cNvPr id="167" name="Rectangle 67">
              <a:extLst>
                <a:ext uri="{FF2B5EF4-FFF2-40B4-BE49-F238E27FC236}">
                  <a16:creationId xmlns:a16="http://schemas.microsoft.com/office/drawing/2014/main" id="{09A35161-06D7-5F46-8581-CAD586A060A0}"/>
                </a:ext>
              </a:extLst>
            </p:cNvPr>
            <p:cNvSpPr>
              <a:spLocks noChangeArrowheads="1"/>
            </p:cNvSpPr>
            <p:nvPr/>
          </p:nvSpPr>
          <p:spPr bwMode="auto">
            <a:xfrm>
              <a:off x="5385352" y="1616420"/>
              <a:ext cx="2405062" cy="66675"/>
            </a:xfrm>
            <a:prstGeom prst="rect">
              <a:avLst/>
            </a:prstGeom>
            <a:solidFill>
              <a:srgbClr val="CC0000"/>
            </a:solidFill>
            <a:ln w="9525">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69" name="Text Box 244">
              <a:extLst>
                <a:ext uri="{FF2B5EF4-FFF2-40B4-BE49-F238E27FC236}">
                  <a16:creationId xmlns:a16="http://schemas.microsoft.com/office/drawing/2014/main" id="{8F946424-1CCF-1D48-9329-4BE5B2E1BE06}"/>
                </a:ext>
              </a:extLst>
            </p:cNvPr>
            <p:cNvSpPr txBox="1">
              <a:spLocks noChangeArrowheads="1"/>
            </p:cNvSpPr>
            <p:nvPr/>
          </p:nvSpPr>
          <p:spPr bwMode="auto">
            <a:xfrm>
              <a:off x="5480234" y="1110007"/>
              <a:ext cx="2471780" cy="51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Ethernet connects two IPv6 routers</a:t>
              </a:r>
            </a:p>
          </p:txBody>
        </p:sp>
        <p:grpSp>
          <p:nvGrpSpPr>
            <p:cNvPr id="269" name="Group 268">
              <a:extLst>
                <a:ext uri="{FF2B5EF4-FFF2-40B4-BE49-F238E27FC236}">
                  <a16:creationId xmlns:a16="http://schemas.microsoft.com/office/drawing/2014/main" id="{F2AFC9CA-57A7-2A4B-B2A8-73EE2B3D1201}"/>
                </a:ext>
              </a:extLst>
            </p:cNvPr>
            <p:cNvGrpSpPr/>
            <p:nvPr/>
          </p:nvGrpSpPr>
          <p:grpSpPr>
            <a:xfrm>
              <a:off x="3663591" y="1108282"/>
              <a:ext cx="1764058" cy="965200"/>
              <a:chOff x="3670217" y="2254595"/>
              <a:chExt cx="1764058" cy="965200"/>
            </a:xfrm>
          </p:grpSpPr>
          <p:sp>
            <p:nvSpPr>
              <p:cNvPr id="270" name="Text Box 92">
                <a:extLst>
                  <a:ext uri="{FF2B5EF4-FFF2-40B4-BE49-F238E27FC236}">
                    <a16:creationId xmlns:a16="http://schemas.microsoft.com/office/drawing/2014/main" id="{2E0B16B3-F2F3-2C48-B2D9-7825734D0A01}"/>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a:t>
                </a:r>
              </a:p>
            </p:txBody>
          </p:sp>
          <p:sp>
            <p:nvSpPr>
              <p:cNvPr id="271" name="Text Box 108">
                <a:extLst>
                  <a:ext uri="{FF2B5EF4-FFF2-40B4-BE49-F238E27FC236}">
                    <a16:creationId xmlns:a16="http://schemas.microsoft.com/office/drawing/2014/main" id="{F159ED48-E177-7C41-B64B-06B2B085521B}"/>
                  </a:ext>
                </a:extLst>
              </p:cNvPr>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a:t>
                </a:r>
              </a:p>
            </p:txBody>
          </p:sp>
          <p:sp>
            <p:nvSpPr>
              <p:cNvPr id="272" name="Line 141">
                <a:extLst>
                  <a:ext uri="{FF2B5EF4-FFF2-40B4-BE49-F238E27FC236}">
                    <a16:creationId xmlns:a16="http://schemas.microsoft.com/office/drawing/2014/main" id="{0635167B-2AF3-A14C-85E2-3598CB9CF52F}"/>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3" name="Text Box 143">
                <a:extLst>
                  <a:ext uri="{FF2B5EF4-FFF2-40B4-BE49-F238E27FC236}">
                    <a16:creationId xmlns:a16="http://schemas.microsoft.com/office/drawing/2014/main" id="{87A044D8-2093-0E46-9D20-BAE30730DC1F}"/>
                  </a:ext>
                </a:extLst>
              </p:cNvPr>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274" name="Text Box 144">
                <a:extLst>
                  <a:ext uri="{FF2B5EF4-FFF2-40B4-BE49-F238E27FC236}">
                    <a16:creationId xmlns:a16="http://schemas.microsoft.com/office/drawing/2014/main" id="{F207BD95-5E7A-4D4E-BE7D-41925B60863F}"/>
                  </a:ext>
                </a:extLst>
              </p:cNvPr>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grpSp>
            <p:nvGrpSpPr>
              <p:cNvPr id="275" name="Group 274">
                <a:extLst>
                  <a:ext uri="{FF2B5EF4-FFF2-40B4-BE49-F238E27FC236}">
                    <a16:creationId xmlns:a16="http://schemas.microsoft.com/office/drawing/2014/main" id="{4A073E69-860F-5249-AFC4-C4A38D391439}"/>
                  </a:ext>
                </a:extLst>
              </p:cNvPr>
              <p:cNvGrpSpPr/>
              <p:nvPr/>
            </p:nvGrpSpPr>
            <p:grpSpPr>
              <a:xfrm>
                <a:off x="3670217" y="2586162"/>
                <a:ext cx="731126" cy="344556"/>
                <a:chOff x="7493876" y="2774731"/>
                <a:chExt cx="1481958" cy="894622"/>
              </a:xfrm>
            </p:grpSpPr>
            <p:sp>
              <p:nvSpPr>
                <p:cNvPr id="284" name="Freeform 283">
                  <a:extLst>
                    <a:ext uri="{FF2B5EF4-FFF2-40B4-BE49-F238E27FC236}">
                      <a16:creationId xmlns:a16="http://schemas.microsoft.com/office/drawing/2014/main" id="{F8A16A7C-85C7-A24F-BB87-4093501CBD3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85" name="Oval 284">
                  <a:extLst>
                    <a:ext uri="{FF2B5EF4-FFF2-40B4-BE49-F238E27FC236}">
                      <a16:creationId xmlns:a16="http://schemas.microsoft.com/office/drawing/2014/main" id="{8BC5BF39-F377-5146-97C0-6EF8F1928312}"/>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86" name="Group 285">
                  <a:extLst>
                    <a:ext uri="{FF2B5EF4-FFF2-40B4-BE49-F238E27FC236}">
                      <a16:creationId xmlns:a16="http://schemas.microsoft.com/office/drawing/2014/main" id="{591C4487-83B3-D542-ADA7-A3219B9450D3}"/>
                    </a:ext>
                  </a:extLst>
                </p:cNvPr>
                <p:cNvGrpSpPr/>
                <p:nvPr/>
              </p:nvGrpSpPr>
              <p:grpSpPr>
                <a:xfrm>
                  <a:off x="7713663" y="2848339"/>
                  <a:ext cx="1042107" cy="425543"/>
                  <a:chOff x="7786941" y="2884917"/>
                  <a:chExt cx="897649" cy="353919"/>
                </a:xfrm>
              </p:grpSpPr>
              <p:sp>
                <p:nvSpPr>
                  <p:cNvPr id="287" name="Freeform 286">
                    <a:extLst>
                      <a:ext uri="{FF2B5EF4-FFF2-40B4-BE49-F238E27FC236}">
                        <a16:creationId xmlns:a16="http://schemas.microsoft.com/office/drawing/2014/main" id="{587D49BB-7359-F14F-9FAA-DBE4B215BD5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8" name="Freeform 287">
                    <a:extLst>
                      <a:ext uri="{FF2B5EF4-FFF2-40B4-BE49-F238E27FC236}">
                        <a16:creationId xmlns:a16="http://schemas.microsoft.com/office/drawing/2014/main" id="{A081F8B5-4855-AD41-8946-CFB9780B4B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9" name="Freeform 288">
                    <a:extLst>
                      <a:ext uri="{FF2B5EF4-FFF2-40B4-BE49-F238E27FC236}">
                        <a16:creationId xmlns:a16="http://schemas.microsoft.com/office/drawing/2014/main" id="{12524264-0777-0C42-AF6A-3CBF1F755F5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90" name="Freeform 289">
                    <a:extLst>
                      <a:ext uri="{FF2B5EF4-FFF2-40B4-BE49-F238E27FC236}">
                        <a16:creationId xmlns:a16="http://schemas.microsoft.com/office/drawing/2014/main" id="{FF4F4DB1-DF2D-BD4D-8E20-DCBADE21EC3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76" name="Group 275">
                <a:extLst>
                  <a:ext uri="{FF2B5EF4-FFF2-40B4-BE49-F238E27FC236}">
                    <a16:creationId xmlns:a16="http://schemas.microsoft.com/office/drawing/2014/main" id="{B5FF489C-4A51-4246-9098-943E871C0053}"/>
                  </a:ext>
                </a:extLst>
              </p:cNvPr>
              <p:cNvGrpSpPr/>
              <p:nvPr/>
            </p:nvGrpSpPr>
            <p:grpSpPr>
              <a:xfrm>
                <a:off x="4703149" y="2589549"/>
                <a:ext cx="731126" cy="344556"/>
                <a:chOff x="7493876" y="2774731"/>
                <a:chExt cx="1481958" cy="894622"/>
              </a:xfrm>
            </p:grpSpPr>
            <p:sp>
              <p:nvSpPr>
                <p:cNvPr id="277" name="Freeform 276">
                  <a:extLst>
                    <a:ext uri="{FF2B5EF4-FFF2-40B4-BE49-F238E27FC236}">
                      <a16:creationId xmlns:a16="http://schemas.microsoft.com/office/drawing/2014/main" id="{DF781C98-CD40-6448-A759-51A33B9B786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78" name="Oval 277">
                  <a:extLst>
                    <a:ext uri="{FF2B5EF4-FFF2-40B4-BE49-F238E27FC236}">
                      <a16:creationId xmlns:a16="http://schemas.microsoft.com/office/drawing/2014/main" id="{1ED403CB-BAEA-6B47-A295-E1B338E81081}"/>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79" name="Group 278">
                  <a:extLst>
                    <a:ext uri="{FF2B5EF4-FFF2-40B4-BE49-F238E27FC236}">
                      <a16:creationId xmlns:a16="http://schemas.microsoft.com/office/drawing/2014/main" id="{B654F614-FA15-3B4E-AF13-036BBC0D152E}"/>
                    </a:ext>
                  </a:extLst>
                </p:cNvPr>
                <p:cNvGrpSpPr/>
                <p:nvPr/>
              </p:nvGrpSpPr>
              <p:grpSpPr>
                <a:xfrm>
                  <a:off x="7713663" y="2848339"/>
                  <a:ext cx="1042107" cy="425543"/>
                  <a:chOff x="7786941" y="2884917"/>
                  <a:chExt cx="897649" cy="353919"/>
                </a:xfrm>
              </p:grpSpPr>
              <p:sp>
                <p:nvSpPr>
                  <p:cNvPr id="280" name="Freeform 279">
                    <a:extLst>
                      <a:ext uri="{FF2B5EF4-FFF2-40B4-BE49-F238E27FC236}">
                        <a16:creationId xmlns:a16="http://schemas.microsoft.com/office/drawing/2014/main" id="{3010894A-4D62-8948-8AAC-9B942BF5F27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1" name="Freeform 280">
                    <a:extLst>
                      <a:ext uri="{FF2B5EF4-FFF2-40B4-BE49-F238E27FC236}">
                        <a16:creationId xmlns:a16="http://schemas.microsoft.com/office/drawing/2014/main" id="{27D3A458-EB4A-F945-B4E8-15003E8491A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2" name="Freeform 281">
                    <a:extLst>
                      <a:ext uri="{FF2B5EF4-FFF2-40B4-BE49-F238E27FC236}">
                        <a16:creationId xmlns:a16="http://schemas.microsoft.com/office/drawing/2014/main" id="{CEF2E442-594C-4E44-B866-4A37719675A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3" name="Freeform 282">
                    <a:extLst>
                      <a:ext uri="{FF2B5EF4-FFF2-40B4-BE49-F238E27FC236}">
                        <a16:creationId xmlns:a16="http://schemas.microsoft.com/office/drawing/2014/main" id="{4AEACB60-4D98-B143-9AD1-BDCACC68427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291" name="Group 290">
              <a:extLst>
                <a:ext uri="{FF2B5EF4-FFF2-40B4-BE49-F238E27FC236}">
                  <a16:creationId xmlns:a16="http://schemas.microsoft.com/office/drawing/2014/main" id="{6CD9FE67-1834-004F-B7B8-EC2ACE51FC02}"/>
                </a:ext>
              </a:extLst>
            </p:cNvPr>
            <p:cNvGrpSpPr/>
            <p:nvPr/>
          </p:nvGrpSpPr>
          <p:grpSpPr>
            <a:xfrm>
              <a:off x="7734300" y="1138202"/>
              <a:ext cx="1764058" cy="965200"/>
              <a:chOff x="3670217" y="2254595"/>
              <a:chExt cx="1764058" cy="965200"/>
            </a:xfrm>
          </p:grpSpPr>
          <p:sp>
            <p:nvSpPr>
              <p:cNvPr id="292" name="Text Box 92">
                <a:extLst>
                  <a:ext uri="{FF2B5EF4-FFF2-40B4-BE49-F238E27FC236}">
                    <a16:creationId xmlns:a16="http://schemas.microsoft.com/office/drawing/2014/main" id="{4E1422BC-3A6A-6B44-A701-1A4C4A646A43}"/>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a:t>
                </a:r>
              </a:p>
            </p:txBody>
          </p:sp>
          <p:sp>
            <p:nvSpPr>
              <p:cNvPr id="293" name="Text Box 108">
                <a:extLst>
                  <a:ext uri="{FF2B5EF4-FFF2-40B4-BE49-F238E27FC236}">
                    <a16:creationId xmlns:a16="http://schemas.microsoft.com/office/drawing/2014/main" id="{6FC6F4F3-504B-0A4C-99EE-AAE5D6AF031D}"/>
                  </a:ext>
                </a:extLst>
              </p:cNvPr>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a:t>
                </a:r>
              </a:p>
            </p:txBody>
          </p:sp>
          <p:sp>
            <p:nvSpPr>
              <p:cNvPr id="294" name="Line 141">
                <a:extLst>
                  <a:ext uri="{FF2B5EF4-FFF2-40B4-BE49-F238E27FC236}">
                    <a16:creationId xmlns:a16="http://schemas.microsoft.com/office/drawing/2014/main" id="{90DCDADB-6394-A84B-BA95-D8E0F9F2E56B}"/>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5" name="Text Box 143">
                <a:extLst>
                  <a:ext uri="{FF2B5EF4-FFF2-40B4-BE49-F238E27FC236}">
                    <a16:creationId xmlns:a16="http://schemas.microsoft.com/office/drawing/2014/main" id="{18B62826-F267-0049-A412-8619C591057C}"/>
                  </a:ext>
                </a:extLst>
              </p:cNvPr>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296" name="Text Box 144">
                <a:extLst>
                  <a:ext uri="{FF2B5EF4-FFF2-40B4-BE49-F238E27FC236}">
                    <a16:creationId xmlns:a16="http://schemas.microsoft.com/office/drawing/2014/main" id="{DB366F83-3A13-0249-80B2-D1CABCF6E95E}"/>
                  </a:ext>
                </a:extLst>
              </p:cNvPr>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grpSp>
            <p:nvGrpSpPr>
              <p:cNvPr id="297" name="Group 296">
                <a:extLst>
                  <a:ext uri="{FF2B5EF4-FFF2-40B4-BE49-F238E27FC236}">
                    <a16:creationId xmlns:a16="http://schemas.microsoft.com/office/drawing/2014/main" id="{811A1EE5-9CFA-BD4B-BC78-E2DEBF1097E9}"/>
                  </a:ext>
                </a:extLst>
              </p:cNvPr>
              <p:cNvGrpSpPr/>
              <p:nvPr/>
            </p:nvGrpSpPr>
            <p:grpSpPr>
              <a:xfrm>
                <a:off x="3670217" y="2586162"/>
                <a:ext cx="731126" cy="344556"/>
                <a:chOff x="7493876" y="2774731"/>
                <a:chExt cx="1481958" cy="894622"/>
              </a:xfrm>
            </p:grpSpPr>
            <p:sp>
              <p:nvSpPr>
                <p:cNvPr id="306" name="Freeform 305">
                  <a:extLst>
                    <a:ext uri="{FF2B5EF4-FFF2-40B4-BE49-F238E27FC236}">
                      <a16:creationId xmlns:a16="http://schemas.microsoft.com/office/drawing/2014/main" id="{3A74AED1-F0EA-0349-BE24-8AC41946D59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07" name="Oval 306">
                  <a:extLst>
                    <a:ext uri="{FF2B5EF4-FFF2-40B4-BE49-F238E27FC236}">
                      <a16:creationId xmlns:a16="http://schemas.microsoft.com/office/drawing/2014/main" id="{EBB7616C-F33E-2141-AF35-E0C68F6DA62F}"/>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08" name="Group 307">
                  <a:extLst>
                    <a:ext uri="{FF2B5EF4-FFF2-40B4-BE49-F238E27FC236}">
                      <a16:creationId xmlns:a16="http://schemas.microsoft.com/office/drawing/2014/main" id="{885BD882-BC9B-DD4D-8DDC-9F2AB1102AB3}"/>
                    </a:ext>
                  </a:extLst>
                </p:cNvPr>
                <p:cNvGrpSpPr/>
                <p:nvPr/>
              </p:nvGrpSpPr>
              <p:grpSpPr>
                <a:xfrm>
                  <a:off x="7713663" y="2848339"/>
                  <a:ext cx="1042107" cy="425543"/>
                  <a:chOff x="7786941" y="2884917"/>
                  <a:chExt cx="897649" cy="353919"/>
                </a:xfrm>
              </p:grpSpPr>
              <p:sp>
                <p:nvSpPr>
                  <p:cNvPr id="309" name="Freeform 308">
                    <a:extLst>
                      <a:ext uri="{FF2B5EF4-FFF2-40B4-BE49-F238E27FC236}">
                        <a16:creationId xmlns:a16="http://schemas.microsoft.com/office/drawing/2014/main" id="{B030882F-74FC-2847-B126-520EE17206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0" name="Freeform 309">
                    <a:extLst>
                      <a:ext uri="{FF2B5EF4-FFF2-40B4-BE49-F238E27FC236}">
                        <a16:creationId xmlns:a16="http://schemas.microsoft.com/office/drawing/2014/main" id="{0E0B8D53-1472-DA4D-AE29-51DFB53F576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1" name="Freeform 310">
                    <a:extLst>
                      <a:ext uri="{FF2B5EF4-FFF2-40B4-BE49-F238E27FC236}">
                        <a16:creationId xmlns:a16="http://schemas.microsoft.com/office/drawing/2014/main" id="{058C9471-DEE6-AE4F-8503-FD801436B8E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2" name="Freeform 311">
                    <a:extLst>
                      <a:ext uri="{FF2B5EF4-FFF2-40B4-BE49-F238E27FC236}">
                        <a16:creationId xmlns:a16="http://schemas.microsoft.com/office/drawing/2014/main" id="{4F6D32E6-1749-DB4A-918E-98CCCD97251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98" name="Group 297">
                <a:extLst>
                  <a:ext uri="{FF2B5EF4-FFF2-40B4-BE49-F238E27FC236}">
                    <a16:creationId xmlns:a16="http://schemas.microsoft.com/office/drawing/2014/main" id="{1DD98ED7-111E-954C-9872-D507EE1D2233}"/>
                  </a:ext>
                </a:extLst>
              </p:cNvPr>
              <p:cNvGrpSpPr/>
              <p:nvPr/>
            </p:nvGrpSpPr>
            <p:grpSpPr>
              <a:xfrm>
                <a:off x="4703149" y="2589549"/>
                <a:ext cx="731126" cy="344556"/>
                <a:chOff x="7493876" y="2774731"/>
                <a:chExt cx="1481958" cy="894622"/>
              </a:xfrm>
            </p:grpSpPr>
            <p:sp>
              <p:nvSpPr>
                <p:cNvPr id="299" name="Freeform 298">
                  <a:extLst>
                    <a:ext uri="{FF2B5EF4-FFF2-40B4-BE49-F238E27FC236}">
                      <a16:creationId xmlns:a16="http://schemas.microsoft.com/office/drawing/2014/main" id="{CE90818F-F7C9-8A4F-8C28-757575ABCAB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00" name="Oval 299">
                  <a:extLst>
                    <a:ext uri="{FF2B5EF4-FFF2-40B4-BE49-F238E27FC236}">
                      <a16:creationId xmlns:a16="http://schemas.microsoft.com/office/drawing/2014/main" id="{CEC89AC2-BDFD-AC4F-A951-DA4DB8992147}"/>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01" name="Group 300">
                  <a:extLst>
                    <a:ext uri="{FF2B5EF4-FFF2-40B4-BE49-F238E27FC236}">
                      <a16:creationId xmlns:a16="http://schemas.microsoft.com/office/drawing/2014/main" id="{695885FE-D0A9-7145-8BD4-0AB640821495}"/>
                    </a:ext>
                  </a:extLst>
                </p:cNvPr>
                <p:cNvGrpSpPr/>
                <p:nvPr/>
              </p:nvGrpSpPr>
              <p:grpSpPr>
                <a:xfrm>
                  <a:off x="7713663" y="2848339"/>
                  <a:ext cx="1042107" cy="425543"/>
                  <a:chOff x="7786941" y="2884917"/>
                  <a:chExt cx="897649" cy="353919"/>
                </a:xfrm>
              </p:grpSpPr>
              <p:sp>
                <p:nvSpPr>
                  <p:cNvPr id="302" name="Freeform 301">
                    <a:extLst>
                      <a:ext uri="{FF2B5EF4-FFF2-40B4-BE49-F238E27FC236}">
                        <a16:creationId xmlns:a16="http://schemas.microsoft.com/office/drawing/2014/main" id="{C9F1E916-77E1-464F-9DA9-93947467D4A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3" name="Freeform 302">
                    <a:extLst>
                      <a:ext uri="{FF2B5EF4-FFF2-40B4-BE49-F238E27FC236}">
                        <a16:creationId xmlns:a16="http://schemas.microsoft.com/office/drawing/2014/main" id="{D22EEE39-5B44-8441-8AA6-2DC425C85D5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4" name="Freeform 303">
                    <a:extLst>
                      <a:ext uri="{FF2B5EF4-FFF2-40B4-BE49-F238E27FC236}">
                        <a16:creationId xmlns:a16="http://schemas.microsoft.com/office/drawing/2014/main" id="{9DADD220-43C9-0848-95D9-0ED14661FF9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5" name="Freeform 304">
                    <a:extLst>
                      <a:ext uri="{FF2B5EF4-FFF2-40B4-BE49-F238E27FC236}">
                        <a16:creationId xmlns:a16="http://schemas.microsoft.com/office/drawing/2014/main" id="{FF7D8FD7-6529-FE42-B132-6122472F475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sp>
        <p:nvSpPr>
          <p:cNvPr id="163" name="Text Box 75">
            <a:extLst>
              <a:ext uri="{FF2B5EF4-FFF2-40B4-BE49-F238E27FC236}">
                <a16:creationId xmlns:a16="http://schemas.microsoft.com/office/drawing/2014/main" id="{FB50B50B-04E2-EF4D-9B48-0A32C12C8284}"/>
              </a:ext>
            </a:extLst>
          </p:cNvPr>
          <p:cNvSpPr txBox="1">
            <a:spLocks noChangeArrowheads="1"/>
          </p:cNvSpPr>
          <p:nvPr/>
        </p:nvSpPr>
        <p:spPr bwMode="auto">
          <a:xfrm>
            <a:off x="861060" y="4222280"/>
            <a:ext cx="2560319"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IPv4 tunnel connecting two IPv6 routers</a:t>
            </a:r>
          </a:p>
        </p:txBody>
      </p:sp>
      <p:grpSp>
        <p:nvGrpSpPr>
          <p:cNvPr id="6" name="Group 5">
            <a:extLst>
              <a:ext uri="{FF2B5EF4-FFF2-40B4-BE49-F238E27FC236}">
                <a16:creationId xmlns:a16="http://schemas.microsoft.com/office/drawing/2014/main" id="{0D8AE034-D79C-534D-95B0-02574300A754}"/>
              </a:ext>
            </a:extLst>
          </p:cNvPr>
          <p:cNvGrpSpPr/>
          <p:nvPr/>
        </p:nvGrpSpPr>
        <p:grpSpPr>
          <a:xfrm>
            <a:off x="6003967" y="4337621"/>
            <a:ext cx="2430462" cy="573088"/>
            <a:chOff x="6003967" y="4337621"/>
            <a:chExt cx="2430462" cy="573088"/>
          </a:xfrm>
        </p:grpSpPr>
        <p:sp>
          <p:nvSpPr>
            <p:cNvPr id="162" name="Rectangle 67">
              <a:extLst>
                <a:ext uri="{FF2B5EF4-FFF2-40B4-BE49-F238E27FC236}">
                  <a16:creationId xmlns:a16="http://schemas.microsoft.com/office/drawing/2014/main" id="{CE8FB727-F1B4-8A44-A551-3B252C50F2DD}"/>
                </a:ext>
              </a:extLst>
            </p:cNvPr>
            <p:cNvSpPr>
              <a:spLocks noChangeArrowheads="1"/>
            </p:cNvSpPr>
            <p:nvPr/>
          </p:nvSpPr>
          <p:spPr bwMode="auto">
            <a:xfrm>
              <a:off x="6003967" y="4844034"/>
              <a:ext cx="2405062" cy="66675"/>
            </a:xfrm>
            <a:prstGeom prst="rect">
              <a:avLst/>
            </a:prstGeom>
            <a:solidFill>
              <a:srgbClr val="CC0000"/>
            </a:solidFill>
            <a:ln w="9525">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66" name="Text Box 244">
              <a:extLst>
                <a:ext uri="{FF2B5EF4-FFF2-40B4-BE49-F238E27FC236}">
                  <a16:creationId xmlns:a16="http://schemas.microsoft.com/office/drawing/2014/main" id="{A91EB700-6F66-3246-A11B-80477B368243}"/>
                </a:ext>
              </a:extLst>
            </p:cNvPr>
            <p:cNvSpPr txBox="1">
              <a:spLocks noChangeArrowheads="1"/>
            </p:cNvSpPr>
            <p:nvPr/>
          </p:nvSpPr>
          <p:spPr bwMode="auto">
            <a:xfrm>
              <a:off x="6115092" y="4337621"/>
              <a:ext cx="2319337"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IPv4 tunnel </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connecting IPv6 routers</a:t>
              </a:r>
            </a:p>
          </p:txBody>
        </p:sp>
      </p:grpSp>
      <p:grpSp>
        <p:nvGrpSpPr>
          <p:cNvPr id="170" name="Group 169">
            <a:extLst>
              <a:ext uri="{FF2B5EF4-FFF2-40B4-BE49-F238E27FC236}">
                <a16:creationId xmlns:a16="http://schemas.microsoft.com/office/drawing/2014/main" id="{5717A5F8-6A67-F94C-8EEA-6348C9FB101E}"/>
              </a:ext>
            </a:extLst>
          </p:cNvPr>
          <p:cNvGrpSpPr/>
          <p:nvPr/>
        </p:nvGrpSpPr>
        <p:grpSpPr>
          <a:xfrm>
            <a:off x="4282206" y="4335896"/>
            <a:ext cx="1764058" cy="963613"/>
            <a:chOff x="3670217" y="2254595"/>
            <a:chExt cx="1764058" cy="963613"/>
          </a:xfrm>
        </p:grpSpPr>
        <p:sp>
          <p:nvSpPr>
            <p:cNvPr id="193" name="Text Box 92">
              <a:extLst>
                <a:ext uri="{FF2B5EF4-FFF2-40B4-BE49-F238E27FC236}">
                  <a16:creationId xmlns:a16="http://schemas.microsoft.com/office/drawing/2014/main" id="{110A739D-9FA4-5C47-9104-5929CA817F9D}"/>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a:t>
              </a:r>
            </a:p>
          </p:txBody>
        </p:sp>
        <p:sp>
          <p:nvSpPr>
            <p:cNvPr id="194" name="Text Box 108">
              <a:extLst>
                <a:ext uri="{FF2B5EF4-FFF2-40B4-BE49-F238E27FC236}">
                  <a16:creationId xmlns:a16="http://schemas.microsoft.com/office/drawing/2014/main" id="{D710AC33-80F8-0849-B632-29F5506A7A13}"/>
                </a:ext>
              </a:extLst>
            </p:cNvPr>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a:t>
              </a:r>
            </a:p>
          </p:txBody>
        </p:sp>
        <p:sp>
          <p:nvSpPr>
            <p:cNvPr id="195" name="Line 141">
              <a:extLst>
                <a:ext uri="{FF2B5EF4-FFF2-40B4-BE49-F238E27FC236}">
                  <a16:creationId xmlns:a16="http://schemas.microsoft.com/office/drawing/2014/main" id="{9A1C543F-3CDB-554A-BF74-D3706C6A874D}"/>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6" name="Text Box 143">
              <a:extLst>
                <a:ext uri="{FF2B5EF4-FFF2-40B4-BE49-F238E27FC236}">
                  <a16:creationId xmlns:a16="http://schemas.microsoft.com/office/drawing/2014/main" id="{41501492-C9AF-D446-A361-BE77117F4623}"/>
                </a:ext>
              </a:extLst>
            </p:cNvPr>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grpSp>
          <p:nvGrpSpPr>
            <p:cNvPr id="198" name="Group 197">
              <a:extLst>
                <a:ext uri="{FF2B5EF4-FFF2-40B4-BE49-F238E27FC236}">
                  <a16:creationId xmlns:a16="http://schemas.microsoft.com/office/drawing/2014/main" id="{3C95A897-355A-434E-8FC1-AC906BACDFA2}"/>
                </a:ext>
              </a:extLst>
            </p:cNvPr>
            <p:cNvGrpSpPr/>
            <p:nvPr/>
          </p:nvGrpSpPr>
          <p:grpSpPr>
            <a:xfrm>
              <a:off x="3670217" y="2586162"/>
              <a:ext cx="731126" cy="344556"/>
              <a:chOff x="7493876" y="2774731"/>
              <a:chExt cx="1481958" cy="894622"/>
            </a:xfrm>
          </p:grpSpPr>
          <p:sp>
            <p:nvSpPr>
              <p:cNvPr id="207" name="Freeform 206">
                <a:extLst>
                  <a:ext uri="{FF2B5EF4-FFF2-40B4-BE49-F238E27FC236}">
                    <a16:creationId xmlns:a16="http://schemas.microsoft.com/office/drawing/2014/main" id="{F5D7D63D-A986-594D-B694-9FF0F91833F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8" name="Oval 207">
                <a:extLst>
                  <a:ext uri="{FF2B5EF4-FFF2-40B4-BE49-F238E27FC236}">
                    <a16:creationId xmlns:a16="http://schemas.microsoft.com/office/drawing/2014/main" id="{03782CCC-03BC-1347-85AF-252A8230B48E}"/>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9" name="Group 208">
                <a:extLst>
                  <a:ext uri="{FF2B5EF4-FFF2-40B4-BE49-F238E27FC236}">
                    <a16:creationId xmlns:a16="http://schemas.microsoft.com/office/drawing/2014/main" id="{D0C68AB1-2CD1-EF47-9AC5-019E3F989517}"/>
                  </a:ext>
                </a:extLst>
              </p:cNvPr>
              <p:cNvGrpSpPr/>
              <p:nvPr/>
            </p:nvGrpSpPr>
            <p:grpSpPr>
              <a:xfrm>
                <a:off x="7713663" y="2848339"/>
                <a:ext cx="1042107" cy="425543"/>
                <a:chOff x="7786941" y="2884917"/>
                <a:chExt cx="897649" cy="353919"/>
              </a:xfrm>
            </p:grpSpPr>
            <p:sp>
              <p:nvSpPr>
                <p:cNvPr id="210" name="Freeform 209">
                  <a:extLst>
                    <a:ext uri="{FF2B5EF4-FFF2-40B4-BE49-F238E27FC236}">
                      <a16:creationId xmlns:a16="http://schemas.microsoft.com/office/drawing/2014/main" id="{754B7C8E-ACD3-134F-A641-0F91DB79F62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1" name="Freeform 210">
                  <a:extLst>
                    <a:ext uri="{FF2B5EF4-FFF2-40B4-BE49-F238E27FC236}">
                      <a16:creationId xmlns:a16="http://schemas.microsoft.com/office/drawing/2014/main" id="{589DAF1B-A291-514E-BCC4-CC91BB57E76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2" name="Freeform 211">
                  <a:extLst>
                    <a:ext uri="{FF2B5EF4-FFF2-40B4-BE49-F238E27FC236}">
                      <a16:creationId xmlns:a16="http://schemas.microsoft.com/office/drawing/2014/main" id="{73F904F0-F412-7046-AFD0-5002E429B42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3" name="Freeform 212">
                  <a:extLst>
                    <a:ext uri="{FF2B5EF4-FFF2-40B4-BE49-F238E27FC236}">
                      <a16:creationId xmlns:a16="http://schemas.microsoft.com/office/drawing/2014/main" id="{2CCAAB12-A1D8-6C47-878C-46C3E550321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99" name="Group 198">
              <a:extLst>
                <a:ext uri="{FF2B5EF4-FFF2-40B4-BE49-F238E27FC236}">
                  <a16:creationId xmlns:a16="http://schemas.microsoft.com/office/drawing/2014/main" id="{4C090431-938E-B942-A193-8E47FD1AF9E2}"/>
                </a:ext>
              </a:extLst>
            </p:cNvPr>
            <p:cNvGrpSpPr/>
            <p:nvPr/>
          </p:nvGrpSpPr>
          <p:grpSpPr>
            <a:xfrm>
              <a:off x="4703149" y="2589549"/>
              <a:ext cx="731126" cy="344556"/>
              <a:chOff x="7493876" y="2774731"/>
              <a:chExt cx="1481958" cy="894622"/>
            </a:xfrm>
          </p:grpSpPr>
          <p:sp>
            <p:nvSpPr>
              <p:cNvPr id="200" name="Freeform 199">
                <a:extLst>
                  <a:ext uri="{FF2B5EF4-FFF2-40B4-BE49-F238E27FC236}">
                    <a16:creationId xmlns:a16="http://schemas.microsoft.com/office/drawing/2014/main" id="{49C4F992-971D-C440-8D04-53AAC987516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1" name="Oval 200">
                <a:extLst>
                  <a:ext uri="{FF2B5EF4-FFF2-40B4-BE49-F238E27FC236}">
                    <a16:creationId xmlns:a16="http://schemas.microsoft.com/office/drawing/2014/main" id="{62AF8A24-58CD-2145-A9F9-90CE2DC79A5F}"/>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2" name="Group 201">
                <a:extLst>
                  <a:ext uri="{FF2B5EF4-FFF2-40B4-BE49-F238E27FC236}">
                    <a16:creationId xmlns:a16="http://schemas.microsoft.com/office/drawing/2014/main" id="{0A93BC7E-4BC1-2643-93F4-2AD46845796A}"/>
                  </a:ext>
                </a:extLst>
              </p:cNvPr>
              <p:cNvGrpSpPr/>
              <p:nvPr/>
            </p:nvGrpSpPr>
            <p:grpSpPr>
              <a:xfrm>
                <a:off x="7713663" y="2848339"/>
                <a:ext cx="1042107" cy="425543"/>
                <a:chOff x="7786941" y="2884917"/>
                <a:chExt cx="897649" cy="353919"/>
              </a:xfrm>
            </p:grpSpPr>
            <p:sp>
              <p:nvSpPr>
                <p:cNvPr id="203" name="Freeform 202">
                  <a:extLst>
                    <a:ext uri="{FF2B5EF4-FFF2-40B4-BE49-F238E27FC236}">
                      <a16:creationId xmlns:a16="http://schemas.microsoft.com/office/drawing/2014/main" id="{A7323785-B63B-DE4E-A5EC-E9792BB5D5A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4" name="Freeform 203">
                  <a:extLst>
                    <a:ext uri="{FF2B5EF4-FFF2-40B4-BE49-F238E27FC236}">
                      <a16:creationId xmlns:a16="http://schemas.microsoft.com/office/drawing/2014/main" id="{DEFF491D-45FE-0644-B21D-93F32323151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5" name="Freeform 204">
                  <a:extLst>
                    <a:ext uri="{FF2B5EF4-FFF2-40B4-BE49-F238E27FC236}">
                      <a16:creationId xmlns:a16="http://schemas.microsoft.com/office/drawing/2014/main" id="{D7229D85-BA96-1E47-BEF3-188394D687B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6" name="Freeform 205">
                  <a:extLst>
                    <a:ext uri="{FF2B5EF4-FFF2-40B4-BE49-F238E27FC236}">
                      <a16:creationId xmlns:a16="http://schemas.microsoft.com/office/drawing/2014/main" id="{D328D7ED-E4C8-8145-91E9-1697D90D408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71" name="Group 170">
            <a:extLst>
              <a:ext uri="{FF2B5EF4-FFF2-40B4-BE49-F238E27FC236}">
                <a16:creationId xmlns:a16="http://schemas.microsoft.com/office/drawing/2014/main" id="{E3C42B7A-98CB-6347-8B71-39B750B4AA71}"/>
              </a:ext>
            </a:extLst>
          </p:cNvPr>
          <p:cNvGrpSpPr/>
          <p:nvPr/>
        </p:nvGrpSpPr>
        <p:grpSpPr>
          <a:xfrm>
            <a:off x="8352915" y="4365816"/>
            <a:ext cx="1764058" cy="965200"/>
            <a:chOff x="3670217" y="2254595"/>
            <a:chExt cx="1764058" cy="965200"/>
          </a:xfrm>
        </p:grpSpPr>
        <p:sp>
          <p:nvSpPr>
            <p:cNvPr id="172" name="Text Box 92">
              <a:extLst>
                <a:ext uri="{FF2B5EF4-FFF2-40B4-BE49-F238E27FC236}">
                  <a16:creationId xmlns:a16="http://schemas.microsoft.com/office/drawing/2014/main" id="{B011A2F8-9695-BA46-8CA9-E35BEA783E25}"/>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a:t>
              </a:r>
            </a:p>
          </p:txBody>
        </p:sp>
        <p:sp>
          <p:nvSpPr>
            <p:cNvPr id="173" name="Text Box 108">
              <a:extLst>
                <a:ext uri="{FF2B5EF4-FFF2-40B4-BE49-F238E27FC236}">
                  <a16:creationId xmlns:a16="http://schemas.microsoft.com/office/drawing/2014/main" id="{7163F02F-17ED-C44F-B86B-A1C3E5B30509}"/>
                </a:ext>
              </a:extLst>
            </p:cNvPr>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a:t>
              </a:r>
            </a:p>
          </p:txBody>
        </p:sp>
        <p:sp>
          <p:nvSpPr>
            <p:cNvPr id="174" name="Line 141">
              <a:extLst>
                <a:ext uri="{FF2B5EF4-FFF2-40B4-BE49-F238E27FC236}">
                  <a16:creationId xmlns:a16="http://schemas.microsoft.com/office/drawing/2014/main" id="{CBB88C7C-78E5-2740-AA9E-D60B5912D637}"/>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6" name="Text Box 144">
              <a:extLst>
                <a:ext uri="{FF2B5EF4-FFF2-40B4-BE49-F238E27FC236}">
                  <a16:creationId xmlns:a16="http://schemas.microsoft.com/office/drawing/2014/main" id="{BFE1AB9B-2EAA-3646-A298-AB413E7A5D26}"/>
                </a:ext>
              </a:extLst>
            </p:cNvPr>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grpSp>
          <p:nvGrpSpPr>
            <p:cNvPr id="177" name="Group 176">
              <a:extLst>
                <a:ext uri="{FF2B5EF4-FFF2-40B4-BE49-F238E27FC236}">
                  <a16:creationId xmlns:a16="http://schemas.microsoft.com/office/drawing/2014/main" id="{2EEEE9B2-CAF4-4840-9D9B-D6AF0E983459}"/>
                </a:ext>
              </a:extLst>
            </p:cNvPr>
            <p:cNvGrpSpPr/>
            <p:nvPr/>
          </p:nvGrpSpPr>
          <p:grpSpPr>
            <a:xfrm>
              <a:off x="3670217" y="2586162"/>
              <a:ext cx="731126" cy="344556"/>
              <a:chOff x="7493876" y="2774731"/>
              <a:chExt cx="1481958" cy="894622"/>
            </a:xfrm>
          </p:grpSpPr>
          <p:sp>
            <p:nvSpPr>
              <p:cNvPr id="186" name="Freeform 185">
                <a:extLst>
                  <a:ext uri="{FF2B5EF4-FFF2-40B4-BE49-F238E27FC236}">
                    <a16:creationId xmlns:a16="http://schemas.microsoft.com/office/drawing/2014/main" id="{7E69BC95-0251-D24F-AD6E-561389FC80A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6888D20B-9D89-4B4C-8E8F-1BB165CA61A6}"/>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C11A9864-04B0-C642-975B-2FFEB37EC0C9}"/>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F815E172-DF3B-CB47-8E92-A80C6D3657A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5B86302E-E939-AD4E-AFF9-17636C78971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5C5917F1-E302-CE45-8D20-9819BFA83CF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56545F24-94D8-7C4B-9573-CCC90CEF14C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78" name="Group 177">
              <a:extLst>
                <a:ext uri="{FF2B5EF4-FFF2-40B4-BE49-F238E27FC236}">
                  <a16:creationId xmlns:a16="http://schemas.microsoft.com/office/drawing/2014/main" id="{5E0A2DE7-07A0-1247-98D1-3173BDB98A4B}"/>
                </a:ext>
              </a:extLst>
            </p:cNvPr>
            <p:cNvGrpSpPr/>
            <p:nvPr/>
          </p:nvGrpSpPr>
          <p:grpSpPr>
            <a:xfrm>
              <a:off x="4703149" y="2589549"/>
              <a:ext cx="731126" cy="344556"/>
              <a:chOff x="7493876" y="2774731"/>
              <a:chExt cx="1481958" cy="894622"/>
            </a:xfrm>
          </p:grpSpPr>
          <p:sp>
            <p:nvSpPr>
              <p:cNvPr id="179" name="Freeform 178">
                <a:extLst>
                  <a:ext uri="{FF2B5EF4-FFF2-40B4-BE49-F238E27FC236}">
                    <a16:creationId xmlns:a16="http://schemas.microsoft.com/office/drawing/2014/main" id="{10F4D360-E65F-D849-B554-1067764F2A1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0" name="Oval 179">
                <a:extLst>
                  <a:ext uri="{FF2B5EF4-FFF2-40B4-BE49-F238E27FC236}">
                    <a16:creationId xmlns:a16="http://schemas.microsoft.com/office/drawing/2014/main" id="{A6B447AA-3C49-F74C-844A-DB7E97A9C93A}"/>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1" name="Group 180">
                <a:extLst>
                  <a:ext uri="{FF2B5EF4-FFF2-40B4-BE49-F238E27FC236}">
                    <a16:creationId xmlns:a16="http://schemas.microsoft.com/office/drawing/2014/main" id="{0EA85C4B-510C-5948-A859-A34940D950C8}"/>
                  </a:ext>
                </a:extLst>
              </p:cNvPr>
              <p:cNvGrpSpPr/>
              <p:nvPr/>
            </p:nvGrpSpPr>
            <p:grpSpPr>
              <a:xfrm>
                <a:off x="7713663" y="2848339"/>
                <a:ext cx="1042107" cy="425543"/>
                <a:chOff x="7786941" y="2884917"/>
                <a:chExt cx="897649" cy="353919"/>
              </a:xfrm>
            </p:grpSpPr>
            <p:sp>
              <p:nvSpPr>
                <p:cNvPr id="182" name="Freeform 181">
                  <a:extLst>
                    <a:ext uri="{FF2B5EF4-FFF2-40B4-BE49-F238E27FC236}">
                      <a16:creationId xmlns:a16="http://schemas.microsoft.com/office/drawing/2014/main" id="{B3CC364E-1AC4-CB48-AA68-0F261278089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B54FBD29-A743-664D-B298-216BFB6A0E3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C611F43E-D76E-1C42-8DE4-D6081FCAEA8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5" name="Freeform 184">
                  <a:extLst>
                    <a:ext uri="{FF2B5EF4-FFF2-40B4-BE49-F238E27FC236}">
                      <a16:creationId xmlns:a16="http://schemas.microsoft.com/office/drawing/2014/main" id="{CAA4831E-FF15-F841-8C6E-C13EB5F994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8" name="Group 17">
            <a:extLst>
              <a:ext uri="{FF2B5EF4-FFF2-40B4-BE49-F238E27FC236}">
                <a16:creationId xmlns:a16="http://schemas.microsoft.com/office/drawing/2014/main" id="{CBFD91D7-0B04-D846-BFE6-3B2EB08046BF}"/>
              </a:ext>
            </a:extLst>
          </p:cNvPr>
          <p:cNvGrpSpPr/>
          <p:nvPr/>
        </p:nvGrpSpPr>
        <p:grpSpPr>
          <a:xfrm>
            <a:off x="3244703" y="3195320"/>
            <a:ext cx="1748069" cy="467910"/>
            <a:chOff x="3229463" y="3119120"/>
            <a:chExt cx="1748069" cy="467910"/>
          </a:xfrm>
        </p:grpSpPr>
        <p:sp>
          <p:nvSpPr>
            <p:cNvPr id="260" name="Line 57">
              <a:extLst>
                <a:ext uri="{FF2B5EF4-FFF2-40B4-BE49-F238E27FC236}">
                  <a16:creationId xmlns:a16="http://schemas.microsoft.com/office/drawing/2014/main" id="{444FAB3B-BC2A-474E-B52E-60DB95D89EE7}"/>
                </a:ext>
              </a:extLst>
            </p:cNvPr>
            <p:cNvSpPr>
              <a:spLocks noChangeShapeType="1"/>
            </p:cNvSpPr>
            <p:nvPr/>
          </p:nvSpPr>
          <p:spPr bwMode="auto">
            <a:xfrm flipH="1">
              <a:off x="4023360" y="3119120"/>
              <a:ext cx="954172" cy="187960"/>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1" name="Text Box 18">
              <a:extLst>
                <a:ext uri="{FF2B5EF4-FFF2-40B4-BE49-F238E27FC236}">
                  <a16:creationId xmlns:a16="http://schemas.microsoft.com/office/drawing/2014/main" id="{765FA291-F9CB-864C-A7BD-493491891E46}"/>
                </a:ext>
              </a:extLst>
            </p:cNvPr>
            <p:cNvSpPr txBox="1">
              <a:spLocks noChangeArrowheads="1"/>
            </p:cNvSpPr>
            <p:nvPr/>
          </p:nvSpPr>
          <p:spPr bwMode="auto">
            <a:xfrm>
              <a:off x="3229463" y="3311570"/>
              <a:ext cx="1516761" cy="275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Link-layer frame</a:t>
              </a:r>
            </a:p>
          </p:txBody>
        </p:sp>
      </p:grpSp>
      <p:grpSp>
        <p:nvGrpSpPr>
          <p:cNvPr id="13" name="Group 12">
            <a:extLst>
              <a:ext uri="{FF2B5EF4-FFF2-40B4-BE49-F238E27FC236}">
                <a16:creationId xmlns:a16="http://schemas.microsoft.com/office/drawing/2014/main" id="{F3A2D044-A80D-BF48-BFF6-B13D3278C64F}"/>
              </a:ext>
            </a:extLst>
          </p:cNvPr>
          <p:cNvGrpSpPr/>
          <p:nvPr/>
        </p:nvGrpSpPr>
        <p:grpSpPr>
          <a:xfrm>
            <a:off x="4809173" y="2446973"/>
            <a:ext cx="4886325" cy="951547"/>
            <a:chOff x="4672013" y="2614613"/>
            <a:chExt cx="4886325" cy="1157209"/>
          </a:xfrm>
        </p:grpSpPr>
        <p:grpSp>
          <p:nvGrpSpPr>
            <p:cNvPr id="5" name="Group 4">
              <a:extLst>
                <a:ext uri="{FF2B5EF4-FFF2-40B4-BE49-F238E27FC236}">
                  <a16:creationId xmlns:a16="http://schemas.microsoft.com/office/drawing/2014/main" id="{A8B018EE-E224-B940-B878-E69EDA1EA956}"/>
                </a:ext>
              </a:extLst>
            </p:cNvPr>
            <p:cNvGrpSpPr/>
            <p:nvPr/>
          </p:nvGrpSpPr>
          <p:grpSpPr>
            <a:xfrm>
              <a:off x="4674002" y="3295572"/>
              <a:ext cx="4854575" cy="476250"/>
              <a:chOff x="1427882" y="4286172"/>
              <a:chExt cx="4854575" cy="476250"/>
            </a:xfrm>
          </p:grpSpPr>
          <p:sp>
            <p:nvSpPr>
              <p:cNvPr id="363" name="Rectangle 26">
                <a:extLst>
                  <a:ext uri="{FF2B5EF4-FFF2-40B4-BE49-F238E27FC236}">
                    <a16:creationId xmlns:a16="http://schemas.microsoft.com/office/drawing/2014/main" id="{6BFDBC4B-8987-6D40-B37D-40C15D4A02DF}"/>
                  </a:ext>
                </a:extLst>
              </p:cNvPr>
              <p:cNvSpPr>
                <a:spLocks noChangeArrowheads="1"/>
              </p:cNvSpPr>
              <p:nvPr/>
            </p:nvSpPr>
            <p:spPr bwMode="auto">
              <a:xfrm>
                <a:off x="1427882" y="4289347"/>
                <a:ext cx="4854575" cy="468313"/>
              </a:xfrm>
              <a:prstGeom prst="rect">
                <a:avLst/>
              </a:prstGeom>
              <a:gradFill rotWithShape="1">
                <a:gsLst>
                  <a:gs pos="0">
                    <a:srgbClr val="CC0000">
                      <a:alpha val="40999"/>
                    </a:srgbClr>
                  </a:gs>
                  <a:gs pos="100000">
                    <a:srgbClr val="CC0000">
                      <a:alpha val="37999"/>
                    </a:srgbClr>
                  </a:gs>
                </a:gsLst>
                <a:lin ang="5400000" scaled="1"/>
              </a:gradFill>
              <a:ln w="9525">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64" name="Line 27">
                <a:extLst>
                  <a:ext uri="{FF2B5EF4-FFF2-40B4-BE49-F238E27FC236}">
                    <a16:creationId xmlns:a16="http://schemas.microsoft.com/office/drawing/2014/main" id="{41F3CE6F-3D8F-6541-A266-4991BCC28A29}"/>
                  </a:ext>
                </a:extLst>
              </p:cNvPr>
              <p:cNvSpPr>
                <a:spLocks noChangeShapeType="1"/>
              </p:cNvSpPr>
              <p:nvPr/>
            </p:nvSpPr>
            <p:spPr bwMode="auto">
              <a:xfrm>
                <a:off x="2791545" y="4287759"/>
                <a:ext cx="0" cy="468313"/>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5" name="Line 28">
                <a:extLst>
                  <a:ext uri="{FF2B5EF4-FFF2-40B4-BE49-F238E27FC236}">
                    <a16:creationId xmlns:a16="http://schemas.microsoft.com/office/drawing/2014/main" id="{6FA825CB-5465-7D40-B46B-B6CEDF1233D8}"/>
                  </a:ext>
                </a:extLst>
              </p:cNvPr>
              <p:cNvSpPr>
                <a:spLocks noChangeShapeType="1"/>
              </p:cNvSpPr>
              <p:nvPr/>
            </p:nvSpPr>
            <p:spPr bwMode="auto">
              <a:xfrm>
                <a:off x="2313707" y="4286172"/>
                <a:ext cx="0" cy="468313"/>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6" name="Line 29">
                <a:extLst>
                  <a:ext uri="{FF2B5EF4-FFF2-40B4-BE49-F238E27FC236}">
                    <a16:creationId xmlns:a16="http://schemas.microsoft.com/office/drawing/2014/main" id="{5DC15200-24FA-DB49-BEA1-C166763FD829}"/>
                  </a:ext>
                </a:extLst>
              </p:cNvPr>
              <p:cNvSpPr>
                <a:spLocks noChangeShapeType="1"/>
              </p:cNvSpPr>
              <p:nvPr/>
            </p:nvSpPr>
            <p:spPr bwMode="auto">
              <a:xfrm>
                <a:off x="1867620" y="4294109"/>
                <a:ext cx="0" cy="468313"/>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642ADB5E-2087-8042-9E8E-E6E371A900BA}"/>
                  </a:ext>
                </a:extLst>
              </p:cNvPr>
              <p:cNvGrpSpPr/>
              <p:nvPr/>
            </p:nvGrpSpPr>
            <p:grpSpPr>
              <a:xfrm>
                <a:off x="2865478" y="4319509"/>
                <a:ext cx="3402012" cy="414337"/>
                <a:chOff x="8090620" y="3748009"/>
                <a:chExt cx="3402012" cy="414337"/>
              </a:xfrm>
            </p:grpSpPr>
            <p:sp>
              <p:nvSpPr>
                <p:cNvPr id="357" name="Line 65">
                  <a:extLst>
                    <a:ext uri="{FF2B5EF4-FFF2-40B4-BE49-F238E27FC236}">
                      <a16:creationId xmlns:a16="http://schemas.microsoft.com/office/drawing/2014/main" id="{BD890452-F6E7-4448-B613-CFB0A5846EB1}"/>
                    </a:ext>
                  </a:extLst>
                </p:cNvPr>
                <p:cNvSpPr>
                  <a:spLocks noChangeShapeType="1"/>
                </p:cNvSpPr>
                <p:nvPr/>
              </p:nvSpPr>
              <p:spPr bwMode="auto">
                <a:xfrm>
                  <a:off x="8743763" y="4053716"/>
                  <a:ext cx="8572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0" name="Rectangle 5">
                  <a:extLst>
                    <a:ext uri="{FF2B5EF4-FFF2-40B4-BE49-F238E27FC236}">
                      <a16:creationId xmlns:a16="http://schemas.microsoft.com/office/drawing/2014/main" id="{5EF7AC7D-7AE1-C241-9F61-F18D9E6049CC}"/>
                    </a:ext>
                  </a:extLst>
                </p:cNvPr>
                <p:cNvSpPr>
                  <a:spLocks noChangeArrowheads="1"/>
                </p:cNvSpPr>
                <p:nvPr/>
              </p:nvSpPr>
              <p:spPr bwMode="auto">
                <a:xfrm>
                  <a:off x="8090620" y="3751184"/>
                  <a:ext cx="3402012" cy="401638"/>
                </a:xfrm>
                <a:prstGeom prst="rect">
                  <a:avLst/>
                </a:prstGeom>
                <a:solidFill>
                  <a:srgbClr val="66CCFF"/>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81" name="Line 8">
                  <a:extLst>
                    <a:ext uri="{FF2B5EF4-FFF2-40B4-BE49-F238E27FC236}">
                      <a16:creationId xmlns:a16="http://schemas.microsoft.com/office/drawing/2014/main" id="{618C687D-95D3-1A4E-B0FA-FBAF474EB450}"/>
                    </a:ext>
                  </a:extLst>
                </p:cNvPr>
                <p:cNvSpPr>
                  <a:spLocks noChangeShapeType="1"/>
                </p:cNvSpPr>
                <p:nvPr/>
              </p:nvSpPr>
              <p:spPr bwMode="auto">
                <a:xfrm>
                  <a:off x="8174757" y="3751184"/>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2" name="Line 9">
                  <a:extLst>
                    <a:ext uri="{FF2B5EF4-FFF2-40B4-BE49-F238E27FC236}">
                      <a16:creationId xmlns:a16="http://schemas.microsoft.com/office/drawing/2014/main" id="{AC79F5F7-9AC4-9640-BA5C-522DDD5C0A1A}"/>
                    </a:ext>
                  </a:extLst>
                </p:cNvPr>
                <p:cNvSpPr>
                  <a:spLocks noChangeShapeType="1"/>
                </p:cNvSpPr>
                <p:nvPr/>
              </p:nvSpPr>
              <p:spPr bwMode="auto">
                <a:xfrm>
                  <a:off x="8133482" y="3749596"/>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3" name="Line 10">
                  <a:extLst>
                    <a:ext uri="{FF2B5EF4-FFF2-40B4-BE49-F238E27FC236}">
                      <a16:creationId xmlns:a16="http://schemas.microsoft.com/office/drawing/2014/main" id="{65704044-79FE-A64A-9FF3-9C238BBA6EBE}"/>
                    </a:ext>
                  </a:extLst>
                </p:cNvPr>
                <p:cNvSpPr>
                  <a:spLocks noChangeShapeType="1"/>
                </p:cNvSpPr>
                <p:nvPr/>
              </p:nvSpPr>
              <p:spPr bwMode="auto">
                <a:xfrm>
                  <a:off x="8250957" y="3751184"/>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4" name="Line 11">
                  <a:extLst>
                    <a:ext uri="{FF2B5EF4-FFF2-40B4-BE49-F238E27FC236}">
                      <a16:creationId xmlns:a16="http://schemas.microsoft.com/office/drawing/2014/main" id="{DEF1C2BA-CE66-FF4D-9460-A93DC4051AD1}"/>
                    </a:ext>
                  </a:extLst>
                </p:cNvPr>
                <p:cNvSpPr>
                  <a:spLocks noChangeShapeType="1"/>
                </p:cNvSpPr>
                <p:nvPr/>
              </p:nvSpPr>
              <p:spPr bwMode="auto">
                <a:xfrm>
                  <a:off x="8292232" y="3748009"/>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5" name="Line 12">
                  <a:extLst>
                    <a:ext uri="{FF2B5EF4-FFF2-40B4-BE49-F238E27FC236}">
                      <a16:creationId xmlns:a16="http://schemas.microsoft.com/office/drawing/2014/main" id="{D8887A1E-28D5-0A4F-92E6-4ECCFDBB64BD}"/>
                    </a:ext>
                  </a:extLst>
                </p:cNvPr>
                <p:cNvSpPr>
                  <a:spLocks noChangeShapeType="1"/>
                </p:cNvSpPr>
                <p:nvPr/>
              </p:nvSpPr>
              <p:spPr bwMode="auto">
                <a:xfrm>
                  <a:off x="8346207" y="3748009"/>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6" name="Line 13">
                  <a:extLst>
                    <a:ext uri="{FF2B5EF4-FFF2-40B4-BE49-F238E27FC236}">
                      <a16:creationId xmlns:a16="http://schemas.microsoft.com/office/drawing/2014/main" id="{95560225-2265-4D42-A60A-F3E5B304489D}"/>
                    </a:ext>
                  </a:extLst>
                </p:cNvPr>
                <p:cNvSpPr>
                  <a:spLocks noChangeShapeType="1"/>
                </p:cNvSpPr>
                <p:nvPr/>
              </p:nvSpPr>
              <p:spPr bwMode="auto">
                <a:xfrm>
                  <a:off x="8412882" y="3748009"/>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7" name="Line 14">
                  <a:extLst>
                    <a:ext uri="{FF2B5EF4-FFF2-40B4-BE49-F238E27FC236}">
                      <a16:creationId xmlns:a16="http://schemas.microsoft.com/office/drawing/2014/main" id="{B139DC60-F2B1-EB4B-9B25-F3D05712A88E}"/>
                    </a:ext>
                  </a:extLst>
                </p:cNvPr>
                <p:cNvSpPr>
                  <a:spLocks noChangeShapeType="1"/>
                </p:cNvSpPr>
                <p:nvPr/>
              </p:nvSpPr>
              <p:spPr bwMode="auto">
                <a:xfrm>
                  <a:off x="8724032" y="3759121"/>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8" name="Line 15">
                  <a:extLst>
                    <a:ext uri="{FF2B5EF4-FFF2-40B4-BE49-F238E27FC236}">
                      <a16:creationId xmlns:a16="http://schemas.microsoft.com/office/drawing/2014/main" id="{D3E0CBF2-6911-6140-9A17-888FFCCF0907}"/>
                    </a:ext>
                  </a:extLst>
                </p:cNvPr>
                <p:cNvSpPr>
                  <a:spLocks noChangeShapeType="1"/>
                </p:cNvSpPr>
                <p:nvPr/>
              </p:nvSpPr>
              <p:spPr bwMode="auto">
                <a:xfrm>
                  <a:off x="9098682" y="3759121"/>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98" name="Rectangle 5">
                <a:extLst>
                  <a:ext uri="{FF2B5EF4-FFF2-40B4-BE49-F238E27FC236}">
                    <a16:creationId xmlns:a16="http://schemas.microsoft.com/office/drawing/2014/main" id="{2B3FAF22-1D43-DB4D-8D8C-2A571BF20F1F}"/>
                  </a:ext>
                </a:extLst>
              </p:cNvPr>
              <p:cNvSpPr>
                <a:spLocks noChangeArrowheads="1"/>
              </p:cNvSpPr>
              <p:nvPr/>
            </p:nvSpPr>
            <p:spPr bwMode="auto">
              <a:xfrm>
                <a:off x="2901848" y="4384275"/>
                <a:ext cx="3244616" cy="285690"/>
              </a:xfrm>
              <a:prstGeom prst="rect">
                <a:avLst/>
              </a:prstGeom>
              <a:solidFill>
                <a:srgbClr val="66CCFF"/>
              </a:solidFill>
              <a:ln w="12700">
                <a:no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56" name="Text Box 64">
                <a:extLst>
                  <a:ext uri="{FF2B5EF4-FFF2-40B4-BE49-F238E27FC236}">
                    <a16:creationId xmlns:a16="http://schemas.microsoft.com/office/drawing/2014/main" id="{E06A4353-7E86-5847-8F31-E80191A371FB}"/>
                  </a:ext>
                </a:extLst>
              </p:cNvPr>
              <p:cNvSpPr txBox="1">
                <a:spLocks noChangeArrowheads="1"/>
              </p:cNvSpPr>
              <p:nvPr/>
            </p:nvSpPr>
            <p:spPr bwMode="auto">
              <a:xfrm>
                <a:off x="4133520" y="4301715"/>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 datagram</a:t>
                </a:r>
              </a:p>
            </p:txBody>
          </p:sp>
        </p:grpSp>
        <p:sp>
          <p:nvSpPr>
            <p:cNvPr id="10" name="Freeform 9">
              <a:extLst>
                <a:ext uri="{FF2B5EF4-FFF2-40B4-BE49-F238E27FC236}">
                  <a16:creationId xmlns:a16="http://schemas.microsoft.com/office/drawing/2014/main" id="{67D3DA8C-D325-4046-9687-29D212044012}"/>
                </a:ext>
              </a:extLst>
            </p:cNvPr>
            <p:cNvSpPr/>
            <p:nvPr/>
          </p:nvSpPr>
          <p:spPr>
            <a:xfrm>
              <a:off x="4672013" y="2614613"/>
              <a:ext cx="4886325" cy="685800"/>
            </a:xfrm>
            <a:custGeom>
              <a:avLst/>
              <a:gdLst>
                <a:gd name="connsiteX0" fmla="*/ 0 w 4886325"/>
                <a:gd name="connsiteY0" fmla="*/ 685800 h 685800"/>
                <a:gd name="connsiteX1" fmla="*/ 2171700 w 4886325"/>
                <a:gd name="connsiteY1" fmla="*/ 0 h 685800"/>
                <a:gd name="connsiteX2" fmla="*/ 2443162 w 4886325"/>
                <a:gd name="connsiteY2" fmla="*/ 157162 h 685800"/>
                <a:gd name="connsiteX3" fmla="*/ 2493168 w 4886325"/>
                <a:gd name="connsiteY3" fmla="*/ 150018 h 685800"/>
                <a:gd name="connsiteX4" fmla="*/ 4886325 w 4886325"/>
                <a:gd name="connsiteY4" fmla="*/ 685800 h 685800"/>
                <a:gd name="connsiteX5" fmla="*/ 0 w 4886325"/>
                <a:gd name="connsiteY5" fmla="*/ 68580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6325" h="685800">
                  <a:moveTo>
                    <a:pt x="0" y="685800"/>
                  </a:moveTo>
                  <a:lnTo>
                    <a:pt x="2171700" y="0"/>
                  </a:lnTo>
                  <a:lnTo>
                    <a:pt x="2443162" y="157162"/>
                  </a:lnTo>
                  <a:lnTo>
                    <a:pt x="2493168" y="150018"/>
                  </a:lnTo>
                  <a:lnTo>
                    <a:pt x="4886325" y="685800"/>
                  </a:lnTo>
                  <a:lnTo>
                    <a:pt x="0" y="685800"/>
                  </a:lnTo>
                  <a:close/>
                </a:path>
              </a:pathLst>
            </a:custGeom>
            <a:gradFill>
              <a:gsLst>
                <a:gs pos="0">
                  <a:schemeClr val="accent1">
                    <a:lumMod val="5000"/>
                    <a:lumOff val="95000"/>
                  </a:schemeClr>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4" name="Group 13">
            <a:extLst>
              <a:ext uri="{FF2B5EF4-FFF2-40B4-BE49-F238E27FC236}">
                <a16:creationId xmlns:a16="http://schemas.microsoft.com/office/drawing/2014/main" id="{03E5998F-A621-DC4D-AA10-4A3065CB51C8}"/>
              </a:ext>
            </a:extLst>
          </p:cNvPr>
          <p:cNvGrpSpPr/>
          <p:nvPr/>
        </p:nvGrpSpPr>
        <p:grpSpPr>
          <a:xfrm>
            <a:off x="6964680" y="2244777"/>
            <a:ext cx="838200" cy="376503"/>
            <a:chOff x="6827520" y="2412417"/>
            <a:chExt cx="838200" cy="376503"/>
          </a:xfrm>
        </p:grpSpPr>
        <p:sp>
          <p:nvSpPr>
            <p:cNvPr id="4" name="Right Arrow 3">
              <a:extLst>
                <a:ext uri="{FF2B5EF4-FFF2-40B4-BE49-F238E27FC236}">
                  <a16:creationId xmlns:a16="http://schemas.microsoft.com/office/drawing/2014/main" id="{F775AAA1-C68A-6E48-B93F-2EC82451679E}"/>
                </a:ext>
              </a:extLst>
            </p:cNvPr>
            <p:cNvSpPr/>
            <p:nvPr/>
          </p:nvSpPr>
          <p:spPr>
            <a:xfrm>
              <a:off x="7178040" y="2468880"/>
              <a:ext cx="487680" cy="304800"/>
            </a:xfrm>
            <a:prstGeom prst="rightArrow">
              <a:avLst/>
            </a:prstGeom>
            <a:gradFill>
              <a:gsLst>
                <a:gs pos="0">
                  <a:schemeClr val="accent1">
                    <a:lumMod val="5000"/>
                    <a:lumOff val="95000"/>
                  </a:schemeClr>
                </a:gs>
                <a:gs pos="100000">
                  <a:srgbClr val="CC000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13" name="Group 61">
              <a:extLst>
                <a:ext uri="{FF2B5EF4-FFF2-40B4-BE49-F238E27FC236}">
                  <a16:creationId xmlns:a16="http://schemas.microsoft.com/office/drawing/2014/main" id="{DA8A7729-4179-2747-BD0E-4CE16794F2C1}"/>
                </a:ext>
              </a:extLst>
            </p:cNvPr>
            <p:cNvGrpSpPr>
              <a:grpSpLocks/>
            </p:cNvGrpSpPr>
            <p:nvPr/>
          </p:nvGrpSpPr>
          <p:grpSpPr bwMode="auto">
            <a:xfrm>
              <a:off x="6827520" y="2412417"/>
              <a:ext cx="335280" cy="376503"/>
              <a:chOff x="335231" y="4405745"/>
              <a:chExt cx="1252537" cy="2138362"/>
            </a:xfrm>
          </p:grpSpPr>
          <p:sp>
            <p:nvSpPr>
              <p:cNvPr id="415" name="Freeform 414">
                <a:extLst>
                  <a:ext uri="{FF2B5EF4-FFF2-40B4-BE49-F238E27FC236}">
                    <a16:creationId xmlns:a16="http://schemas.microsoft.com/office/drawing/2014/main" id="{00613895-5F49-B341-AE32-45F01EC3F402}"/>
                  </a:ext>
                </a:extLst>
              </p:cNvPr>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C0001"/>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416" name="Freeform 415">
                <a:extLst>
                  <a:ext uri="{FF2B5EF4-FFF2-40B4-BE49-F238E27FC236}">
                    <a16:creationId xmlns:a16="http://schemas.microsoft.com/office/drawing/2014/main" id="{43B7ABE8-5D31-7143-AA6A-3AB733CE2DC6}"/>
                  </a:ext>
                </a:extLst>
              </p:cNvPr>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23934"/>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417" name="Rectangle 65">
                <a:extLst>
                  <a:ext uri="{FF2B5EF4-FFF2-40B4-BE49-F238E27FC236}">
                    <a16:creationId xmlns:a16="http://schemas.microsoft.com/office/drawing/2014/main" id="{68F192F6-ED5A-CE43-91EA-B245844A9187}"/>
                  </a:ext>
                </a:extLst>
              </p:cNvPr>
              <p:cNvSpPr>
                <a:spLocks noChangeArrowheads="1"/>
              </p:cNvSpPr>
              <p:nvPr/>
            </p:nvSpPr>
            <p:spPr bwMode="auto">
              <a:xfrm>
                <a:off x="1296825" y="5178575"/>
                <a:ext cx="289686" cy="1351389"/>
              </a:xfrm>
              <a:prstGeom prst="rect">
                <a:avLst/>
              </a:prstGeom>
              <a:solidFill>
                <a:srgbClr val="EBADAA"/>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sp>
        <p:nvSpPr>
          <p:cNvPr id="15" name="TextBox 14">
            <a:extLst>
              <a:ext uri="{FF2B5EF4-FFF2-40B4-BE49-F238E27FC236}">
                <a16:creationId xmlns:a16="http://schemas.microsoft.com/office/drawing/2014/main" id="{B24DFD8D-7E45-C14A-98B8-9FDCF13CB43E}"/>
              </a:ext>
            </a:extLst>
          </p:cNvPr>
          <p:cNvSpPr txBox="1"/>
          <p:nvPr/>
        </p:nvSpPr>
        <p:spPr>
          <a:xfrm>
            <a:off x="4831080" y="3383280"/>
            <a:ext cx="487902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usual: datagram as payload in link-layer frame</a:t>
            </a:r>
          </a:p>
        </p:txBody>
      </p:sp>
      <p:grpSp>
        <p:nvGrpSpPr>
          <p:cNvPr id="467" name="Group 466">
            <a:extLst>
              <a:ext uri="{FF2B5EF4-FFF2-40B4-BE49-F238E27FC236}">
                <a16:creationId xmlns:a16="http://schemas.microsoft.com/office/drawing/2014/main" id="{582FCB21-81FE-7B4D-993E-70AE16E2CB72}"/>
              </a:ext>
            </a:extLst>
          </p:cNvPr>
          <p:cNvGrpSpPr/>
          <p:nvPr/>
        </p:nvGrpSpPr>
        <p:grpSpPr>
          <a:xfrm>
            <a:off x="2834599" y="5970990"/>
            <a:ext cx="2306635" cy="467910"/>
            <a:chOff x="2670897" y="3119120"/>
            <a:chExt cx="2306635" cy="467910"/>
          </a:xfrm>
        </p:grpSpPr>
        <p:sp>
          <p:nvSpPr>
            <p:cNvPr id="468" name="Line 57">
              <a:extLst>
                <a:ext uri="{FF2B5EF4-FFF2-40B4-BE49-F238E27FC236}">
                  <a16:creationId xmlns:a16="http://schemas.microsoft.com/office/drawing/2014/main" id="{8CE2752B-6E0C-F84A-9A32-BC1A3D305AAD}"/>
                </a:ext>
              </a:extLst>
            </p:cNvPr>
            <p:cNvSpPr>
              <a:spLocks noChangeShapeType="1"/>
            </p:cNvSpPr>
            <p:nvPr/>
          </p:nvSpPr>
          <p:spPr bwMode="auto">
            <a:xfrm flipH="1">
              <a:off x="4023360" y="3119120"/>
              <a:ext cx="954172" cy="187960"/>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69" name="Text Box 18">
              <a:extLst>
                <a:ext uri="{FF2B5EF4-FFF2-40B4-BE49-F238E27FC236}">
                  <a16:creationId xmlns:a16="http://schemas.microsoft.com/office/drawing/2014/main" id="{99B67058-3545-9E43-9FA2-BC1B4BE58044}"/>
                </a:ext>
              </a:extLst>
            </p:cNvPr>
            <p:cNvSpPr txBox="1">
              <a:spLocks noChangeArrowheads="1"/>
            </p:cNvSpPr>
            <p:nvPr/>
          </p:nvSpPr>
          <p:spPr bwMode="auto">
            <a:xfrm>
              <a:off x="2670897" y="3311570"/>
              <a:ext cx="1348447" cy="275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IPv4 datagram</a:t>
              </a:r>
            </a:p>
          </p:txBody>
        </p:sp>
      </p:grpSp>
      <p:grpSp>
        <p:nvGrpSpPr>
          <p:cNvPr id="470" name="Group 469">
            <a:extLst>
              <a:ext uri="{FF2B5EF4-FFF2-40B4-BE49-F238E27FC236}">
                <a16:creationId xmlns:a16="http://schemas.microsoft.com/office/drawing/2014/main" id="{58A87233-BB18-2342-80C1-3FDAF4FCF0D6}"/>
              </a:ext>
            </a:extLst>
          </p:cNvPr>
          <p:cNvGrpSpPr/>
          <p:nvPr/>
        </p:nvGrpSpPr>
        <p:grpSpPr>
          <a:xfrm>
            <a:off x="4511040" y="5222642"/>
            <a:ext cx="5332920" cy="956237"/>
            <a:chOff x="4225418" y="2614613"/>
            <a:chExt cx="5332920" cy="1162913"/>
          </a:xfrm>
        </p:grpSpPr>
        <p:grpSp>
          <p:nvGrpSpPr>
            <p:cNvPr id="471" name="Group 470">
              <a:extLst>
                <a:ext uri="{FF2B5EF4-FFF2-40B4-BE49-F238E27FC236}">
                  <a16:creationId xmlns:a16="http://schemas.microsoft.com/office/drawing/2014/main" id="{6417E717-F932-334A-B523-B49F41EEFCEF}"/>
                </a:ext>
              </a:extLst>
            </p:cNvPr>
            <p:cNvGrpSpPr/>
            <p:nvPr/>
          </p:nvGrpSpPr>
          <p:grpSpPr>
            <a:xfrm>
              <a:off x="4225418" y="3289252"/>
              <a:ext cx="5303159" cy="488274"/>
              <a:chOff x="979298" y="4279852"/>
              <a:chExt cx="5303159" cy="488274"/>
            </a:xfrm>
          </p:grpSpPr>
          <p:sp>
            <p:nvSpPr>
              <p:cNvPr id="473" name="Rectangle 26">
                <a:extLst>
                  <a:ext uri="{FF2B5EF4-FFF2-40B4-BE49-F238E27FC236}">
                    <a16:creationId xmlns:a16="http://schemas.microsoft.com/office/drawing/2014/main" id="{E704B502-2B95-9F42-80CE-21EEE1329483}"/>
                  </a:ext>
                </a:extLst>
              </p:cNvPr>
              <p:cNvSpPr>
                <a:spLocks noChangeArrowheads="1"/>
              </p:cNvSpPr>
              <p:nvPr/>
            </p:nvSpPr>
            <p:spPr bwMode="auto">
              <a:xfrm>
                <a:off x="979298" y="4289347"/>
                <a:ext cx="5303159" cy="468314"/>
              </a:xfrm>
              <a:prstGeom prst="rect">
                <a:avLst/>
              </a:prstGeom>
              <a:gradFill rotWithShape="1">
                <a:gsLst>
                  <a:gs pos="0">
                    <a:srgbClr val="CC0000">
                      <a:alpha val="40999"/>
                    </a:srgbClr>
                  </a:gs>
                  <a:gs pos="100000">
                    <a:srgbClr val="CC0000">
                      <a:alpha val="37999"/>
                    </a:srgbClr>
                  </a:gs>
                </a:gsLst>
                <a:lin ang="5400000" scaled="1"/>
              </a:gradFill>
              <a:ln w="9525">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74" name="Line 27">
                <a:extLst>
                  <a:ext uri="{FF2B5EF4-FFF2-40B4-BE49-F238E27FC236}">
                    <a16:creationId xmlns:a16="http://schemas.microsoft.com/office/drawing/2014/main" id="{38D4C635-FA91-D44D-BD07-BB877820EACA}"/>
                  </a:ext>
                </a:extLst>
              </p:cNvPr>
              <p:cNvSpPr>
                <a:spLocks noChangeShapeType="1"/>
              </p:cNvSpPr>
              <p:nvPr/>
            </p:nvSpPr>
            <p:spPr bwMode="auto">
              <a:xfrm>
                <a:off x="2791545" y="4287759"/>
                <a:ext cx="0" cy="468313"/>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5" name="Line 28">
                <a:extLst>
                  <a:ext uri="{FF2B5EF4-FFF2-40B4-BE49-F238E27FC236}">
                    <a16:creationId xmlns:a16="http://schemas.microsoft.com/office/drawing/2014/main" id="{62A3BDAB-160E-D94B-927D-6AAC72DEDEAD}"/>
                  </a:ext>
                </a:extLst>
              </p:cNvPr>
              <p:cNvSpPr>
                <a:spLocks noChangeShapeType="1"/>
              </p:cNvSpPr>
              <p:nvPr/>
            </p:nvSpPr>
            <p:spPr bwMode="auto">
              <a:xfrm>
                <a:off x="2313707" y="4286172"/>
                <a:ext cx="0" cy="468313"/>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6" name="Line 29">
                <a:extLst>
                  <a:ext uri="{FF2B5EF4-FFF2-40B4-BE49-F238E27FC236}">
                    <a16:creationId xmlns:a16="http://schemas.microsoft.com/office/drawing/2014/main" id="{540B2AB8-5EC3-CC45-8B22-9378CEEA1A87}"/>
                  </a:ext>
                </a:extLst>
              </p:cNvPr>
              <p:cNvSpPr>
                <a:spLocks noChangeShapeType="1"/>
              </p:cNvSpPr>
              <p:nvPr/>
            </p:nvSpPr>
            <p:spPr bwMode="auto">
              <a:xfrm>
                <a:off x="2129045" y="4299810"/>
                <a:ext cx="0" cy="468314"/>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77" name="Group 476">
                <a:extLst>
                  <a:ext uri="{FF2B5EF4-FFF2-40B4-BE49-F238E27FC236}">
                    <a16:creationId xmlns:a16="http://schemas.microsoft.com/office/drawing/2014/main" id="{8A3CA284-45CA-7046-A47F-984CA0AEF54A}"/>
                  </a:ext>
                </a:extLst>
              </p:cNvPr>
              <p:cNvGrpSpPr/>
              <p:nvPr/>
            </p:nvGrpSpPr>
            <p:grpSpPr>
              <a:xfrm>
                <a:off x="2865478" y="4319509"/>
                <a:ext cx="3402012" cy="414337"/>
                <a:chOff x="8090620" y="3748009"/>
                <a:chExt cx="3402012" cy="414337"/>
              </a:xfrm>
            </p:grpSpPr>
            <p:sp>
              <p:nvSpPr>
                <p:cNvPr id="480" name="Line 65">
                  <a:extLst>
                    <a:ext uri="{FF2B5EF4-FFF2-40B4-BE49-F238E27FC236}">
                      <a16:creationId xmlns:a16="http://schemas.microsoft.com/office/drawing/2014/main" id="{58CA2B8C-1734-0B42-A1DE-5FF99DFC0046}"/>
                    </a:ext>
                  </a:extLst>
                </p:cNvPr>
                <p:cNvSpPr>
                  <a:spLocks noChangeShapeType="1"/>
                </p:cNvSpPr>
                <p:nvPr/>
              </p:nvSpPr>
              <p:spPr bwMode="auto">
                <a:xfrm>
                  <a:off x="8743763" y="4053716"/>
                  <a:ext cx="8572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1" name="Rectangle 5">
                  <a:extLst>
                    <a:ext uri="{FF2B5EF4-FFF2-40B4-BE49-F238E27FC236}">
                      <a16:creationId xmlns:a16="http://schemas.microsoft.com/office/drawing/2014/main" id="{083BA3FA-8CB0-B247-8BDD-71A9460BBC83}"/>
                    </a:ext>
                  </a:extLst>
                </p:cNvPr>
                <p:cNvSpPr>
                  <a:spLocks noChangeArrowheads="1"/>
                </p:cNvSpPr>
                <p:nvPr/>
              </p:nvSpPr>
              <p:spPr bwMode="auto">
                <a:xfrm>
                  <a:off x="8090620" y="3751184"/>
                  <a:ext cx="3402012" cy="401638"/>
                </a:xfrm>
                <a:prstGeom prst="rect">
                  <a:avLst/>
                </a:prstGeom>
                <a:solidFill>
                  <a:srgbClr val="66CCFF"/>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82" name="Line 8">
                  <a:extLst>
                    <a:ext uri="{FF2B5EF4-FFF2-40B4-BE49-F238E27FC236}">
                      <a16:creationId xmlns:a16="http://schemas.microsoft.com/office/drawing/2014/main" id="{350DB54B-5F36-B04C-B44A-9922DAACE4BF}"/>
                    </a:ext>
                  </a:extLst>
                </p:cNvPr>
                <p:cNvSpPr>
                  <a:spLocks noChangeShapeType="1"/>
                </p:cNvSpPr>
                <p:nvPr/>
              </p:nvSpPr>
              <p:spPr bwMode="auto">
                <a:xfrm>
                  <a:off x="8174757" y="3751184"/>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3" name="Line 9">
                  <a:extLst>
                    <a:ext uri="{FF2B5EF4-FFF2-40B4-BE49-F238E27FC236}">
                      <a16:creationId xmlns:a16="http://schemas.microsoft.com/office/drawing/2014/main" id="{BF3D96E9-0FCE-6146-A7D2-999BEAE4DD65}"/>
                    </a:ext>
                  </a:extLst>
                </p:cNvPr>
                <p:cNvSpPr>
                  <a:spLocks noChangeShapeType="1"/>
                </p:cNvSpPr>
                <p:nvPr/>
              </p:nvSpPr>
              <p:spPr bwMode="auto">
                <a:xfrm>
                  <a:off x="8133482" y="3749596"/>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4" name="Line 10">
                  <a:extLst>
                    <a:ext uri="{FF2B5EF4-FFF2-40B4-BE49-F238E27FC236}">
                      <a16:creationId xmlns:a16="http://schemas.microsoft.com/office/drawing/2014/main" id="{FABE8F28-530E-CF4F-9CE5-F9516E73F302}"/>
                    </a:ext>
                  </a:extLst>
                </p:cNvPr>
                <p:cNvSpPr>
                  <a:spLocks noChangeShapeType="1"/>
                </p:cNvSpPr>
                <p:nvPr/>
              </p:nvSpPr>
              <p:spPr bwMode="auto">
                <a:xfrm>
                  <a:off x="8250957" y="3751184"/>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5" name="Line 11">
                  <a:extLst>
                    <a:ext uri="{FF2B5EF4-FFF2-40B4-BE49-F238E27FC236}">
                      <a16:creationId xmlns:a16="http://schemas.microsoft.com/office/drawing/2014/main" id="{A52F325C-2ACD-9042-B1E1-02285FB9AEE0}"/>
                    </a:ext>
                  </a:extLst>
                </p:cNvPr>
                <p:cNvSpPr>
                  <a:spLocks noChangeShapeType="1"/>
                </p:cNvSpPr>
                <p:nvPr/>
              </p:nvSpPr>
              <p:spPr bwMode="auto">
                <a:xfrm>
                  <a:off x="8292232" y="3748009"/>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6" name="Line 12">
                  <a:extLst>
                    <a:ext uri="{FF2B5EF4-FFF2-40B4-BE49-F238E27FC236}">
                      <a16:creationId xmlns:a16="http://schemas.microsoft.com/office/drawing/2014/main" id="{2414715C-3B10-6C4D-8622-E9A6624259EE}"/>
                    </a:ext>
                  </a:extLst>
                </p:cNvPr>
                <p:cNvSpPr>
                  <a:spLocks noChangeShapeType="1"/>
                </p:cNvSpPr>
                <p:nvPr/>
              </p:nvSpPr>
              <p:spPr bwMode="auto">
                <a:xfrm>
                  <a:off x="8346207" y="3748009"/>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7" name="Line 13">
                  <a:extLst>
                    <a:ext uri="{FF2B5EF4-FFF2-40B4-BE49-F238E27FC236}">
                      <a16:creationId xmlns:a16="http://schemas.microsoft.com/office/drawing/2014/main" id="{8951336E-5F7F-0A41-AB9E-17FDE2E72D71}"/>
                    </a:ext>
                  </a:extLst>
                </p:cNvPr>
                <p:cNvSpPr>
                  <a:spLocks noChangeShapeType="1"/>
                </p:cNvSpPr>
                <p:nvPr/>
              </p:nvSpPr>
              <p:spPr bwMode="auto">
                <a:xfrm>
                  <a:off x="8412882" y="3748009"/>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8" name="Line 14">
                  <a:extLst>
                    <a:ext uri="{FF2B5EF4-FFF2-40B4-BE49-F238E27FC236}">
                      <a16:creationId xmlns:a16="http://schemas.microsoft.com/office/drawing/2014/main" id="{D109FFC4-0686-BA45-8416-CCA8AE188951}"/>
                    </a:ext>
                  </a:extLst>
                </p:cNvPr>
                <p:cNvSpPr>
                  <a:spLocks noChangeShapeType="1"/>
                </p:cNvSpPr>
                <p:nvPr/>
              </p:nvSpPr>
              <p:spPr bwMode="auto">
                <a:xfrm>
                  <a:off x="8724032" y="3759121"/>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9" name="Line 15">
                  <a:extLst>
                    <a:ext uri="{FF2B5EF4-FFF2-40B4-BE49-F238E27FC236}">
                      <a16:creationId xmlns:a16="http://schemas.microsoft.com/office/drawing/2014/main" id="{BDE93B63-B7CB-6E4A-980E-E24EA4C058F5}"/>
                    </a:ext>
                  </a:extLst>
                </p:cNvPr>
                <p:cNvSpPr>
                  <a:spLocks noChangeShapeType="1"/>
                </p:cNvSpPr>
                <p:nvPr/>
              </p:nvSpPr>
              <p:spPr bwMode="auto">
                <a:xfrm>
                  <a:off x="9098682" y="3759121"/>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478" name="Rectangle 5">
                <a:extLst>
                  <a:ext uri="{FF2B5EF4-FFF2-40B4-BE49-F238E27FC236}">
                    <a16:creationId xmlns:a16="http://schemas.microsoft.com/office/drawing/2014/main" id="{B5E41425-B1F8-2445-ADEE-043413AFC1E8}"/>
                  </a:ext>
                </a:extLst>
              </p:cNvPr>
              <p:cNvSpPr>
                <a:spLocks noChangeArrowheads="1"/>
              </p:cNvSpPr>
              <p:nvPr/>
            </p:nvSpPr>
            <p:spPr bwMode="auto">
              <a:xfrm>
                <a:off x="2901848" y="4384275"/>
                <a:ext cx="3244616" cy="285690"/>
              </a:xfrm>
              <a:prstGeom prst="rect">
                <a:avLst/>
              </a:prstGeom>
              <a:solidFill>
                <a:srgbClr val="66CCFF"/>
              </a:solidFill>
              <a:ln w="12700">
                <a:no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79" name="Text Box 64">
                <a:extLst>
                  <a:ext uri="{FF2B5EF4-FFF2-40B4-BE49-F238E27FC236}">
                    <a16:creationId xmlns:a16="http://schemas.microsoft.com/office/drawing/2014/main" id="{A3A8B632-6487-834D-BE46-4579297998B8}"/>
                  </a:ext>
                </a:extLst>
              </p:cNvPr>
              <p:cNvSpPr txBox="1">
                <a:spLocks noChangeArrowheads="1"/>
              </p:cNvSpPr>
              <p:nvPr/>
            </p:nvSpPr>
            <p:spPr bwMode="auto">
              <a:xfrm>
                <a:off x="4133520" y="4301715"/>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 datagram</a:t>
                </a:r>
              </a:p>
            </p:txBody>
          </p:sp>
          <p:sp>
            <p:nvSpPr>
              <p:cNvPr id="491" name="Line 29">
                <a:extLst>
                  <a:ext uri="{FF2B5EF4-FFF2-40B4-BE49-F238E27FC236}">
                    <a16:creationId xmlns:a16="http://schemas.microsoft.com/office/drawing/2014/main" id="{DAB9ECEA-D85D-1A4F-BA23-45E2EF5BAE7A}"/>
                  </a:ext>
                </a:extLst>
              </p:cNvPr>
              <p:cNvSpPr>
                <a:spLocks noChangeShapeType="1"/>
              </p:cNvSpPr>
              <p:nvPr/>
            </p:nvSpPr>
            <p:spPr bwMode="auto">
              <a:xfrm>
                <a:off x="1141962" y="4285554"/>
                <a:ext cx="0" cy="468314"/>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2" name="Line 29">
                <a:extLst>
                  <a:ext uri="{FF2B5EF4-FFF2-40B4-BE49-F238E27FC236}">
                    <a16:creationId xmlns:a16="http://schemas.microsoft.com/office/drawing/2014/main" id="{1835EE88-FFC9-6145-9FA4-024B97A0E0A6}"/>
                  </a:ext>
                </a:extLst>
              </p:cNvPr>
              <p:cNvSpPr>
                <a:spLocks noChangeShapeType="1"/>
              </p:cNvSpPr>
              <p:nvPr/>
            </p:nvSpPr>
            <p:spPr bwMode="auto">
              <a:xfrm>
                <a:off x="1214646" y="4294108"/>
                <a:ext cx="0" cy="468314"/>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3" name="Line 29">
                <a:extLst>
                  <a:ext uri="{FF2B5EF4-FFF2-40B4-BE49-F238E27FC236}">
                    <a16:creationId xmlns:a16="http://schemas.microsoft.com/office/drawing/2014/main" id="{DA546E44-2985-B04E-9342-D3FA12D49CE2}"/>
                  </a:ext>
                </a:extLst>
              </p:cNvPr>
              <p:cNvSpPr>
                <a:spLocks noChangeShapeType="1"/>
              </p:cNvSpPr>
              <p:nvPr/>
            </p:nvSpPr>
            <p:spPr bwMode="auto">
              <a:xfrm>
                <a:off x="1024733" y="4279852"/>
                <a:ext cx="0" cy="468314"/>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4" name="Line 29">
                <a:extLst>
                  <a:ext uri="{FF2B5EF4-FFF2-40B4-BE49-F238E27FC236}">
                    <a16:creationId xmlns:a16="http://schemas.microsoft.com/office/drawing/2014/main" id="{F68BA5C6-0D09-1A48-9B38-855C654FF9D3}"/>
                  </a:ext>
                </a:extLst>
              </p:cNvPr>
              <p:cNvSpPr>
                <a:spLocks noChangeShapeType="1"/>
              </p:cNvSpPr>
              <p:nvPr/>
            </p:nvSpPr>
            <p:spPr bwMode="auto">
              <a:xfrm>
                <a:off x="1749220" y="4299812"/>
                <a:ext cx="0" cy="468314"/>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472" name="Freeform 471">
              <a:extLst>
                <a:ext uri="{FF2B5EF4-FFF2-40B4-BE49-F238E27FC236}">
                  <a16:creationId xmlns:a16="http://schemas.microsoft.com/office/drawing/2014/main" id="{AAB7D595-0EAC-C340-8646-E5D0558E23D5}"/>
                </a:ext>
              </a:extLst>
            </p:cNvPr>
            <p:cNvSpPr/>
            <p:nvPr/>
          </p:nvSpPr>
          <p:spPr>
            <a:xfrm>
              <a:off x="4672013" y="2614613"/>
              <a:ext cx="4886325" cy="685800"/>
            </a:xfrm>
            <a:custGeom>
              <a:avLst/>
              <a:gdLst>
                <a:gd name="connsiteX0" fmla="*/ 0 w 4886325"/>
                <a:gd name="connsiteY0" fmla="*/ 685800 h 685800"/>
                <a:gd name="connsiteX1" fmla="*/ 2171700 w 4886325"/>
                <a:gd name="connsiteY1" fmla="*/ 0 h 685800"/>
                <a:gd name="connsiteX2" fmla="*/ 2443162 w 4886325"/>
                <a:gd name="connsiteY2" fmla="*/ 157162 h 685800"/>
                <a:gd name="connsiteX3" fmla="*/ 2493168 w 4886325"/>
                <a:gd name="connsiteY3" fmla="*/ 150018 h 685800"/>
                <a:gd name="connsiteX4" fmla="*/ 4886325 w 4886325"/>
                <a:gd name="connsiteY4" fmla="*/ 685800 h 685800"/>
                <a:gd name="connsiteX5" fmla="*/ 0 w 4886325"/>
                <a:gd name="connsiteY5" fmla="*/ 68580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6325" h="685800">
                  <a:moveTo>
                    <a:pt x="0" y="685800"/>
                  </a:moveTo>
                  <a:lnTo>
                    <a:pt x="2171700" y="0"/>
                  </a:lnTo>
                  <a:lnTo>
                    <a:pt x="2443162" y="157162"/>
                  </a:lnTo>
                  <a:lnTo>
                    <a:pt x="2493168" y="150018"/>
                  </a:lnTo>
                  <a:lnTo>
                    <a:pt x="4886325" y="685800"/>
                  </a:lnTo>
                  <a:lnTo>
                    <a:pt x="0" y="685800"/>
                  </a:lnTo>
                  <a:close/>
                </a:path>
              </a:pathLst>
            </a:custGeom>
            <a:gradFill>
              <a:gsLst>
                <a:gs pos="0">
                  <a:schemeClr val="accent1">
                    <a:lumMod val="5000"/>
                    <a:lumOff val="95000"/>
                  </a:schemeClr>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490" name="TextBox 489">
            <a:extLst>
              <a:ext uri="{FF2B5EF4-FFF2-40B4-BE49-F238E27FC236}">
                <a16:creationId xmlns:a16="http://schemas.microsoft.com/office/drawing/2014/main" id="{ED951575-6D9E-8444-AF65-4E4F4F15AFAD}"/>
              </a:ext>
            </a:extLst>
          </p:cNvPr>
          <p:cNvSpPr txBox="1"/>
          <p:nvPr/>
        </p:nvSpPr>
        <p:spPr>
          <a:xfrm>
            <a:off x="4979542" y="6158950"/>
            <a:ext cx="53739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tunneling: IPv6 datagram as payload in a IPv4 datagram</a:t>
            </a:r>
          </a:p>
        </p:txBody>
      </p:sp>
      <p:grpSp>
        <p:nvGrpSpPr>
          <p:cNvPr id="460" name="Group 459">
            <a:extLst>
              <a:ext uri="{FF2B5EF4-FFF2-40B4-BE49-F238E27FC236}">
                <a16:creationId xmlns:a16="http://schemas.microsoft.com/office/drawing/2014/main" id="{4D18DF3D-F021-0C48-A36D-4B23F8AAFD1C}"/>
              </a:ext>
            </a:extLst>
          </p:cNvPr>
          <p:cNvGrpSpPr/>
          <p:nvPr/>
        </p:nvGrpSpPr>
        <p:grpSpPr>
          <a:xfrm>
            <a:off x="6903720" y="4965117"/>
            <a:ext cx="838200" cy="376503"/>
            <a:chOff x="6827520" y="2412417"/>
            <a:chExt cx="838200" cy="376503"/>
          </a:xfrm>
        </p:grpSpPr>
        <p:sp>
          <p:nvSpPr>
            <p:cNvPr id="461" name="Right Arrow 460">
              <a:extLst>
                <a:ext uri="{FF2B5EF4-FFF2-40B4-BE49-F238E27FC236}">
                  <a16:creationId xmlns:a16="http://schemas.microsoft.com/office/drawing/2014/main" id="{FEC858D0-05CB-1D47-B1C9-43E27921274B}"/>
                </a:ext>
              </a:extLst>
            </p:cNvPr>
            <p:cNvSpPr/>
            <p:nvPr/>
          </p:nvSpPr>
          <p:spPr>
            <a:xfrm>
              <a:off x="7178040" y="2468880"/>
              <a:ext cx="487680" cy="304800"/>
            </a:xfrm>
            <a:prstGeom prst="rightArrow">
              <a:avLst/>
            </a:prstGeom>
            <a:gradFill>
              <a:gsLst>
                <a:gs pos="0">
                  <a:schemeClr val="accent1">
                    <a:lumMod val="5000"/>
                    <a:lumOff val="95000"/>
                  </a:schemeClr>
                </a:gs>
                <a:gs pos="100000">
                  <a:srgbClr val="CC000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62" name="Group 61">
              <a:extLst>
                <a:ext uri="{FF2B5EF4-FFF2-40B4-BE49-F238E27FC236}">
                  <a16:creationId xmlns:a16="http://schemas.microsoft.com/office/drawing/2014/main" id="{43EB2327-7325-AB41-A3B5-0C0DE2655D45}"/>
                </a:ext>
              </a:extLst>
            </p:cNvPr>
            <p:cNvGrpSpPr>
              <a:grpSpLocks/>
            </p:cNvGrpSpPr>
            <p:nvPr/>
          </p:nvGrpSpPr>
          <p:grpSpPr bwMode="auto">
            <a:xfrm>
              <a:off x="6827520" y="2412417"/>
              <a:ext cx="335280" cy="376503"/>
              <a:chOff x="335231" y="4405745"/>
              <a:chExt cx="1252537" cy="2138362"/>
            </a:xfrm>
          </p:grpSpPr>
          <p:sp>
            <p:nvSpPr>
              <p:cNvPr id="463" name="Freeform 462">
                <a:extLst>
                  <a:ext uri="{FF2B5EF4-FFF2-40B4-BE49-F238E27FC236}">
                    <a16:creationId xmlns:a16="http://schemas.microsoft.com/office/drawing/2014/main" id="{10DEFA56-477A-FB49-8503-F1F4C4F92FF5}"/>
                  </a:ext>
                </a:extLst>
              </p:cNvPr>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C0001"/>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464" name="Freeform 463">
                <a:extLst>
                  <a:ext uri="{FF2B5EF4-FFF2-40B4-BE49-F238E27FC236}">
                    <a16:creationId xmlns:a16="http://schemas.microsoft.com/office/drawing/2014/main" id="{2E0154E9-B9C9-C04C-B69D-570B28DA959C}"/>
                  </a:ext>
                </a:extLst>
              </p:cNvPr>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23934"/>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465" name="Rectangle 65">
                <a:extLst>
                  <a:ext uri="{FF2B5EF4-FFF2-40B4-BE49-F238E27FC236}">
                    <a16:creationId xmlns:a16="http://schemas.microsoft.com/office/drawing/2014/main" id="{1C32B141-66A3-F744-B5C1-7283AA1EDE73}"/>
                  </a:ext>
                </a:extLst>
              </p:cNvPr>
              <p:cNvSpPr>
                <a:spLocks noChangeArrowheads="1"/>
              </p:cNvSpPr>
              <p:nvPr/>
            </p:nvSpPr>
            <p:spPr bwMode="auto">
              <a:xfrm>
                <a:off x="1296825" y="5178575"/>
                <a:ext cx="289686" cy="1351389"/>
              </a:xfrm>
              <a:prstGeom prst="rect">
                <a:avLst/>
              </a:prstGeom>
              <a:solidFill>
                <a:srgbClr val="EBADAA"/>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sp>
        <p:nvSpPr>
          <p:cNvPr id="20" name="Rectangle 19">
            <a:extLst>
              <a:ext uri="{FF2B5EF4-FFF2-40B4-BE49-F238E27FC236}">
                <a16:creationId xmlns:a16="http://schemas.microsoft.com/office/drawing/2014/main" id="{00DD4844-819E-9E45-B164-6CDFAEE54721}"/>
              </a:ext>
            </a:extLst>
          </p:cNvPr>
          <p:cNvSpPr/>
          <p:nvPr/>
        </p:nvSpPr>
        <p:spPr>
          <a:xfrm>
            <a:off x="822960" y="1356360"/>
            <a:ext cx="10058400" cy="2407920"/>
          </a:xfrm>
          <a:prstGeom prst="rect">
            <a:avLst/>
          </a:prstGeom>
          <a:solidFill>
            <a:schemeClr val="bg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6576096C-AF15-BD40-9CA1-5F9A555E20FA}"/>
              </a:ext>
            </a:extLst>
          </p:cNvPr>
          <p:cNvGrpSpPr/>
          <p:nvPr/>
        </p:nvGrpSpPr>
        <p:grpSpPr>
          <a:xfrm>
            <a:off x="5243279" y="4964546"/>
            <a:ext cx="3924175" cy="366887"/>
            <a:chOff x="5243279" y="4964546"/>
            <a:chExt cx="3924175" cy="366887"/>
          </a:xfrm>
        </p:grpSpPr>
        <p:sp>
          <p:nvSpPr>
            <p:cNvPr id="165" name="Text Box 144">
              <a:extLst>
                <a:ext uri="{FF2B5EF4-FFF2-40B4-BE49-F238E27FC236}">
                  <a16:creationId xmlns:a16="http://schemas.microsoft.com/office/drawing/2014/main" id="{5162208E-6A82-C943-B994-B2D4BDC38859}"/>
                </a:ext>
              </a:extLst>
            </p:cNvPr>
            <p:cNvSpPr txBox="1">
              <a:spLocks noChangeArrowheads="1"/>
            </p:cNvSpPr>
            <p:nvPr/>
          </p:nvSpPr>
          <p:spPr bwMode="auto">
            <a:xfrm>
              <a:off x="5243279" y="4964546"/>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v4</a:t>
              </a:r>
            </a:p>
          </p:txBody>
        </p:sp>
        <p:sp>
          <p:nvSpPr>
            <p:cNvPr id="214" name="Text Box 143">
              <a:extLst>
                <a:ext uri="{FF2B5EF4-FFF2-40B4-BE49-F238E27FC236}">
                  <a16:creationId xmlns:a16="http://schemas.microsoft.com/office/drawing/2014/main" id="{E4FD710E-6938-5A41-BE72-D4BFF3EB9495}"/>
                </a:ext>
              </a:extLst>
            </p:cNvPr>
            <p:cNvSpPr txBox="1">
              <a:spLocks noChangeArrowheads="1"/>
            </p:cNvSpPr>
            <p:nvPr/>
          </p:nvSpPr>
          <p:spPr bwMode="auto">
            <a:xfrm>
              <a:off x="8298305" y="4992879"/>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v4</a:t>
              </a:r>
            </a:p>
          </p:txBody>
        </p:sp>
      </p:grpSp>
      <p:sp>
        <p:nvSpPr>
          <p:cNvPr id="175" name="Slide Number Placeholder 3">
            <a:extLst>
              <a:ext uri="{FF2B5EF4-FFF2-40B4-BE49-F238E27FC236}">
                <a16:creationId xmlns:a16="http://schemas.microsoft.com/office/drawing/2014/main" id="{9F47540C-0C6C-044C-8C90-FAB0F57C41C9}"/>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75</a:t>
            </a:fld>
            <a:endParaRPr lang="en-US" dirty="0"/>
          </a:p>
        </p:txBody>
      </p:sp>
    </p:spTree>
    <p:extLst>
      <p:ext uri="{BB962C8B-B14F-4D97-AF65-F5344CB8AC3E}">
        <p14:creationId xmlns:p14="http://schemas.microsoft.com/office/powerpoint/2010/main" val="3383375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63"/>
                                        </p:tgtEl>
                                        <p:attrNameLst>
                                          <p:attrName>style.visibility</p:attrName>
                                        </p:attrNameLst>
                                      </p:cBhvr>
                                      <p:to>
                                        <p:strVal val="visible"/>
                                      </p:to>
                                    </p:set>
                                    <p:animEffect transition="in" filter="dissolve">
                                      <p:cBhvr>
                                        <p:cTn id="10" dur="500"/>
                                        <p:tgtEl>
                                          <p:spTgt spid="16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460"/>
                                        </p:tgtEl>
                                        <p:attrNameLst>
                                          <p:attrName>style.visibility</p:attrName>
                                        </p:attrNameLst>
                                      </p:cBhvr>
                                      <p:to>
                                        <p:strVal val="visible"/>
                                      </p:to>
                                    </p:set>
                                    <p:animEffect transition="in" filter="wipe(left)">
                                      <p:cBhvr>
                                        <p:cTn id="15" dur="500"/>
                                        <p:tgtEl>
                                          <p:spTgt spid="460"/>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nodeType="clickEffect">
                                  <p:stCondLst>
                                    <p:cond delay="0"/>
                                  </p:stCondLst>
                                  <p:childTnLst>
                                    <p:set>
                                      <p:cBhvr>
                                        <p:cTn id="19" dur="1" fill="hold">
                                          <p:stCondLst>
                                            <p:cond delay="0"/>
                                          </p:stCondLst>
                                        </p:cTn>
                                        <p:tgtEl>
                                          <p:spTgt spid="470"/>
                                        </p:tgtEl>
                                        <p:attrNameLst>
                                          <p:attrName>style.visibility</p:attrName>
                                        </p:attrNameLst>
                                      </p:cBhvr>
                                      <p:to>
                                        <p:strVal val="visible"/>
                                      </p:to>
                                    </p:set>
                                    <p:animEffect transition="in" filter="wipe(up)">
                                      <p:cBhvr>
                                        <p:cTn id="20" dur="500"/>
                                        <p:tgtEl>
                                          <p:spTgt spid="470"/>
                                        </p:tgtEl>
                                      </p:cBhvr>
                                    </p:animEffect>
                                  </p:childTnLst>
                                </p:cTn>
                              </p:par>
                            </p:childTnLst>
                          </p:cTn>
                        </p:par>
                        <p:par>
                          <p:cTn id="21" fill="hold">
                            <p:stCondLst>
                              <p:cond delay="500"/>
                            </p:stCondLst>
                            <p:childTnLst>
                              <p:par>
                                <p:cTn id="22" presetID="9" presetClass="entr" presetSubtype="0" fill="hold" nodeType="afterEffect">
                                  <p:stCondLst>
                                    <p:cond delay="500"/>
                                  </p:stCondLst>
                                  <p:childTnLst>
                                    <p:set>
                                      <p:cBhvr>
                                        <p:cTn id="23" dur="1" fill="hold">
                                          <p:stCondLst>
                                            <p:cond delay="0"/>
                                          </p:stCondLst>
                                        </p:cTn>
                                        <p:tgtEl>
                                          <p:spTgt spid="467"/>
                                        </p:tgtEl>
                                        <p:attrNameLst>
                                          <p:attrName>style.visibility</p:attrName>
                                        </p:attrNameLst>
                                      </p:cBhvr>
                                      <p:to>
                                        <p:strVal val="visible"/>
                                      </p:to>
                                    </p:set>
                                    <p:animEffect transition="in" filter="dissolve">
                                      <p:cBhvr>
                                        <p:cTn id="24" dur="500"/>
                                        <p:tgtEl>
                                          <p:spTgt spid="467"/>
                                        </p:tgtEl>
                                      </p:cBhvr>
                                    </p:animEffect>
                                  </p:childTnLst>
                                </p:cTn>
                              </p:par>
                            </p:childTnLst>
                          </p:cTn>
                        </p:par>
                        <p:par>
                          <p:cTn id="25" fill="hold">
                            <p:stCondLst>
                              <p:cond delay="1500"/>
                            </p:stCondLst>
                            <p:childTnLst>
                              <p:par>
                                <p:cTn id="26" presetID="9" presetClass="entr" presetSubtype="0" fill="hold" grpId="0" nodeType="afterEffect">
                                  <p:stCondLst>
                                    <p:cond delay="500"/>
                                  </p:stCondLst>
                                  <p:childTnLst>
                                    <p:set>
                                      <p:cBhvr>
                                        <p:cTn id="27" dur="1" fill="hold">
                                          <p:stCondLst>
                                            <p:cond delay="0"/>
                                          </p:stCondLst>
                                        </p:cTn>
                                        <p:tgtEl>
                                          <p:spTgt spid="490"/>
                                        </p:tgtEl>
                                        <p:attrNameLst>
                                          <p:attrName>style.visibility</p:attrName>
                                        </p:attrNameLst>
                                      </p:cBhvr>
                                      <p:to>
                                        <p:strVal val="visible"/>
                                      </p:to>
                                    </p:set>
                                    <p:animEffect transition="in" filter="dissolve">
                                      <p:cBhvr>
                                        <p:cTn id="28" dur="500"/>
                                        <p:tgtEl>
                                          <p:spTgt spid="4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p:bldP spid="490"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0" name="Group 354">
            <a:extLst>
              <a:ext uri="{FF2B5EF4-FFF2-40B4-BE49-F238E27FC236}">
                <a16:creationId xmlns:a16="http://schemas.microsoft.com/office/drawing/2014/main" id="{8664861B-122E-9E40-A054-FD448E175B48}"/>
              </a:ext>
            </a:extLst>
          </p:cNvPr>
          <p:cNvGrpSpPr>
            <a:grpSpLocks/>
          </p:cNvGrpSpPr>
          <p:nvPr/>
        </p:nvGrpSpPr>
        <p:grpSpPr bwMode="auto">
          <a:xfrm>
            <a:off x="6285630" y="3268207"/>
            <a:ext cx="1176337" cy="3330575"/>
            <a:chOff x="3507" y="2128"/>
            <a:chExt cx="741" cy="2098"/>
          </a:xfrm>
        </p:grpSpPr>
        <p:sp>
          <p:nvSpPr>
            <p:cNvPr id="171" name="Line 196">
              <a:extLst>
                <a:ext uri="{FF2B5EF4-FFF2-40B4-BE49-F238E27FC236}">
                  <a16:creationId xmlns:a16="http://schemas.microsoft.com/office/drawing/2014/main" id="{5F8A900E-F4A9-C049-BD79-B1EA7B6F499A}"/>
                </a:ext>
              </a:extLst>
            </p:cNvPr>
            <p:cNvSpPr>
              <a:spLocks noChangeShapeType="1"/>
            </p:cNvSpPr>
            <p:nvPr/>
          </p:nvSpPr>
          <p:spPr bwMode="auto">
            <a:xfrm>
              <a:off x="3627" y="2128"/>
              <a:ext cx="434"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2" name="Text Box 210">
              <a:extLst>
                <a:ext uri="{FF2B5EF4-FFF2-40B4-BE49-F238E27FC236}">
                  <a16:creationId xmlns:a16="http://schemas.microsoft.com/office/drawing/2014/main" id="{857A6CF4-362B-DD44-B28A-D45F0134BB80}"/>
                </a:ext>
              </a:extLst>
            </p:cNvPr>
            <p:cNvSpPr txBox="1">
              <a:spLocks noChangeArrowheads="1"/>
            </p:cNvSpPr>
            <p:nvPr/>
          </p:nvSpPr>
          <p:spPr bwMode="auto">
            <a:xfrm>
              <a:off x="3507" y="3775"/>
              <a:ext cx="741" cy="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B-to-C:</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 inside</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IPv4</a:t>
              </a:r>
            </a:p>
          </p:txBody>
        </p:sp>
        <p:sp>
          <p:nvSpPr>
            <p:cNvPr id="173" name="Line 211">
              <a:extLst>
                <a:ext uri="{FF2B5EF4-FFF2-40B4-BE49-F238E27FC236}">
                  <a16:creationId xmlns:a16="http://schemas.microsoft.com/office/drawing/2014/main" id="{E8B43FB3-D739-F746-A9FF-D32BF1E82C48}"/>
                </a:ext>
              </a:extLst>
            </p:cNvPr>
            <p:cNvSpPr>
              <a:spLocks noChangeShapeType="1"/>
            </p:cNvSpPr>
            <p:nvPr/>
          </p:nvSpPr>
          <p:spPr bwMode="auto">
            <a:xfrm>
              <a:off x="3883" y="3640"/>
              <a:ext cx="0" cy="116"/>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74" name="Group 217">
              <a:extLst>
                <a:ext uri="{FF2B5EF4-FFF2-40B4-BE49-F238E27FC236}">
                  <a16:creationId xmlns:a16="http://schemas.microsoft.com/office/drawing/2014/main" id="{A90D65B9-F6BA-EE47-BCAA-41FC80D0D98B}"/>
                </a:ext>
              </a:extLst>
            </p:cNvPr>
            <p:cNvGrpSpPr>
              <a:grpSpLocks/>
            </p:cNvGrpSpPr>
            <p:nvPr/>
          </p:nvGrpSpPr>
          <p:grpSpPr bwMode="auto">
            <a:xfrm>
              <a:off x="3558" y="2220"/>
              <a:ext cx="583" cy="1388"/>
              <a:chOff x="478" y="2082"/>
              <a:chExt cx="583" cy="1388"/>
            </a:xfrm>
          </p:grpSpPr>
          <p:sp>
            <p:nvSpPr>
              <p:cNvPr id="175" name="Rectangle 218">
                <a:extLst>
                  <a:ext uri="{FF2B5EF4-FFF2-40B4-BE49-F238E27FC236}">
                    <a16:creationId xmlns:a16="http://schemas.microsoft.com/office/drawing/2014/main" id="{450F7344-AA44-114F-BAED-E52F2048F2A2}"/>
                  </a:ext>
                </a:extLst>
              </p:cNvPr>
              <p:cNvSpPr>
                <a:spLocks noChangeArrowheads="1"/>
              </p:cNvSpPr>
              <p:nvPr/>
            </p:nvSpPr>
            <p:spPr bwMode="auto">
              <a:xfrm>
                <a:off x="478" y="2088"/>
                <a:ext cx="583" cy="1382"/>
              </a:xfrm>
              <a:prstGeom prst="rect">
                <a:avLst/>
              </a:prstGeom>
              <a:solidFill>
                <a:srgbClr val="CC0000"/>
              </a:solidFill>
              <a:ln w="9525">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nvGrpSpPr>
              <p:cNvPr id="176" name="Group 219">
                <a:extLst>
                  <a:ext uri="{FF2B5EF4-FFF2-40B4-BE49-F238E27FC236}">
                    <a16:creationId xmlns:a16="http://schemas.microsoft.com/office/drawing/2014/main" id="{1411D276-5368-954A-BD00-E54BD0F43AC9}"/>
                  </a:ext>
                </a:extLst>
              </p:cNvPr>
              <p:cNvGrpSpPr>
                <a:grpSpLocks/>
              </p:cNvGrpSpPr>
              <p:nvPr/>
            </p:nvGrpSpPr>
            <p:grpSpPr bwMode="auto">
              <a:xfrm>
                <a:off x="499" y="2471"/>
                <a:ext cx="493" cy="908"/>
                <a:chOff x="4869" y="143"/>
                <a:chExt cx="493" cy="908"/>
              </a:xfrm>
            </p:grpSpPr>
            <p:sp>
              <p:nvSpPr>
                <p:cNvPr id="178" name="Rectangle 220">
                  <a:extLst>
                    <a:ext uri="{FF2B5EF4-FFF2-40B4-BE49-F238E27FC236}">
                      <a16:creationId xmlns:a16="http://schemas.microsoft.com/office/drawing/2014/main" id="{C5BF02DE-C1F8-BB4A-8D32-290E9B10039C}"/>
                    </a:ext>
                  </a:extLst>
                </p:cNvPr>
                <p:cNvSpPr>
                  <a:spLocks noChangeArrowheads="1"/>
                </p:cNvSpPr>
                <p:nvPr/>
              </p:nvSpPr>
              <p:spPr bwMode="auto">
                <a:xfrm>
                  <a:off x="4893" y="143"/>
                  <a:ext cx="462" cy="908"/>
                </a:xfrm>
                <a:prstGeom prst="rect">
                  <a:avLst/>
                </a:prstGeom>
                <a:solidFill>
                  <a:srgbClr val="B5E7FF"/>
                </a:solidFill>
                <a:ln w="9525">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79" name="Text Box 221">
                  <a:extLst>
                    <a:ext uri="{FF2B5EF4-FFF2-40B4-BE49-F238E27FC236}">
                      <a16:creationId xmlns:a16="http://schemas.microsoft.com/office/drawing/2014/main" id="{0AF63432-1868-7041-BC7C-74D54D5D6950}"/>
                    </a:ext>
                  </a:extLst>
                </p:cNvPr>
                <p:cNvSpPr txBox="1">
                  <a:spLocks noChangeArrowheads="1"/>
                </p:cNvSpPr>
                <p:nvPr/>
              </p:nvSpPr>
              <p:spPr bwMode="auto">
                <a:xfrm>
                  <a:off x="4869" y="161"/>
                  <a:ext cx="493"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Flow: 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Src: 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 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p:txBody>
            </p:sp>
          </p:grpSp>
          <p:sp>
            <p:nvSpPr>
              <p:cNvPr id="177" name="Text Box 222">
                <a:extLst>
                  <a:ext uri="{FF2B5EF4-FFF2-40B4-BE49-F238E27FC236}">
                    <a16:creationId xmlns:a16="http://schemas.microsoft.com/office/drawing/2014/main" id="{CB089CAC-22C3-6542-8215-15782FB5B57E}"/>
                  </a:ext>
                </a:extLst>
              </p:cNvPr>
              <p:cNvSpPr txBox="1">
                <a:spLocks noChangeArrowheads="1"/>
              </p:cNvSpPr>
              <p:nvPr/>
            </p:nvSpPr>
            <p:spPr bwMode="auto">
              <a:xfrm>
                <a:off x="491" y="2082"/>
                <a:ext cx="56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src:B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dest: E</a:t>
                </a:r>
              </a:p>
            </p:txBody>
          </p:sp>
        </p:grpSp>
      </p:gr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Tunneling</a:t>
            </a:r>
          </a:p>
        </p:txBody>
      </p:sp>
      <p:sp>
        <p:nvSpPr>
          <p:cNvPr id="94" name="Text Box 76">
            <a:extLst>
              <a:ext uri="{FF2B5EF4-FFF2-40B4-BE49-F238E27FC236}">
                <a16:creationId xmlns:a16="http://schemas.microsoft.com/office/drawing/2014/main" id="{62F1B7C4-0039-A74A-B993-603447F55862}"/>
              </a:ext>
            </a:extLst>
          </p:cNvPr>
          <p:cNvSpPr txBox="1">
            <a:spLocks noChangeArrowheads="1"/>
          </p:cNvSpPr>
          <p:nvPr/>
        </p:nvSpPr>
        <p:spPr bwMode="auto">
          <a:xfrm>
            <a:off x="1638577" y="2479069"/>
            <a:ext cx="190808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 view:</a:t>
            </a:r>
          </a:p>
        </p:txBody>
      </p:sp>
      <p:sp>
        <p:nvSpPr>
          <p:cNvPr id="95" name="Line 147">
            <a:extLst>
              <a:ext uri="{FF2B5EF4-FFF2-40B4-BE49-F238E27FC236}">
                <a16:creationId xmlns:a16="http://schemas.microsoft.com/office/drawing/2014/main" id="{189F3025-CEBB-CD49-B964-56C598B88309}"/>
              </a:ext>
            </a:extLst>
          </p:cNvPr>
          <p:cNvSpPr>
            <a:spLocks noChangeShapeType="1"/>
          </p:cNvSpPr>
          <p:nvPr/>
        </p:nvSpPr>
        <p:spPr bwMode="auto">
          <a:xfrm flipV="1">
            <a:off x="5432976" y="2762595"/>
            <a:ext cx="2750903" cy="0"/>
          </a:xfrm>
          <a:prstGeom prst="line">
            <a:avLst/>
          </a:prstGeom>
          <a:noFill/>
          <a:ln w="19050">
            <a:solidFill>
              <a:srgbClr val="CC000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6" name="Text Box 180">
            <a:extLst>
              <a:ext uri="{FF2B5EF4-FFF2-40B4-BE49-F238E27FC236}">
                <a16:creationId xmlns:a16="http://schemas.microsoft.com/office/drawing/2014/main" id="{A633AB40-6115-0148-BF57-58966884971E}"/>
              </a:ext>
            </a:extLst>
          </p:cNvPr>
          <p:cNvSpPr txBox="1">
            <a:spLocks noChangeArrowheads="1"/>
          </p:cNvSpPr>
          <p:nvPr/>
        </p:nvSpPr>
        <p:spPr bwMode="auto">
          <a:xfrm>
            <a:off x="5807990" y="2886420"/>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IPv4</a:t>
            </a:r>
          </a:p>
        </p:txBody>
      </p:sp>
      <p:sp>
        <p:nvSpPr>
          <p:cNvPr id="97" name="Text Box 181">
            <a:extLst>
              <a:ext uri="{FF2B5EF4-FFF2-40B4-BE49-F238E27FC236}">
                <a16:creationId xmlns:a16="http://schemas.microsoft.com/office/drawing/2014/main" id="{931D1568-1B10-2D4F-B743-5FD9A1B5FEC0}"/>
              </a:ext>
            </a:extLst>
          </p:cNvPr>
          <p:cNvSpPr txBox="1">
            <a:spLocks noChangeArrowheads="1"/>
          </p:cNvSpPr>
          <p:nvPr/>
        </p:nvSpPr>
        <p:spPr bwMode="auto">
          <a:xfrm>
            <a:off x="7170020" y="2888007"/>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IPv4</a:t>
            </a:r>
          </a:p>
        </p:txBody>
      </p:sp>
      <p:sp>
        <p:nvSpPr>
          <p:cNvPr id="141" name="Text Box 50">
            <a:extLst>
              <a:ext uri="{FF2B5EF4-FFF2-40B4-BE49-F238E27FC236}">
                <a16:creationId xmlns:a16="http://schemas.microsoft.com/office/drawing/2014/main" id="{AEE118FB-311C-E349-8593-792B261584D5}"/>
              </a:ext>
            </a:extLst>
          </p:cNvPr>
          <p:cNvSpPr txBox="1">
            <a:spLocks noChangeArrowheads="1"/>
          </p:cNvSpPr>
          <p:nvPr/>
        </p:nvSpPr>
        <p:spPr bwMode="auto">
          <a:xfrm>
            <a:off x="8317782" y="2256182"/>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a:t>
            </a:r>
          </a:p>
        </p:txBody>
      </p:sp>
      <p:sp>
        <p:nvSpPr>
          <p:cNvPr id="142" name="Line 142">
            <a:extLst>
              <a:ext uri="{FF2B5EF4-FFF2-40B4-BE49-F238E27FC236}">
                <a16:creationId xmlns:a16="http://schemas.microsoft.com/office/drawing/2014/main" id="{B207ED6F-0861-6549-ACDE-1CC3A99A2CAC}"/>
              </a:ext>
            </a:extLst>
          </p:cNvPr>
          <p:cNvSpPr>
            <a:spLocks noChangeShapeType="1"/>
          </p:cNvSpPr>
          <p:nvPr/>
        </p:nvSpPr>
        <p:spPr bwMode="auto">
          <a:xfrm flipV="1">
            <a:off x="8857532" y="275307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3" name="Text Box 145">
            <a:extLst>
              <a:ext uri="{FF2B5EF4-FFF2-40B4-BE49-F238E27FC236}">
                <a16:creationId xmlns:a16="http://schemas.microsoft.com/office/drawing/2014/main" id="{1227F6DB-46DA-1841-BA2F-8F0DEEC6D107}"/>
              </a:ext>
            </a:extLst>
          </p:cNvPr>
          <p:cNvSpPr txBox="1">
            <a:spLocks noChangeArrowheads="1"/>
          </p:cNvSpPr>
          <p:nvPr/>
        </p:nvSpPr>
        <p:spPr bwMode="auto">
          <a:xfrm>
            <a:off x="8099025" y="2875307"/>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v4</a:t>
            </a:r>
          </a:p>
        </p:txBody>
      </p:sp>
      <p:sp>
        <p:nvSpPr>
          <p:cNvPr id="144" name="Text Box 146">
            <a:extLst>
              <a:ext uri="{FF2B5EF4-FFF2-40B4-BE49-F238E27FC236}">
                <a16:creationId xmlns:a16="http://schemas.microsoft.com/office/drawing/2014/main" id="{5E720538-FCCC-3B43-88A3-8D7219A344B6}"/>
              </a:ext>
            </a:extLst>
          </p:cNvPr>
          <p:cNvSpPr txBox="1">
            <a:spLocks noChangeArrowheads="1"/>
          </p:cNvSpPr>
          <p:nvPr/>
        </p:nvSpPr>
        <p:spPr bwMode="auto">
          <a:xfrm>
            <a:off x="9202020" y="2878482"/>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147" name="Text Box 299">
            <a:extLst>
              <a:ext uri="{FF2B5EF4-FFF2-40B4-BE49-F238E27FC236}">
                <a16:creationId xmlns:a16="http://schemas.microsoft.com/office/drawing/2014/main" id="{8CB09BD1-4824-F647-AAE9-42E9C8BCF505}"/>
              </a:ext>
            </a:extLst>
          </p:cNvPr>
          <p:cNvSpPr txBox="1">
            <a:spLocks noChangeArrowheads="1"/>
          </p:cNvSpPr>
          <p:nvPr/>
        </p:nvSpPr>
        <p:spPr bwMode="auto">
          <a:xfrm>
            <a:off x="9334991" y="2262532"/>
            <a:ext cx="3238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a:t>
            </a:r>
          </a:p>
        </p:txBody>
      </p:sp>
      <p:sp>
        <p:nvSpPr>
          <p:cNvPr id="164" name="Text Box 300">
            <a:extLst>
              <a:ext uri="{FF2B5EF4-FFF2-40B4-BE49-F238E27FC236}">
                <a16:creationId xmlns:a16="http://schemas.microsoft.com/office/drawing/2014/main" id="{0AED3E2E-7EF0-D24B-88E2-E14C6018ACAD}"/>
              </a:ext>
            </a:extLst>
          </p:cNvPr>
          <p:cNvSpPr txBox="1">
            <a:spLocks noChangeArrowheads="1"/>
          </p:cNvSpPr>
          <p:nvPr/>
        </p:nvSpPr>
        <p:spPr bwMode="auto">
          <a:xfrm>
            <a:off x="5923515" y="2249832"/>
            <a:ext cx="349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C</a:t>
            </a:r>
          </a:p>
        </p:txBody>
      </p:sp>
      <p:sp>
        <p:nvSpPr>
          <p:cNvPr id="165" name="Text Box 301">
            <a:extLst>
              <a:ext uri="{FF2B5EF4-FFF2-40B4-BE49-F238E27FC236}">
                <a16:creationId xmlns:a16="http://schemas.microsoft.com/office/drawing/2014/main" id="{39A05E3B-A345-BB4E-B350-FFA01EA28B89}"/>
              </a:ext>
            </a:extLst>
          </p:cNvPr>
          <p:cNvSpPr txBox="1">
            <a:spLocks noChangeArrowheads="1"/>
          </p:cNvSpPr>
          <p:nvPr/>
        </p:nvSpPr>
        <p:spPr bwMode="auto">
          <a:xfrm>
            <a:off x="7311307" y="2253007"/>
            <a:ext cx="349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
            </a:r>
          </a:p>
        </p:txBody>
      </p:sp>
      <p:grpSp>
        <p:nvGrpSpPr>
          <p:cNvPr id="228" name="Group 227">
            <a:extLst>
              <a:ext uri="{FF2B5EF4-FFF2-40B4-BE49-F238E27FC236}">
                <a16:creationId xmlns:a16="http://schemas.microsoft.com/office/drawing/2014/main" id="{39028889-DBAA-3341-BA48-2F577863B977}"/>
              </a:ext>
            </a:extLst>
          </p:cNvPr>
          <p:cNvGrpSpPr/>
          <p:nvPr/>
        </p:nvGrpSpPr>
        <p:grpSpPr>
          <a:xfrm>
            <a:off x="5730326" y="2580911"/>
            <a:ext cx="735192" cy="352789"/>
            <a:chOff x="7493876" y="2774731"/>
            <a:chExt cx="1481958" cy="894622"/>
          </a:xfrm>
        </p:grpSpPr>
        <p:sp>
          <p:nvSpPr>
            <p:cNvPr id="229" name="Freeform 228">
              <a:extLst>
                <a:ext uri="{FF2B5EF4-FFF2-40B4-BE49-F238E27FC236}">
                  <a16:creationId xmlns:a16="http://schemas.microsoft.com/office/drawing/2014/main" id="{CB310358-E859-094E-BA99-37FCB4BFEAE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0" name="Oval 229">
              <a:extLst>
                <a:ext uri="{FF2B5EF4-FFF2-40B4-BE49-F238E27FC236}">
                  <a16:creationId xmlns:a16="http://schemas.microsoft.com/office/drawing/2014/main" id="{BDD1722D-BC4F-C74B-9D5B-6930831E774E}"/>
                </a:ext>
              </a:extLst>
            </p:cNvPr>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1" name="Group 230">
              <a:extLst>
                <a:ext uri="{FF2B5EF4-FFF2-40B4-BE49-F238E27FC236}">
                  <a16:creationId xmlns:a16="http://schemas.microsoft.com/office/drawing/2014/main" id="{365AE07F-5A02-F246-9B95-59DB9423D00E}"/>
                </a:ext>
              </a:extLst>
            </p:cNvPr>
            <p:cNvGrpSpPr/>
            <p:nvPr/>
          </p:nvGrpSpPr>
          <p:grpSpPr>
            <a:xfrm>
              <a:off x="7713663" y="2848339"/>
              <a:ext cx="1042107" cy="425543"/>
              <a:chOff x="7786941" y="2884917"/>
              <a:chExt cx="897649" cy="353919"/>
            </a:xfrm>
          </p:grpSpPr>
          <p:sp>
            <p:nvSpPr>
              <p:cNvPr id="232" name="Freeform 231">
                <a:extLst>
                  <a:ext uri="{FF2B5EF4-FFF2-40B4-BE49-F238E27FC236}">
                    <a16:creationId xmlns:a16="http://schemas.microsoft.com/office/drawing/2014/main" id="{14FD44EE-3757-4A4D-A18D-C61EFBB439F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3" name="Freeform 232">
                <a:extLst>
                  <a:ext uri="{FF2B5EF4-FFF2-40B4-BE49-F238E27FC236}">
                    <a16:creationId xmlns:a16="http://schemas.microsoft.com/office/drawing/2014/main" id="{226F2D87-B266-FA4E-A83F-3DC6A4A918A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4" name="Freeform 233">
                <a:extLst>
                  <a:ext uri="{FF2B5EF4-FFF2-40B4-BE49-F238E27FC236}">
                    <a16:creationId xmlns:a16="http://schemas.microsoft.com/office/drawing/2014/main" id="{1C9C26E9-F250-174F-B690-FE783CED195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5" name="Freeform 234">
                <a:extLst>
                  <a:ext uri="{FF2B5EF4-FFF2-40B4-BE49-F238E27FC236}">
                    <a16:creationId xmlns:a16="http://schemas.microsoft.com/office/drawing/2014/main" id="{059C9F2E-BB6A-0F4E-9FD4-EF90C4B9491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6" name="Group 5">
            <a:extLst>
              <a:ext uri="{FF2B5EF4-FFF2-40B4-BE49-F238E27FC236}">
                <a16:creationId xmlns:a16="http://schemas.microsoft.com/office/drawing/2014/main" id="{2014D45D-C451-BD45-B3E1-5D0E9F0BB121}"/>
              </a:ext>
            </a:extLst>
          </p:cNvPr>
          <p:cNvGrpSpPr/>
          <p:nvPr/>
        </p:nvGrpSpPr>
        <p:grpSpPr>
          <a:xfrm>
            <a:off x="3670217" y="2228091"/>
            <a:ext cx="1845462" cy="967204"/>
            <a:chOff x="3670217" y="2254595"/>
            <a:chExt cx="1845462" cy="967204"/>
          </a:xfrm>
        </p:grpSpPr>
        <p:sp>
          <p:nvSpPr>
            <p:cNvPr id="108" name="Text Box 92">
              <a:extLst>
                <a:ext uri="{FF2B5EF4-FFF2-40B4-BE49-F238E27FC236}">
                  <a16:creationId xmlns:a16="http://schemas.microsoft.com/office/drawing/2014/main" id="{DC72D4CE-728B-FA4B-B59D-377BAA1C8D48}"/>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a:t>
              </a:r>
            </a:p>
          </p:txBody>
        </p:sp>
        <p:sp>
          <p:nvSpPr>
            <p:cNvPr id="109" name="Text Box 108">
              <a:extLst>
                <a:ext uri="{FF2B5EF4-FFF2-40B4-BE49-F238E27FC236}">
                  <a16:creationId xmlns:a16="http://schemas.microsoft.com/office/drawing/2014/main" id="{85A19B03-1473-714F-9887-6504518B21C6}"/>
                </a:ext>
              </a:extLst>
            </p:cNvPr>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a:t>
              </a:r>
            </a:p>
          </p:txBody>
        </p:sp>
        <p:sp>
          <p:nvSpPr>
            <p:cNvPr id="110" name="Line 141">
              <a:extLst>
                <a:ext uri="{FF2B5EF4-FFF2-40B4-BE49-F238E27FC236}">
                  <a16:creationId xmlns:a16="http://schemas.microsoft.com/office/drawing/2014/main" id="{F2FAFBC3-4C7D-C642-A947-11DC85620955}"/>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1" name="Text Box 143">
              <a:extLst>
                <a:ext uri="{FF2B5EF4-FFF2-40B4-BE49-F238E27FC236}">
                  <a16:creationId xmlns:a16="http://schemas.microsoft.com/office/drawing/2014/main" id="{00EF4233-9EC3-844D-8E2A-77960111BBD8}"/>
                </a:ext>
              </a:extLst>
            </p:cNvPr>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112" name="Text Box 144">
              <a:extLst>
                <a:ext uri="{FF2B5EF4-FFF2-40B4-BE49-F238E27FC236}">
                  <a16:creationId xmlns:a16="http://schemas.microsoft.com/office/drawing/2014/main" id="{5E2FA2CC-4EA4-AD41-95CA-1861738152CB}"/>
                </a:ext>
              </a:extLst>
            </p:cNvPr>
            <p:cNvSpPr txBox="1">
              <a:spLocks noChangeArrowheads="1"/>
            </p:cNvSpPr>
            <p:nvPr/>
          </p:nvSpPr>
          <p:spPr bwMode="auto">
            <a:xfrm>
              <a:off x="4646530" y="2883245"/>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v4</a:t>
              </a:r>
            </a:p>
          </p:txBody>
        </p:sp>
        <p:grpSp>
          <p:nvGrpSpPr>
            <p:cNvPr id="220" name="Group 219">
              <a:extLst>
                <a:ext uri="{FF2B5EF4-FFF2-40B4-BE49-F238E27FC236}">
                  <a16:creationId xmlns:a16="http://schemas.microsoft.com/office/drawing/2014/main" id="{74CC5104-3EFC-E748-9B0E-5926A004A103}"/>
                </a:ext>
              </a:extLst>
            </p:cNvPr>
            <p:cNvGrpSpPr/>
            <p:nvPr/>
          </p:nvGrpSpPr>
          <p:grpSpPr>
            <a:xfrm>
              <a:off x="3670217" y="2586162"/>
              <a:ext cx="731126" cy="344556"/>
              <a:chOff x="7493876" y="2774731"/>
              <a:chExt cx="1481958" cy="894622"/>
            </a:xfrm>
          </p:grpSpPr>
          <p:sp>
            <p:nvSpPr>
              <p:cNvPr id="221" name="Freeform 220">
                <a:extLst>
                  <a:ext uri="{FF2B5EF4-FFF2-40B4-BE49-F238E27FC236}">
                    <a16:creationId xmlns:a16="http://schemas.microsoft.com/office/drawing/2014/main" id="{0BF917FE-20F1-4D4B-96F5-AD639F32363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2" name="Oval 221">
                <a:extLst>
                  <a:ext uri="{FF2B5EF4-FFF2-40B4-BE49-F238E27FC236}">
                    <a16:creationId xmlns:a16="http://schemas.microsoft.com/office/drawing/2014/main" id="{18C3CC32-D6FE-ED4C-AD44-2E0696436D35}"/>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3" name="Group 222">
                <a:extLst>
                  <a:ext uri="{FF2B5EF4-FFF2-40B4-BE49-F238E27FC236}">
                    <a16:creationId xmlns:a16="http://schemas.microsoft.com/office/drawing/2014/main" id="{050D50AB-99F7-7848-816D-ACDFFEBC137C}"/>
                  </a:ext>
                </a:extLst>
              </p:cNvPr>
              <p:cNvGrpSpPr/>
              <p:nvPr/>
            </p:nvGrpSpPr>
            <p:grpSpPr>
              <a:xfrm>
                <a:off x="7713663" y="2848339"/>
                <a:ext cx="1042107" cy="425543"/>
                <a:chOff x="7786941" y="2884917"/>
                <a:chExt cx="897649" cy="353919"/>
              </a:xfrm>
            </p:grpSpPr>
            <p:sp>
              <p:nvSpPr>
                <p:cNvPr id="224" name="Freeform 223">
                  <a:extLst>
                    <a:ext uri="{FF2B5EF4-FFF2-40B4-BE49-F238E27FC236}">
                      <a16:creationId xmlns:a16="http://schemas.microsoft.com/office/drawing/2014/main" id="{FB5F5580-B0CB-AA4B-8DF1-EEE382384DE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5" name="Freeform 224">
                  <a:extLst>
                    <a:ext uri="{FF2B5EF4-FFF2-40B4-BE49-F238E27FC236}">
                      <a16:creationId xmlns:a16="http://schemas.microsoft.com/office/drawing/2014/main" id="{25BB82A7-BED3-A344-8C34-8B87559B06A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6" name="Freeform 225">
                  <a:extLst>
                    <a:ext uri="{FF2B5EF4-FFF2-40B4-BE49-F238E27FC236}">
                      <a16:creationId xmlns:a16="http://schemas.microsoft.com/office/drawing/2014/main" id="{D4F8AB81-DCE9-9446-8DA1-C8D6725E7FE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7" name="Freeform 226">
                  <a:extLst>
                    <a:ext uri="{FF2B5EF4-FFF2-40B4-BE49-F238E27FC236}">
                      <a16:creationId xmlns:a16="http://schemas.microsoft.com/office/drawing/2014/main" id="{B92654A9-F3B1-4D42-9026-275B3599AEF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36" name="Group 235">
              <a:extLst>
                <a:ext uri="{FF2B5EF4-FFF2-40B4-BE49-F238E27FC236}">
                  <a16:creationId xmlns:a16="http://schemas.microsoft.com/office/drawing/2014/main" id="{DB5F07A2-77E1-3F44-82A2-FAFB1D6E8265}"/>
                </a:ext>
              </a:extLst>
            </p:cNvPr>
            <p:cNvGrpSpPr/>
            <p:nvPr/>
          </p:nvGrpSpPr>
          <p:grpSpPr>
            <a:xfrm>
              <a:off x="4703149" y="2589549"/>
              <a:ext cx="731126" cy="344556"/>
              <a:chOff x="7493876" y="2774731"/>
              <a:chExt cx="1481958" cy="894622"/>
            </a:xfrm>
          </p:grpSpPr>
          <p:sp>
            <p:nvSpPr>
              <p:cNvPr id="237" name="Freeform 236">
                <a:extLst>
                  <a:ext uri="{FF2B5EF4-FFF2-40B4-BE49-F238E27FC236}">
                    <a16:creationId xmlns:a16="http://schemas.microsoft.com/office/drawing/2014/main" id="{E0C1A841-EEA2-9245-81BC-B16DAB8EF22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8" name="Oval 237">
                <a:extLst>
                  <a:ext uri="{FF2B5EF4-FFF2-40B4-BE49-F238E27FC236}">
                    <a16:creationId xmlns:a16="http://schemas.microsoft.com/office/drawing/2014/main" id="{944A78DE-8BD9-704D-89D8-A35BDB215604}"/>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9" name="Group 238">
                <a:extLst>
                  <a:ext uri="{FF2B5EF4-FFF2-40B4-BE49-F238E27FC236}">
                    <a16:creationId xmlns:a16="http://schemas.microsoft.com/office/drawing/2014/main" id="{F0C4EB01-0400-2141-BFB2-C0309A22DF76}"/>
                  </a:ext>
                </a:extLst>
              </p:cNvPr>
              <p:cNvGrpSpPr/>
              <p:nvPr/>
            </p:nvGrpSpPr>
            <p:grpSpPr>
              <a:xfrm>
                <a:off x="7713663" y="2848339"/>
                <a:ext cx="1042107" cy="425543"/>
                <a:chOff x="7786941" y="2884917"/>
                <a:chExt cx="897649" cy="353919"/>
              </a:xfrm>
            </p:grpSpPr>
            <p:sp>
              <p:nvSpPr>
                <p:cNvPr id="240" name="Freeform 239">
                  <a:extLst>
                    <a:ext uri="{FF2B5EF4-FFF2-40B4-BE49-F238E27FC236}">
                      <a16:creationId xmlns:a16="http://schemas.microsoft.com/office/drawing/2014/main" id="{B8D4A940-A832-3241-98A7-BB1908240A0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1" name="Freeform 240">
                  <a:extLst>
                    <a:ext uri="{FF2B5EF4-FFF2-40B4-BE49-F238E27FC236}">
                      <a16:creationId xmlns:a16="http://schemas.microsoft.com/office/drawing/2014/main" id="{00FF0D0E-05AB-944C-A79B-3423CEB4913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2" name="Freeform 241">
                  <a:extLst>
                    <a:ext uri="{FF2B5EF4-FFF2-40B4-BE49-F238E27FC236}">
                      <a16:creationId xmlns:a16="http://schemas.microsoft.com/office/drawing/2014/main" id="{8CD9AC42-4B77-F74D-86DE-346EA94EAF0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3" name="Freeform 242">
                  <a:extLst>
                    <a:ext uri="{FF2B5EF4-FFF2-40B4-BE49-F238E27FC236}">
                      <a16:creationId xmlns:a16="http://schemas.microsoft.com/office/drawing/2014/main" id="{5305C70E-2DCA-0E47-AAFF-96E48AEB60D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244" name="Group 243">
            <a:extLst>
              <a:ext uri="{FF2B5EF4-FFF2-40B4-BE49-F238E27FC236}">
                <a16:creationId xmlns:a16="http://schemas.microsoft.com/office/drawing/2014/main" id="{260C4F26-23D6-9242-8BE5-74523DD9653A}"/>
              </a:ext>
            </a:extLst>
          </p:cNvPr>
          <p:cNvGrpSpPr/>
          <p:nvPr/>
        </p:nvGrpSpPr>
        <p:grpSpPr>
          <a:xfrm>
            <a:off x="8149080" y="2589144"/>
            <a:ext cx="731126" cy="344556"/>
            <a:chOff x="7493876" y="2774731"/>
            <a:chExt cx="1481958" cy="894622"/>
          </a:xfrm>
        </p:grpSpPr>
        <p:sp>
          <p:nvSpPr>
            <p:cNvPr id="245" name="Freeform 244">
              <a:extLst>
                <a:ext uri="{FF2B5EF4-FFF2-40B4-BE49-F238E27FC236}">
                  <a16:creationId xmlns:a16="http://schemas.microsoft.com/office/drawing/2014/main" id="{F105FE72-06AE-6B4F-96BE-504B2FAEC5B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46" name="Oval 245">
              <a:extLst>
                <a:ext uri="{FF2B5EF4-FFF2-40B4-BE49-F238E27FC236}">
                  <a16:creationId xmlns:a16="http://schemas.microsoft.com/office/drawing/2014/main" id="{B7217426-8714-C946-9C1A-40D47C566BA3}"/>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47" name="Group 246">
              <a:extLst>
                <a:ext uri="{FF2B5EF4-FFF2-40B4-BE49-F238E27FC236}">
                  <a16:creationId xmlns:a16="http://schemas.microsoft.com/office/drawing/2014/main" id="{0DEF368C-5725-BB4C-AB45-C0FF709C0A05}"/>
                </a:ext>
              </a:extLst>
            </p:cNvPr>
            <p:cNvGrpSpPr/>
            <p:nvPr/>
          </p:nvGrpSpPr>
          <p:grpSpPr>
            <a:xfrm>
              <a:off x="7713663" y="2848339"/>
              <a:ext cx="1042107" cy="425543"/>
              <a:chOff x="7786941" y="2884917"/>
              <a:chExt cx="897649" cy="353919"/>
            </a:xfrm>
          </p:grpSpPr>
          <p:sp>
            <p:nvSpPr>
              <p:cNvPr id="248" name="Freeform 247">
                <a:extLst>
                  <a:ext uri="{FF2B5EF4-FFF2-40B4-BE49-F238E27FC236}">
                    <a16:creationId xmlns:a16="http://schemas.microsoft.com/office/drawing/2014/main" id="{BCB05907-54A9-3F40-AB68-756B29FC9B3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9" name="Freeform 248">
                <a:extLst>
                  <a:ext uri="{FF2B5EF4-FFF2-40B4-BE49-F238E27FC236}">
                    <a16:creationId xmlns:a16="http://schemas.microsoft.com/office/drawing/2014/main" id="{79501DF3-6EA0-C949-A4D8-B34748F5CFB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0" name="Freeform 249">
                <a:extLst>
                  <a:ext uri="{FF2B5EF4-FFF2-40B4-BE49-F238E27FC236}">
                    <a16:creationId xmlns:a16="http://schemas.microsoft.com/office/drawing/2014/main" id="{2FF40264-FA3D-8E42-BDB3-D20205B7481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1" name="Freeform 250">
                <a:extLst>
                  <a:ext uri="{FF2B5EF4-FFF2-40B4-BE49-F238E27FC236}">
                    <a16:creationId xmlns:a16="http://schemas.microsoft.com/office/drawing/2014/main" id="{2F811DAE-742A-554D-98AE-297E33C3AF7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52" name="Group 251">
            <a:extLst>
              <a:ext uri="{FF2B5EF4-FFF2-40B4-BE49-F238E27FC236}">
                <a16:creationId xmlns:a16="http://schemas.microsoft.com/office/drawing/2014/main" id="{73DAB662-46A3-1740-895A-C9F59057714E}"/>
              </a:ext>
            </a:extLst>
          </p:cNvPr>
          <p:cNvGrpSpPr/>
          <p:nvPr/>
        </p:nvGrpSpPr>
        <p:grpSpPr>
          <a:xfrm>
            <a:off x="9154917" y="2589144"/>
            <a:ext cx="731126" cy="344556"/>
            <a:chOff x="7493876" y="2774731"/>
            <a:chExt cx="1481958" cy="894622"/>
          </a:xfrm>
        </p:grpSpPr>
        <p:sp>
          <p:nvSpPr>
            <p:cNvPr id="253" name="Freeform 252">
              <a:extLst>
                <a:ext uri="{FF2B5EF4-FFF2-40B4-BE49-F238E27FC236}">
                  <a16:creationId xmlns:a16="http://schemas.microsoft.com/office/drawing/2014/main" id="{1F23325B-DEF1-D147-BA2A-F13EB3A20BE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54" name="Oval 253">
              <a:extLst>
                <a:ext uri="{FF2B5EF4-FFF2-40B4-BE49-F238E27FC236}">
                  <a16:creationId xmlns:a16="http://schemas.microsoft.com/office/drawing/2014/main" id="{5AB66852-5B5D-6043-B152-508CF80D02A3}"/>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55" name="Group 254">
              <a:extLst>
                <a:ext uri="{FF2B5EF4-FFF2-40B4-BE49-F238E27FC236}">
                  <a16:creationId xmlns:a16="http://schemas.microsoft.com/office/drawing/2014/main" id="{48443CFC-B0D9-0140-AE3D-34EF9D94A9B9}"/>
                </a:ext>
              </a:extLst>
            </p:cNvPr>
            <p:cNvGrpSpPr/>
            <p:nvPr/>
          </p:nvGrpSpPr>
          <p:grpSpPr>
            <a:xfrm>
              <a:off x="7713663" y="2848339"/>
              <a:ext cx="1042107" cy="425543"/>
              <a:chOff x="7786941" y="2884917"/>
              <a:chExt cx="897649" cy="353919"/>
            </a:xfrm>
          </p:grpSpPr>
          <p:sp>
            <p:nvSpPr>
              <p:cNvPr id="256" name="Freeform 255">
                <a:extLst>
                  <a:ext uri="{FF2B5EF4-FFF2-40B4-BE49-F238E27FC236}">
                    <a16:creationId xmlns:a16="http://schemas.microsoft.com/office/drawing/2014/main" id="{CD09D57E-4177-1D43-9D16-CF4BB72D4E5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7" name="Freeform 256">
                <a:extLst>
                  <a:ext uri="{FF2B5EF4-FFF2-40B4-BE49-F238E27FC236}">
                    <a16:creationId xmlns:a16="http://schemas.microsoft.com/office/drawing/2014/main" id="{17840F7D-2E73-6B4D-A846-155663EFFC4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8" name="Freeform 257">
                <a:extLst>
                  <a:ext uri="{FF2B5EF4-FFF2-40B4-BE49-F238E27FC236}">
                    <a16:creationId xmlns:a16="http://schemas.microsoft.com/office/drawing/2014/main" id="{D154457B-75BC-3744-B03C-20ED7891E27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9" name="Freeform 258">
                <a:extLst>
                  <a:ext uri="{FF2B5EF4-FFF2-40B4-BE49-F238E27FC236}">
                    <a16:creationId xmlns:a16="http://schemas.microsoft.com/office/drawing/2014/main" id="{BD794E38-3FFD-774D-ABE1-907A2A8AE37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61" name="Group 260">
            <a:extLst>
              <a:ext uri="{FF2B5EF4-FFF2-40B4-BE49-F238E27FC236}">
                <a16:creationId xmlns:a16="http://schemas.microsoft.com/office/drawing/2014/main" id="{DE5BA2A6-B0B3-FF49-992D-05869D73B8DF}"/>
              </a:ext>
            </a:extLst>
          </p:cNvPr>
          <p:cNvGrpSpPr/>
          <p:nvPr/>
        </p:nvGrpSpPr>
        <p:grpSpPr>
          <a:xfrm>
            <a:off x="7115503" y="2580911"/>
            <a:ext cx="735192" cy="352789"/>
            <a:chOff x="7493876" y="2774731"/>
            <a:chExt cx="1481958" cy="894622"/>
          </a:xfrm>
        </p:grpSpPr>
        <p:sp>
          <p:nvSpPr>
            <p:cNvPr id="262" name="Freeform 261">
              <a:extLst>
                <a:ext uri="{FF2B5EF4-FFF2-40B4-BE49-F238E27FC236}">
                  <a16:creationId xmlns:a16="http://schemas.microsoft.com/office/drawing/2014/main" id="{557EE858-39ED-F647-8008-B12C2A120AA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63" name="Oval 262">
              <a:extLst>
                <a:ext uri="{FF2B5EF4-FFF2-40B4-BE49-F238E27FC236}">
                  <a16:creationId xmlns:a16="http://schemas.microsoft.com/office/drawing/2014/main" id="{F1649AEA-C6EA-AC4F-9B25-9370FAD9086B}"/>
                </a:ext>
              </a:extLst>
            </p:cNvPr>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64" name="Group 263">
              <a:extLst>
                <a:ext uri="{FF2B5EF4-FFF2-40B4-BE49-F238E27FC236}">
                  <a16:creationId xmlns:a16="http://schemas.microsoft.com/office/drawing/2014/main" id="{C9DE58EE-1FB9-3E4E-B762-21A246C09B13}"/>
                </a:ext>
              </a:extLst>
            </p:cNvPr>
            <p:cNvGrpSpPr/>
            <p:nvPr/>
          </p:nvGrpSpPr>
          <p:grpSpPr>
            <a:xfrm>
              <a:off x="7713663" y="2848339"/>
              <a:ext cx="1042107" cy="425543"/>
              <a:chOff x="7786941" y="2884917"/>
              <a:chExt cx="897649" cy="353919"/>
            </a:xfrm>
          </p:grpSpPr>
          <p:sp>
            <p:nvSpPr>
              <p:cNvPr id="265" name="Freeform 264">
                <a:extLst>
                  <a:ext uri="{FF2B5EF4-FFF2-40B4-BE49-F238E27FC236}">
                    <a16:creationId xmlns:a16="http://schemas.microsoft.com/office/drawing/2014/main" id="{DF8564C7-5BDF-0F46-B18C-70B1E7AE832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6" name="Freeform 265">
                <a:extLst>
                  <a:ext uri="{FF2B5EF4-FFF2-40B4-BE49-F238E27FC236}">
                    <a16:creationId xmlns:a16="http://schemas.microsoft.com/office/drawing/2014/main" id="{25151B35-6950-F04D-B899-96D24ECA1CB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7" name="Freeform 266">
                <a:extLst>
                  <a:ext uri="{FF2B5EF4-FFF2-40B4-BE49-F238E27FC236}">
                    <a16:creationId xmlns:a16="http://schemas.microsoft.com/office/drawing/2014/main" id="{6F57A9C6-B303-3D43-B30F-B41EDFD88EB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8" name="Freeform 267">
                <a:extLst>
                  <a:ext uri="{FF2B5EF4-FFF2-40B4-BE49-F238E27FC236}">
                    <a16:creationId xmlns:a16="http://schemas.microsoft.com/office/drawing/2014/main" id="{370B2DF2-4F6B-1147-8ED0-B7B0F512B4B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sp>
        <p:nvSpPr>
          <p:cNvPr id="167" name="Rectangle 67">
            <a:extLst>
              <a:ext uri="{FF2B5EF4-FFF2-40B4-BE49-F238E27FC236}">
                <a16:creationId xmlns:a16="http://schemas.microsoft.com/office/drawing/2014/main" id="{09A35161-06D7-5F46-8581-CAD586A060A0}"/>
              </a:ext>
            </a:extLst>
          </p:cNvPr>
          <p:cNvSpPr>
            <a:spLocks noChangeArrowheads="1"/>
          </p:cNvSpPr>
          <p:nvPr/>
        </p:nvSpPr>
        <p:spPr bwMode="auto">
          <a:xfrm>
            <a:off x="5385351" y="1603264"/>
            <a:ext cx="2751341" cy="76275"/>
          </a:xfrm>
          <a:prstGeom prst="rect">
            <a:avLst/>
          </a:prstGeom>
          <a:solidFill>
            <a:srgbClr val="CC0000"/>
          </a:solidFill>
          <a:ln w="9525">
            <a:solidFill>
              <a:srgbClr val="CC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68" name="Text Box 75">
            <a:extLst>
              <a:ext uri="{FF2B5EF4-FFF2-40B4-BE49-F238E27FC236}">
                <a16:creationId xmlns:a16="http://schemas.microsoft.com/office/drawing/2014/main" id="{9929FFB1-4B85-B14E-8A8D-EE3B2BBCB609}"/>
              </a:ext>
            </a:extLst>
          </p:cNvPr>
          <p:cNvSpPr txBox="1">
            <a:spLocks noChangeArrowheads="1"/>
          </p:cNvSpPr>
          <p:nvPr/>
        </p:nvSpPr>
        <p:spPr bwMode="auto">
          <a:xfrm>
            <a:off x="1850265" y="1375666"/>
            <a:ext cx="17098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logical view:</a:t>
            </a:r>
          </a:p>
        </p:txBody>
      </p:sp>
      <p:sp>
        <p:nvSpPr>
          <p:cNvPr id="169" name="Text Box 244">
            <a:extLst>
              <a:ext uri="{FF2B5EF4-FFF2-40B4-BE49-F238E27FC236}">
                <a16:creationId xmlns:a16="http://schemas.microsoft.com/office/drawing/2014/main" id="{8F946424-1CCF-1D48-9329-4BE5B2E1BE06}"/>
              </a:ext>
            </a:extLst>
          </p:cNvPr>
          <p:cNvSpPr txBox="1">
            <a:spLocks noChangeArrowheads="1"/>
          </p:cNvSpPr>
          <p:nvPr/>
        </p:nvSpPr>
        <p:spPr bwMode="auto">
          <a:xfrm>
            <a:off x="5677401" y="1119786"/>
            <a:ext cx="2319337"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IPv4 tunnel </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connecting IPv6 routers</a:t>
            </a:r>
          </a:p>
        </p:txBody>
      </p:sp>
      <p:grpSp>
        <p:nvGrpSpPr>
          <p:cNvPr id="269" name="Group 268">
            <a:extLst>
              <a:ext uri="{FF2B5EF4-FFF2-40B4-BE49-F238E27FC236}">
                <a16:creationId xmlns:a16="http://schemas.microsoft.com/office/drawing/2014/main" id="{F2AFC9CA-57A7-2A4B-B2A8-73EE2B3D1201}"/>
              </a:ext>
            </a:extLst>
          </p:cNvPr>
          <p:cNvGrpSpPr/>
          <p:nvPr/>
        </p:nvGrpSpPr>
        <p:grpSpPr>
          <a:xfrm>
            <a:off x="3663591" y="1108282"/>
            <a:ext cx="1860702" cy="967204"/>
            <a:chOff x="3670217" y="2254595"/>
            <a:chExt cx="1860702" cy="967204"/>
          </a:xfrm>
        </p:grpSpPr>
        <p:sp>
          <p:nvSpPr>
            <p:cNvPr id="270" name="Text Box 92">
              <a:extLst>
                <a:ext uri="{FF2B5EF4-FFF2-40B4-BE49-F238E27FC236}">
                  <a16:creationId xmlns:a16="http://schemas.microsoft.com/office/drawing/2014/main" id="{2E0B16B3-F2F3-2C48-B2D9-7825734D0A01}"/>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a:t>
              </a:r>
            </a:p>
          </p:txBody>
        </p:sp>
        <p:sp>
          <p:nvSpPr>
            <p:cNvPr id="271" name="Text Box 108">
              <a:extLst>
                <a:ext uri="{FF2B5EF4-FFF2-40B4-BE49-F238E27FC236}">
                  <a16:creationId xmlns:a16="http://schemas.microsoft.com/office/drawing/2014/main" id="{F159ED48-E177-7C41-B64B-06B2B085521B}"/>
                </a:ext>
              </a:extLst>
            </p:cNvPr>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a:t>
              </a:r>
            </a:p>
          </p:txBody>
        </p:sp>
        <p:sp>
          <p:nvSpPr>
            <p:cNvPr id="272" name="Line 141">
              <a:extLst>
                <a:ext uri="{FF2B5EF4-FFF2-40B4-BE49-F238E27FC236}">
                  <a16:creationId xmlns:a16="http://schemas.microsoft.com/office/drawing/2014/main" id="{0635167B-2AF3-A14C-85E2-3598CB9CF52F}"/>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3" name="Text Box 143">
              <a:extLst>
                <a:ext uri="{FF2B5EF4-FFF2-40B4-BE49-F238E27FC236}">
                  <a16:creationId xmlns:a16="http://schemas.microsoft.com/office/drawing/2014/main" id="{87A044D8-2093-0E46-9D20-BAE30730DC1F}"/>
                </a:ext>
              </a:extLst>
            </p:cNvPr>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274" name="Text Box 144">
              <a:extLst>
                <a:ext uri="{FF2B5EF4-FFF2-40B4-BE49-F238E27FC236}">
                  <a16:creationId xmlns:a16="http://schemas.microsoft.com/office/drawing/2014/main" id="{F207BD95-5E7A-4D4E-BE7D-41925B60863F}"/>
                </a:ext>
              </a:extLst>
            </p:cNvPr>
            <p:cNvSpPr txBox="1">
              <a:spLocks noChangeArrowheads="1"/>
            </p:cNvSpPr>
            <p:nvPr/>
          </p:nvSpPr>
          <p:spPr bwMode="auto">
            <a:xfrm>
              <a:off x="4661770" y="2883245"/>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v4</a:t>
              </a:r>
            </a:p>
          </p:txBody>
        </p:sp>
        <p:grpSp>
          <p:nvGrpSpPr>
            <p:cNvPr id="275" name="Group 274">
              <a:extLst>
                <a:ext uri="{FF2B5EF4-FFF2-40B4-BE49-F238E27FC236}">
                  <a16:creationId xmlns:a16="http://schemas.microsoft.com/office/drawing/2014/main" id="{4A073E69-860F-5249-AFC4-C4A38D391439}"/>
                </a:ext>
              </a:extLst>
            </p:cNvPr>
            <p:cNvGrpSpPr/>
            <p:nvPr/>
          </p:nvGrpSpPr>
          <p:grpSpPr>
            <a:xfrm>
              <a:off x="3670217" y="2586162"/>
              <a:ext cx="731126" cy="344556"/>
              <a:chOff x="7493876" y="2774731"/>
              <a:chExt cx="1481958" cy="894622"/>
            </a:xfrm>
          </p:grpSpPr>
          <p:sp>
            <p:nvSpPr>
              <p:cNvPr id="284" name="Freeform 283">
                <a:extLst>
                  <a:ext uri="{FF2B5EF4-FFF2-40B4-BE49-F238E27FC236}">
                    <a16:creationId xmlns:a16="http://schemas.microsoft.com/office/drawing/2014/main" id="{F8A16A7C-85C7-A24F-BB87-4093501CBD3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85" name="Oval 284">
                <a:extLst>
                  <a:ext uri="{FF2B5EF4-FFF2-40B4-BE49-F238E27FC236}">
                    <a16:creationId xmlns:a16="http://schemas.microsoft.com/office/drawing/2014/main" id="{8BC5BF39-F377-5146-97C0-6EF8F1928312}"/>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86" name="Group 285">
                <a:extLst>
                  <a:ext uri="{FF2B5EF4-FFF2-40B4-BE49-F238E27FC236}">
                    <a16:creationId xmlns:a16="http://schemas.microsoft.com/office/drawing/2014/main" id="{591C4487-83B3-D542-ADA7-A3219B9450D3}"/>
                  </a:ext>
                </a:extLst>
              </p:cNvPr>
              <p:cNvGrpSpPr/>
              <p:nvPr/>
            </p:nvGrpSpPr>
            <p:grpSpPr>
              <a:xfrm>
                <a:off x="7713663" y="2848339"/>
                <a:ext cx="1042107" cy="425543"/>
                <a:chOff x="7786941" y="2884917"/>
                <a:chExt cx="897649" cy="353919"/>
              </a:xfrm>
            </p:grpSpPr>
            <p:sp>
              <p:nvSpPr>
                <p:cNvPr id="287" name="Freeform 286">
                  <a:extLst>
                    <a:ext uri="{FF2B5EF4-FFF2-40B4-BE49-F238E27FC236}">
                      <a16:creationId xmlns:a16="http://schemas.microsoft.com/office/drawing/2014/main" id="{587D49BB-7359-F14F-9FAA-DBE4B215BD5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8" name="Freeform 287">
                  <a:extLst>
                    <a:ext uri="{FF2B5EF4-FFF2-40B4-BE49-F238E27FC236}">
                      <a16:creationId xmlns:a16="http://schemas.microsoft.com/office/drawing/2014/main" id="{A081F8B5-4855-AD41-8946-CFB9780B4B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9" name="Freeform 288">
                  <a:extLst>
                    <a:ext uri="{FF2B5EF4-FFF2-40B4-BE49-F238E27FC236}">
                      <a16:creationId xmlns:a16="http://schemas.microsoft.com/office/drawing/2014/main" id="{12524264-0777-0C42-AF6A-3CBF1F755F5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90" name="Freeform 289">
                  <a:extLst>
                    <a:ext uri="{FF2B5EF4-FFF2-40B4-BE49-F238E27FC236}">
                      <a16:creationId xmlns:a16="http://schemas.microsoft.com/office/drawing/2014/main" id="{FF4F4DB1-DF2D-BD4D-8E20-DCBADE21EC3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76" name="Group 275">
              <a:extLst>
                <a:ext uri="{FF2B5EF4-FFF2-40B4-BE49-F238E27FC236}">
                  <a16:creationId xmlns:a16="http://schemas.microsoft.com/office/drawing/2014/main" id="{B5FF489C-4A51-4246-9098-943E871C0053}"/>
                </a:ext>
              </a:extLst>
            </p:cNvPr>
            <p:cNvGrpSpPr/>
            <p:nvPr/>
          </p:nvGrpSpPr>
          <p:grpSpPr>
            <a:xfrm>
              <a:off x="4703149" y="2589549"/>
              <a:ext cx="731126" cy="344556"/>
              <a:chOff x="7493876" y="2774731"/>
              <a:chExt cx="1481958" cy="894622"/>
            </a:xfrm>
          </p:grpSpPr>
          <p:sp>
            <p:nvSpPr>
              <p:cNvPr id="277" name="Freeform 276">
                <a:extLst>
                  <a:ext uri="{FF2B5EF4-FFF2-40B4-BE49-F238E27FC236}">
                    <a16:creationId xmlns:a16="http://schemas.microsoft.com/office/drawing/2014/main" id="{DF781C98-CD40-6448-A759-51A33B9B786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78" name="Oval 277">
                <a:extLst>
                  <a:ext uri="{FF2B5EF4-FFF2-40B4-BE49-F238E27FC236}">
                    <a16:creationId xmlns:a16="http://schemas.microsoft.com/office/drawing/2014/main" id="{1ED403CB-BAEA-6B47-A295-E1B338E81081}"/>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79" name="Group 278">
                <a:extLst>
                  <a:ext uri="{FF2B5EF4-FFF2-40B4-BE49-F238E27FC236}">
                    <a16:creationId xmlns:a16="http://schemas.microsoft.com/office/drawing/2014/main" id="{B654F614-FA15-3B4E-AF13-036BBC0D152E}"/>
                  </a:ext>
                </a:extLst>
              </p:cNvPr>
              <p:cNvGrpSpPr/>
              <p:nvPr/>
            </p:nvGrpSpPr>
            <p:grpSpPr>
              <a:xfrm>
                <a:off x="7713663" y="2848339"/>
                <a:ext cx="1042107" cy="425543"/>
                <a:chOff x="7786941" y="2884917"/>
                <a:chExt cx="897649" cy="353919"/>
              </a:xfrm>
            </p:grpSpPr>
            <p:sp>
              <p:nvSpPr>
                <p:cNvPr id="280" name="Freeform 279">
                  <a:extLst>
                    <a:ext uri="{FF2B5EF4-FFF2-40B4-BE49-F238E27FC236}">
                      <a16:creationId xmlns:a16="http://schemas.microsoft.com/office/drawing/2014/main" id="{3010894A-4D62-8948-8AAC-9B942BF5F27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1" name="Freeform 280">
                  <a:extLst>
                    <a:ext uri="{FF2B5EF4-FFF2-40B4-BE49-F238E27FC236}">
                      <a16:creationId xmlns:a16="http://schemas.microsoft.com/office/drawing/2014/main" id="{27D3A458-EB4A-F945-B4E8-15003E8491A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2" name="Freeform 281">
                  <a:extLst>
                    <a:ext uri="{FF2B5EF4-FFF2-40B4-BE49-F238E27FC236}">
                      <a16:creationId xmlns:a16="http://schemas.microsoft.com/office/drawing/2014/main" id="{CEF2E442-594C-4E44-B866-4A37719675A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3" name="Freeform 282">
                  <a:extLst>
                    <a:ext uri="{FF2B5EF4-FFF2-40B4-BE49-F238E27FC236}">
                      <a16:creationId xmlns:a16="http://schemas.microsoft.com/office/drawing/2014/main" id="{4AEACB60-4D98-B143-9AD1-BDCACC68427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291" name="Group 290">
            <a:extLst>
              <a:ext uri="{FF2B5EF4-FFF2-40B4-BE49-F238E27FC236}">
                <a16:creationId xmlns:a16="http://schemas.microsoft.com/office/drawing/2014/main" id="{6CD9FE67-1834-004F-B7B8-EC2ACE51FC02}"/>
              </a:ext>
            </a:extLst>
          </p:cNvPr>
          <p:cNvGrpSpPr/>
          <p:nvPr/>
        </p:nvGrpSpPr>
        <p:grpSpPr>
          <a:xfrm>
            <a:off x="8121650" y="1138202"/>
            <a:ext cx="1788188" cy="965617"/>
            <a:chOff x="3646087" y="2254595"/>
            <a:chExt cx="1788188" cy="965617"/>
          </a:xfrm>
        </p:grpSpPr>
        <p:sp>
          <p:nvSpPr>
            <p:cNvPr id="292" name="Text Box 92">
              <a:extLst>
                <a:ext uri="{FF2B5EF4-FFF2-40B4-BE49-F238E27FC236}">
                  <a16:creationId xmlns:a16="http://schemas.microsoft.com/office/drawing/2014/main" id="{4E1422BC-3A6A-6B44-A701-1A4C4A646A43}"/>
                </a:ext>
              </a:extLst>
            </p:cNvPr>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a:t>
              </a:r>
            </a:p>
          </p:txBody>
        </p:sp>
        <p:sp>
          <p:nvSpPr>
            <p:cNvPr id="293" name="Text Box 108">
              <a:extLst>
                <a:ext uri="{FF2B5EF4-FFF2-40B4-BE49-F238E27FC236}">
                  <a16:creationId xmlns:a16="http://schemas.microsoft.com/office/drawing/2014/main" id="{6FC6F4F3-504B-0A4C-99EE-AAE5D6AF031D}"/>
                </a:ext>
              </a:extLst>
            </p:cNvPr>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a:t>
              </a:r>
            </a:p>
          </p:txBody>
        </p:sp>
        <p:sp>
          <p:nvSpPr>
            <p:cNvPr id="294" name="Line 141">
              <a:extLst>
                <a:ext uri="{FF2B5EF4-FFF2-40B4-BE49-F238E27FC236}">
                  <a16:creationId xmlns:a16="http://schemas.microsoft.com/office/drawing/2014/main" id="{90DCDADB-6394-A84B-BA95-D8E0F9F2E56B}"/>
                </a:ext>
              </a:extLst>
            </p:cNvPr>
            <p:cNvSpPr>
              <a:spLocks noChangeShapeType="1"/>
            </p:cNvSpPr>
            <p:nvPr/>
          </p:nvSpPr>
          <p:spPr bwMode="auto">
            <a:xfrm flipV="1">
              <a:off x="4399515" y="2772120"/>
              <a:ext cx="3238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5" name="Text Box 143">
              <a:extLst>
                <a:ext uri="{FF2B5EF4-FFF2-40B4-BE49-F238E27FC236}">
                  <a16:creationId xmlns:a16="http://schemas.microsoft.com/office/drawing/2014/main" id="{18B62826-F267-0049-A412-8619C591057C}"/>
                </a:ext>
              </a:extLst>
            </p:cNvPr>
            <p:cNvSpPr txBox="1">
              <a:spLocks noChangeArrowheads="1"/>
            </p:cNvSpPr>
            <p:nvPr/>
          </p:nvSpPr>
          <p:spPr bwMode="auto">
            <a:xfrm>
              <a:off x="3646087" y="2881658"/>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v4</a:t>
              </a:r>
            </a:p>
          </p:txBody>
        </p:sp>
        <p:sp>
          <p:nvSpPr>
            <p:cNvPr id="296" name="Text Box 144">
              <a:extLst>
                <a:ext uri="{FF2B5EF4-FFF2-40B4-BE49-F238E27FC236}">
                  <a16:creationId xmlns:a16="http://schemas.microsoft.com/office/drawing/2014/main" id="{DB366F83-3A13-0249-80B2-D1CABCF6E95E}"/>
                </a:ext>
              </a:extLst>
            </p:cNvPr>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grpSp>
          <p:nvGrpSpPr>
            <p:cNvPr id="297" name="Group 296">
              <a:extLst>
                <a:ext uri="{FF2B5EF4-FFF2-40B4-BE49-F238E27FC236}">
                  <a16:creationId xmlns:a16="http://schemas.microsoft.com/office/drawing/2014/main" id="{811A1EE5-9CFA-BD4B-BC78-E2DEBF1097E9}"/>
                </a:ext>
              </a:extLst>
            </p:cNvPr>
            <p:cNvGrpSpPr/>
            <p:nvPr/>
          </p:nvGrpSpPr>
          <p:grpSpPr>
            <a:xfrm>
              <a:off x="3670217" y="2586162"/>
              <a:ext cx="731126" cy="344556"/>
              <a:chOff x="7493876" y="2774731"/>
              <a:chExt cx="1481958" cy="894622"/>
            </a:xfrm>
          </p:grpSpPr>
          <p:sp>
            <p:nvSpPr>
              <p:cNvPr id="306" name="Freeform 305">
                <a:extLst>
                  <a:ext uri="{FF2B5EF4-FFF2-40B4-BE49-F238E27FC236}">
                    <a16:creationId xmlns:a16="http://schemas.microsoft.com/office/drawing/2014/main" id="{3A74AED1-F0EA-0349-BE24-8AC41946D59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07" name="Oval 306">
                <a:extLst>
                  <a:ext uri="{FF2B5EF4-FFF2-40B4-BE49-F238E27FC236}">
                    <a16:creationId xmlns:a16="http://schemas.microsoft.com/office/drawing/2014/main" id="{EBB7616C-F33E-2141-AF35-E0C68F6DA62F}"/>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08" name="Group 307">
                <a:extLst>
                  <a:ext uri="{FF2B5EF4-FFF2-40B4-BE49-F238E27FC236}">
                    <a16:creationId xmlns:a16="http://schemas.microsoft.com/office/drawing/2014/main" id="{885BD882-BC9B-DD4D-8DDC-9F2AB1102AB3}"/>
                  </a:ext>
                </a:extLst>
              </p:cNvPr>
              <p:cNvGrpSpPr/>
              <p:nvPr/>
            </p:nvGrpSpPr>
            <p:grpSpPr>
              <a:xfrm>
                <a:off x="7713663" y="2848339"/>
                <a:ext cx="1042107" cy="425543"/>
                <a:chOff x="7786941" y="2884917"/>
                <a:chExt cx="897649" cy="353919"/>
              </a:xfrm>
            </p:grpSpPr>
            <p:sp>
              <p:nvSpPr>
                <p:cNvPr id="309" name="Freeform 308">
                  <a:extLst>
                    <a:ext uri="{FF2B5EF4-FFF2-40B4-BE49-F238E27FC236}">
                      <a16:creationId xmlns:a16="http://schemas.microsoft.com/office/drawing/2014/main" id="{B030882F-74FC-2847-B126-520EE17206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0" name="Freeform 309">
                  <a:extLst>
                    <a:ext uri="{FF2B5EF4-FFF2-40B4-BE49-F238E27FC236}">
                      <a16:creationId xmlns:a16="http://schemas.microsoft.com/office/drawing/2014/main" id="{0E0B8D53-1472-DA4D-AE29-51DFB53F576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1" name="Freeform 310">
                  <a:extLst>
                    <a:ext uri="{FF2B5EF4-FFF2-40B4-BE49-F238E27FC236}">
                      <a16:creationId xmlns:a16="http://schemas.microsoft.com/office/drawing/2014/main" id="{058C9471-DEE6-AE4F-8503-FD801436B8E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2" name="Freeform 311">
                  <a:extLst>
                    <a:ext uri="{FF2B5EF4-FFF2-40B4-BE49-F238E27FC236}">
                      <a16:creationId xmlns:a16="http://schemas.microsoft.com/office/drawing/2014/main" id="{4F6D32E6-1749-DB4A-918E-98CCCD97251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98" name="Group 297">
              <a:extLst>
                <a:ext uri="{FF2B5EF4-FFF2-40B4-BE49-F238E27FC236}">
                  <a16:creationId xmlns:a16="http://schemas.microsoft.com/office/drawing/2014/main" id="{1DD98ED7-111E-954C-9872-D507EE1D2233}"/>
                </a:ext>
              </a:extLst>
            </p:cNvPr>
            <p:cNvGrpSpPr/>
            <p:nvPr/>
          </p:nvGrpSpPr>
          <p:grpSpPr>
            <a:xfrm>
              <a:off x="4703149" y="2589549"/>
              <a:ext cx="731126" cy="344556"/>
              <a:chOff x="7493876" y="2774731"/>
              <a:chExt cx="1481958" cy="894622"/>
            </a:xfrm>
          </p:grpSpPr>
          <p:sp>
            <p:nvSpPr>
              <p:cNvPr id="299" name="Freeform 298">
                <a:extLst>
                  <a:ext uri="{FF2B5EF4-FFF2-40B4-BE49-F238E27FC236}">
                    <a16:creationId xmlns:a16="http://schemas.microsoft.com/office/drawing/2014/main" id="{CE90818F-F7C9-8A4F-8C28-757575ABCAB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00" name="Oval 299">
                <a:extLst>
                  <a:ext uri="{FF2B5EF4-FFF2-40B4-BE49-F238E27FC236}">
                    <a16:creationId xmlns:a16="http://schemas.microsoft.com/office/drawing/2014/main" id="{CEC89AC2-BDFD-AC4F-A951-DA4DB8992147}"/>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01" name="Group 300">
                <a:extLst>
                  <a:ext uri="{FF2B5EF4-FFF2-40B4-BE49-F238E27FC236}">
                    <a16:creationId xmlns:a16="http://schemas.microsoft.com/office/drawing/2014/main" id="{695885FE-D0A9-7145-8BD4-0AB640821495}"/>
                  </a:ext>
                </a:extLst>
              </p:cNvPr>
              <p:cNvGrpSpPr/>
              <p:nvPr/>
            </p:nvGrpSpPr>
            <p:grpSpPr>
              <a:xfrm>
                <a:off x="7713663" y="2848339"/>
                <a:ext cx="1042107" cy="425543"/>
                <a:chOff x="7786941" y="2884917"/>
                <a:chExt cx="897649" cy="353919"/>
              </a:xfrm>
            </p:grpSpPr>
            <p:sp>
              <p:nvSpPr>
                <p:cNvPr id="302" name="Freeform 301">
                  <a:extLst>
                    <a:ext uri="{FF2B5EF4-FFF2-40B4-BE49-F238E27FC236}">
                      <a16:creationId xmlns:a16="http://schemas.microsoft.com/office/drawing/2014/main" id="{C9F1E916-77E1-464F-9DA9-93947467D4A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3" name="Freeform 302">
                  <a:extLst>
                    <a:ext uri="{FF2B5EF4-FFF2-40B4-BE49-F238E27FC236}">
                      <a16:creationId xmlns:a16="http://schemas.microsoft.com/office/drawing/2014/main" id="{D22EEE39-5B44-8441-8AA6-2DC425C85D5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4" name="Freeform 303">
                  <a:extLst>
                    <a:ext uri="{FF2B5EF4-FFF2-40B4-BE49-F238E27FC236}">
                      <a16:creationId xmlns:a16="http://schemas.microsoft.com/office/drawing/2014/main" id="{9DADD220-43C9-0848-95D9-0ED14661FF9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5" name="Freeform 304">
                  <a:extLst>
                    <a:ext uri="{FF2B5EF4-FFF2-40B4-BE49-F238E27FC236}">
                      <a16:creationId xmlns:a16="http://schemas.microsoft.com/office/drawing/2014/main" id="{FF7D8FD7-6529-FE42-B132-6122472F475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313" name="Group 352">
            <a:extLst>
              <a:ext uri="{FF2B5EF4-FFF2-40B4-BE49-F238E27FC236}">
                <a16:creationId xmlns:a16="http://schemas.microsoft.com/office/drawing/2014/main" id="{6D9D1049-F44E-3F4A-80FD-2483C456DB03}"/>
              </a:ext>
            </a:extLst>
          </p:cNvPr>
          <p:cNvGrpSpPr>
            <a:grpSpLocks/>
          </p:cNvGrpSpPr>
          <p:nvPr/>
        </p:nvGrpSpPr>
        <p:grpSpPr bwMode="auto">
          <a:xfrm>
            <a:off x="4068210" y="3305037"/>
            <a:ext cx="817562" cy="2981325"/>
            <a:chOff x="1611" y="2132"/>
            <a:chExt cx="515" cy="1878"/>
          </a:xfrm>
        </p:grpSpPr>
        <p:grpSp>
          <p:nvGrpSpPr>
            <p:cNvPr id="314" name="Group 212">
              <a:extLst>
                <a:ext uri="{FF2B5EF4-FFF2-40B4-BE49-F238E27FC236}">
                  <a16:creationId xmlns:a16="http://schemas.microsoft.com/office/drawing/2014/main" id="{08296943-CF65-6046-A639-281DB2B4159A}"/>
                </a:ext>
              </a:extLst>
            </p:cNvPr>
            <p:cNvGrpSpPr>
              <a:grpSpLocks/>
            </p:cNvGrpSpPr>
            <p:nvPr/>
          </p:nvGrpSpPr>
          <p:grpSpPr bwMode="auto">
            <a:xfrm>
              <a:off x="1634" y="2200"/>
              <a:ext cx="476" cy="908"/>
              <a:chOff x="652" y="2144"/>
              <a:chExt cx="476" cy="908"/>
            </a:xfrm>
          </p:grpSpPr>
          <p:sp>
            <p:nvSpPr>
              <p:cNvPr id="318" name="Rectangle 183">
                <a:extLst>
                  <a:ext uri="{FF2B5EF4-FFF2-40B4-BE49-F238E27FC236}">
                    <a16:creationId xmlns:a16="http://schemas.microsoft.com/office/drawing/2014/main" id="{BFBED704-56E4-AA44-8C48-A95A3F1E9ECC}"/>
                  </a:ext>
                </a:extLst>
              </p:cNvPr>
              <p:cNvSpPr>
                <a:spLocks noChangeArrowheads="1"/>
              </p:cNvSpPr>
              <p:nvPr/>
            </p:nvSpPr>
            <p:spPr bwMode="auto">
              <a:xfrm>
                <a:off x="652" y="2144"/>
                <a:ext cx="462" cy="908"/>
              </a:xfrm>
              <a:prstGeom prst="rect">
                <a:avLst/>
              </a:prstGeom>
              <a:solidFill>
                <a:srgbClr val="B5E7FF"/>
              </a:solidFill>
              <a:ln w="9525">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19" name="Text Box 184">
                <a:extLst>
                  <a:ext uri="{FF2B5EF4-FFF2-40B4-BE49-F238E27FC236}">
                    <a16:creationId xmlns:a16="http://schemas.microsoft.com/office/drawing/2014/main" id="{582CD7EF-8435-564C-A54E-C5300FC7AE01}"/>
                  </a:ext>
                </a:extLst>
              </p:cNvPr>
              <p:cNvSpPr txBox="1">
                <a:spLocks noChangeArrowheads="1"/>
              </p:cNvSpPr>
              <p:nvPr/>
            </p:nvSpPr>
            <p:spPr bwMode="auto">
              <a:xfrm>
                <a:off x="667" y="2162"/>
                <a:ext cx="461"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flow: 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src: 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 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p:txBody>
          </p:sp>
        </p:grpSp>
        <p:sp>
          <p:nvSpPr>
            <p:cNvPr id="315" name="Line 194">
              <a:extLst>
                <a:ext uri="{FF2B5EF4-FFF2-40B4-BE49-F238E27FC236}">
                  <a16:creationId xmlns:a16="http://schemas.microsoft.com/office/drawing/2014/main" id="{502430B4-5780-C542-8B2D-1CF5A6D0F224}"/>
                </a:ext>
              </a:extLst>
            </p:cNvPr>
            <p:cNvSpPr>
              <a:spLocks noChangeShapeType="1"/>
            </p:cNvSpPr>
            <p:nvPr/>
          </p:nvSpPr>
          <p:spPr bwMode="auto">
            <a:xfrm>
              <a:off x="1661" y="2132"/>
              <a:ext cx="434"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16" name="Text Box 204">
              <a:extLst>
                <a:ext uri="{FF2B5EF4-FFF2-40B4-BE49-F238E27FC236}">
                  <a16:creationId xmlns:a16="http://schemas.microsoft.com/office/drawing/2014/main" id="{BF78DD92-AFFB-9349-A4B6-0E5E3DC0C488}"/>
                </a:ext>
              </a:extLst>
            </p:cNvPr>
            <p:cNvSpPr txBox="1">
              <a:spLocks noChangeArrowheads="1"/>
            </p:cNvSpPr>
            <p:nvPr/>
          </p:nvSpPr>
          <p:spPr bwMode="auto">
            <a:xfrm>
              <a:off x="1611" y="3690"/>
              <a:ext cx="515" cy="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A-to-B:</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317" name="Line 205">
              <a:extLst>
                <a:ext uri="{FF2B5EF4-FFF2-40B4-BE49-F238E27FC236}">
                  <a16:creationId xmlns:a16="http://schemas.microsoft.com/office/drawing/2014/main" id="{563E255C-9996-4045-82D6-10D683D9A50A}"/>
                </a:ext>
              </a:extLst>
            </p:cNvPr>
            <p:cNvSpPr>
              <a:spLocks noChangeShapeType="1"/>
            </p:cNvSpPr>
            <p:nvPr/>
          </p:nvSpPr>
          <p:spPr bwMode="auto">
            <a:xfrm>
              <a:off x="1856" y="3230"/>
              <a:ext cx="0" cy="495"/>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20" name="Group 353">
            <a:extLst>
              <a:ext uri="{FF2B5EF4-FFF2-40B4-BE49-F238E27FC236}">
                <a16:creationId xmlns:a16="http://schemas.microsoft.com/office/drawing/2014/main" id="{A328CA0B-F627-524F-A2DA-8DD10274F500}"/>
              </a:ext>
            </a:extLst>
          </p:cNvPr>
          <p:cNvGrpSpPr>
            <a:grpSpLocks/>
          </p:cNvGrpSpPr>
          <p:nvPr/>
        </p:nvGrpSpPr>
        <p:grpSpPr bwMode="auto">
          <a:xfrm>
            <a:off x="5052460" y="3297100"/>
            <a:ext cx="1176337" cy="3319462"/>
            <a:chOff x="2231" y="2127"/>
            <a:chExt cx="741" cy="2091"/>
          </a:xfrm>
        </p:grpSpPr>
        <p:grpSp>
          <p:nvGrpSpPr>
            <p:cNvPr id="321" name="Group 216">
              <a:extLst>
                <a:ext uri="{FF2B5EF4-FFF2-40B4-BE49-F238E27FC236}">
                  <a16:creationId xmlns:a16="http://schemas.microsoft.com/office/drawing/2014/main" id="{B4FDDA2F-9F53-A94C-93FE-47EAA7C6BAC0}"/>
                </a:ext>
              </a:extLst>
            </p:cNvPr>
            <p:cNvGrpSpPr>
              <a:grpSpLocks/>
            </p:cNvGrpSpPr>
            <p:nvPr/>
          </p:nvGrpSpPr>
          <p:grpSpPr bwMode="auto">
            <a:xfrm>
              <a:off x="2262" y="2194"/>
              <a:ext cx="583" cy="1388"/>
              <a:chOff x="478" y="2082"/>
              <a:chExt cx="583" cy="1388"/>
            </a:xfrm>
          </p:grpSpPr>
          <p:sp>
            <p:nvSpPr>
              <p:cNvPr id="325" name="Rectangle 189">
                <a:extLst>
                  <a:ext uri="{FF2B5EF4-FFF2-40B4-BE49-F238E27FC236}">
                    <a16:creationId xmlns:a16="http://schemas.microsoft.com/office/drawing/2014/main" id="{70B74872-C217-FC41-88E4-62EA004C8BB5}"/>
                  </a:ext>
                </a:extLst>
              </p:cNvPr>
              <p:cNvSpPr>
                <a:spLocks noChangeArrowheads="1"/>
              </p:cNvSpPr>
              <p:nvPr/>
            </p:nvSpPr>
            <p:spPr bwMode="auto">
              <a:xfrm>
                <a:off x="478" y="2088"/>
                <a:ext cx="583" cy="1382"/>
              </a:xfrm>
              <a:prstGeom prst="rect">
                <a:avLst/>
              </a:prstGeom>
              <a:solidFill>
                <a:srgbClr val="CC0000"/>
              </a:solidFill>
              <a:ln w="9525">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nvGrpSpPr>
              <p:cNvPr id="326" name="Group 190">
                <a:extLst>
                  <a:ext uri="{FF2B5EF4-FFF2-40B4-BE49-F238E27FC236}">
                    <a16:creationId xmlns:a16="http://schemas.microsoft.com/office/drawing/2014/main" id="{CF809BF0-4E65-1B40-AB07-4F110FD0C354}"/>
                  </a:ext>
                </a:extLst>
              </p:cNvPr>
              <p:cNvGrpSpPr>
                <a:grpSpLocks/>
              </p:cNvGrpSpPr>
              <p:nvPr/>
            </p:nvGrpSpPr>
            <p:grpSpPr bwMode="auto">
              <a:xfrm>
                <a:off x="499" y="2471"/>
                <a:ext cx="493" cy="908"/>
                <a:chOff x="4869" y="143"/>
                <a:chExt cx="493" cy="908"/>
              </a:xfrm>
            </p:grpSpPr>
            <p:sp>
              <p:nvSpPr>
                <p:cNvPr id="328" name="Rectangle 191">
                  <a:extLst>
                    <a:ext uri="{FF2B5EF4-FFF2-40B4-BE49-F238E27FC236}">
                      <a16:creationId xmlns:a16="http://schemas.microsoft.com/office/drawing/2014/main" id="{A8B5E821-E51C-5E4F-B431-DA1FBAC1A13F}"/>
                    </a:ext>
                  </a:extLst>
                </p:cNvPr>
                <p:cNvSpPr>
                  <a:spLocks noChangeArrowheads="1"/>
                </p:cNvSpPr>
                <p:nvPr/>
              </p:nvSpPr>
              <p:spPr bwMode="auto">
                <a:xfrm>
                  <a:off x="4893" y="143"/>
                  <a:ext cx="462" cy="908"/>
                </a:xfrm>
                <a:prstGeom prst="rect">
                  <a:avLst/>
                </a:prstGeom>
                <a:solidFill>
                  <a:srgbClr val="B5E7FF"/>
                </a:solidFill>
                <a:ln w="9525">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29" name="Text Box 192">
                  <a:extLst>
                    <a:ext uri="{FF2B5EF4-FFF2-40B4-BE49-F238E27FC236}">
                      <a16:creationId xmlns:a16="http://schemas.microsoft.com/office/drawing/2014/main" id="{35AB2FDE-8EF6-194F-8B89-3E69A80B07F1}"/>
                    </a:ext>
                  </a:extLst>
                </p:cNvPr>
                <p:cNvSpPr txBox="1">
                  <a:spLocks noChangeArrowheads="1"/>
                </p:cNvSpPr>
                <p:nvPr/>
              </p:nvSpPr>
              <p:spPr bwMode="auto">
                <a:xfrm>
                  <a:off x="4869" y="161"/>
                  <a:ext cx="493"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Flow: 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Src: 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 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p:txBody>
            </p:sp>
          </p:grpSp>
          <p:sp>
            <p:nvSpPr>
              <p:cNvPr id="327" name="Text Box 193">
                <a:extLst>
                  <a:ext uri="{FF2B5EF4-FFF2-40B4-BE49-F238E27FC236}">
                    <a16:creationId xmlns:a16="http://schemas.microsoft.com/office/drawing/2014/main" id="{2B7B6EF8-F396-7A49-BF06-3BB5819D48AC}"/>
                  </a:ext>
                </a:extLst>
              </p:cNvPr>
              <p:cNvSpPr txBox="1">
                <a:spLocks noChangeArrowheads="1"/>
              </p:cNvSpPr>
              <p:nvPr/>
            </p:nvSpPr>
            <p:spPr bwMode="auto">
              <a:xfrm>
                <a:off x="481" y="2082"/>
                <a:ext cx="56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src:B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dest: E</a:t>
                </a:r>
              </a:p>
            </p:txBody>
          </p:sp>
        </p:grpSp>
        <p:sp>
          <p:nvSpPr>
            <p:cNvPr id="322" name="Line 195">
              <a:extLst>
                <a:ext uri="{FF2B5EF4-FFF2-40B4-BE49-F238E27FC236}">
                  <a16:creationId xmlns:a16="http://schemas.microsoft.com/office/drawing/2014/main" id="{8310E25A-1203-8D49-8C94-6972726DCA5F}"/>
                </a:ext>
              </a:extLst>
            </p:cNvPr>
            <p:cNvSpPr>
              <a:spLocks noChangeShapeType="1"/>
            </p:cNvSpPr>
            <p:nvPr/>
          </p:nvSpPr>
          <p:spPr bwMode="auto">
            <a:xfrm>
              <a:off x="2345" y="2127"/>
              <a:ext cx="434"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3" name="Text Box 208">
              <a:extLst>
                <a:ext uri="{FF2B5EF4-FFF2-40B4-BE49-F238E27FC236}">
                  <a16:creationId xmlns:a16="http://schemas.microsoft.com/office/drawing/2014/main" id="{DF910F24-596F-2549-BDA0-45F975CF1772}"/>
                </a:ext>
              </a:extLst>
            </p:cNvPr>
            <p:cNvSpPr txBox="1">
              <a:spLocks noChangeArrowheads="1"/>
            </p:cNvSpPr>
            <p:nvPr/>
          </p:nvSpPr>
          <p:spPr bwMode="auto">
            <a:xfrm>
              <a:off x="2231" y="3767"/>
              <a:ext cx="741" cy="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B-to-C:</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 inside</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IPv4</a:t>
              </a:r>
            </a:p>
          </p:txBody>
        </p:sp>
        <p:sp>
          <p:nvSpPr>
            <p:cNvPr id="324" name="Line 209">
              <a:extLst>
                <a:ext uri="{FF2B5EF4-FFF2-40B4-BE49-F238E27FC236}">
                  <a16:creationId xmlns:a16="http://schemas.microsoft.com/office/drawing/2014/main" id="{770F9B39-DA00-7740-A72A-70BC8C220591}"/>
                </a:ext>
              </a:extLst>
            </p:cNvPr>
            <p:cNvSpPr>
              <a:spLocks noChangeShapeType="1"/>
            </p:cNvSpPr>
            <p:nvPr/>
          </p:nvSpPr>
          <p:spPr bwMode="auto">
            <a:xfrm>
              <a:off x="2588" y="3604"/>
              <a:ext cx="0" cy="116"/>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30" name="Group 355">
            <a:extLst>
              <a:ext uri="{FF2B5EF4-FFF2-40B4-BE49-F238E27FC236}">
                <a16:creationId xmlns:a16="http://schemas.microsoft.com/office/drawing/2014/main" id="{1860701B-D666-A942-B647-446429C42779}"/>
              </a:ext>
            </a:extLst>
          </p:cNvPr>
          <p:cNvGrpSpPr>
            <a:grpSpLocks/>
          </p:cNvGrpSpPr>
          <p:nvPr/>
        </p:nvGrpSpPr>
        <p:grpSpPr bwMode="auto">
          <a:xfrm>
            <a:off x="8670690" y="3300275"/>
            <a:ext cx="881062" cy="2998787"/>
            <a:chOff x="4251" y="2129"/>
            <a:chExt cx="555" cy="1889"/>
          </a:xfrm>
        </p:grpSpPr>
        <p:sp>
          <p:nvSpPr>
            <p:cNvPr id="331" name="Line 197">
              <a:extLst>
                <a:ext uri="{FF2B5EF4-FFF2-40B4-BE49-F238E27FC236}">
                  <a16:creationId xmlns:a16="http://schemas.microsoft.com/office/drawing/2014/main" id="{9838CAC1-9152-ED45-9E04-F02ADCA7725C}"/>
                </a:ext>
              </a:extLst>
            </p:cNvPr>
            <p:cNvSpPr>
              <a:spLocks noChangeShapeType="1"/>
            </p:cNvSpPr>
            <p:nvPr/>
          </p:nvSpPr>
          <p:spPr bwMode="auto">
            <a:xfrm>
              <a:off x="4292" y="2129"/>
              <a:ext cx="434"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2" name="Text Box 206">
              <a:extLst>
                <a:ext uri="{FF2B5EF4-FFF2-40B4-BE49-F238E27FC236}">
                  <a16:creationId xmlns:a16="http://schemas.microsoft.com/office/drawing/2014/main" id="{0791224F-29E6-2344-A509-946FF13DB5AB}"/>
                </a:ext>
              </a:extLst>
            </p:cNvPr>
            <p:cNvSpPr txBox="1">
              <a:spLocks noChangeArrowheads="1"/>
            </p:cNvSpPr>
            <p:nvPr/>
          </p:nvSpPr>
          <p:spPr bwMode="auto">
            <a:xfrm>
              <a:off x="4298" y="3698"/>
              <a:ext cx="508" cy="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E-to-F:</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a:t>
              </a:r>
            </a:p>
          </p:txBody>
        </p:sp>
        <p:sp>
          <p:nvSpPr>
            <p:cNvPr id="333" name="Line 207">
              <a:extLst>
                <a:ext uri="{FF2B5EF4-FFF2-40B4-BE49-F238E27FC236}">
                  <a16:creationId xmlns:a16="http://schemas.microsoft.com/office/drawing/2014/main" id="{8802785F-9EA9-AC4C-866D-E933ACDFA815}"/>
                </a:ext>
              </a:extLst>
            </p:cNvPr>
            <p:cNvSpPr>
              <a:spLocks noChangeShapeType="1"/>
            </p:cNvSpPr>
            <p:nvPr/>
          </p:nvSpPr>
          <p:spPr bwMode="auto">
            <a:xfrm>
              <a:off x="4540" y="3238"/>
              <a:ext cx="0" cy="495"/>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334" name="Group 213">
              <a:extLst>
                <a:ext uri="{FF2B5EF4-FFF2-40B4-BE49-F238E27FC236}">
                  <a16:creationId xmlns:a16="http://schemas.microsoft.com/office/drawing/2014/main" id="{00A04B74-FADB-AF47-AE24-A5BC92AC0F69}"/>
                </a:ext>
              </a:extLst>
            </p:cNvPr>
            <p:cNvGrpSpPr>
              <a:grpSpLocks/>
            </p:cNvGrpSpPr>
            <p:nvPr/>
          </p:nvGrpSpPr>
          <p:grpSpPr bwMode="auto">
            <a:xfrm>
              <a:off x="4251" y="2205"/>
              <a:ext cx="471" cy="908"/>
              <a:chOff x="643" y="2144"/>
              <a:chExt cx="471" cy="908"/>
            </a:xfrm>
          </p:grpSpPr>
          <p:sp>
            <p:nvSpPr>
              <p:cNvPr id="335" name="Rectangle 214">
                <a:extLst>
                  <a:ext uri="{FF2B5EF4-FFF2-40B4-BE49-F238E27FC236}">
                    <a16:creationId xmlns:a16="http://schemas.microsoft.com/office/drawing/2014/main" id="{92ABE520-4D89-5243-B8E0-AA1832554DE2}"/>
                  </a:ext>
                </a:extLst>
              </p:cNvPr>
              <p:cNvSpPr>
                <a:spLocks noChangeArrowheads="1"/>
              </p:cNvSpPr>
              <p:nvPr/>
            </p:nvSpPr>
            <p:spPr bwMode="auto">
              <a:xfrm>
                <a:off x="652" y="2144"/>
                <a:ext cx="462" cy="908"/>
              </a:xfrm>
              <a:prstGeom prst="rect">
                <a:avLst/>
              </a:prstGeom>
              <a:solidFill>
                <a:srgbClr val="B5E7FF"/>
              </a:solidFill>
              <a:ln w="9525">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36" name="Text Box 215">
                <a:extLst>
                  <a:ext uri="{FF2B5EF4-FFF2-40B4-BE49-F238E27FC236}">
                    <a16:creationId xmlns:a16="http://schemas.microsoft.com/office/drawing/2014/main" id="{8DB6921A-514A-DF40-AA1D-5E33B5A17AC8}"/>
                  </a:ext>
                </a:extLst>
              </p:cNvPr>
              <p:cNvSpPr txBox="1">
                <a:spLocks noChangeArrowheads="1"/>
              </p:cNvSpPr>
              <p:nvPr/>
            </p:nvSpPr>
            <p:spPr bwMode="auto">
              <a:xfrm>
                <a:off x="643" y="2169"/>
                <a:ext cx="461"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flow: 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src: 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 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p:txBody>
          </p:sp>
        </p:grpSp>
      </p:grpSp>
      <p:grpSp>
        <p:nvGrpSpPr>
          <p:cNvPr id="337" name="Group 354">
            <a:extLst>
              <a:ext uri="{FF2B5EF4-FFF2-40B4-BE49-F238E27FC236}">
                <a16:creationId xmlns:a16="http://schemas.microsoft.com/office/drawing/2014/main" id="{AEF5EEBA-1CC2-1D45-968E-5F8EE015BEB7}"/>
              </a:ext>
            </a:extLst>
          </p:cNvPr>
          <p:cNvGrpSpPr>
            <a:grpSpLocks/>
          </p:cNvGrpSpPr>
          <p:nvPr/>
        </p:nvGrpSpPr>
        <p:grpSpPr bwMode="auto">
          <a:xfrm>
            <a:off x="7489590" y="3298687"/>
            <a:ext cx="1176337" cy="3330575"/>
            <a:chOff x="3507" y="2128"/>
            <a:chExt cx="741" cy="2098"/>
          </a:xfrm>
        </p:grpSpPr>
        <p:sp>
          <p:nvSpPr>
            <p:cNvPr id="338" name="Line 196">
              <a:extLst>
                <a:ext uri="{FF2B5EF4-FFF2-40B4-BE49-F238E27FC236}">
                  <a16:creationId xmlns:a16="http://schemas.microsoft.com/office/drawing/2014/main" id="{ACF5DC03-9E4C-804F-8AE9-B7190FB2EA8F}"/>
                </a:ext>
              </a:extLst>
            </p:cNvPr>
            <p:cNvSpPr>
              <a:spLocks noChangeShapeType="1"/>
            </p:cNvSpPr>
            <p:nvPr/>
          </p:nvSpPr>
          <p:spPr bwMode="auto">
            <a:xfrm>
              <a:off x="3627" y="2128"/>
              <a:ext cx="434"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9" name="Text Box 210">
              <a:extLst>
                <a:ext uri="{FF2B5EF4-FFF2-40B4-BE49-F238E27FC236}">
                  <a16:creationId xmlns:a16="http://schemas.microsoft.com/office/drawing/2014/main" id="{700C4A8D-C752-F544-9167-054CECEB980A}"/>
                </a:ext>
              </a:extLst>
            </p:cNvPr>
            <p:cNvSpPr txBox="1">
              <a:spLocks noChangeArrowheads="1"/>
            </p:cNvSpPr>
            <p:nvPr/>
          </p:nvSpPr>
          <p:spPr bwMode="auto">
            <a:xfrm>
              <a:off x="3507" y="3775"/>
              <a:ext cx="741" cy="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B-to-C:</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IPv6 inside</a:t>
              </a:r>
            </a:p>
            <a:p>
              <a:pPr marL="0" marR="0" lvl="0" indent="0" algn="ctr" defTabSz="914400" rtl="0" eaLnBrk="1" fontAlgn="auto" latinLnBrk="0" hangingPunct="1">
                <a:lnSpc>
                  <a:spcPct val="85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IPv4</a:t>
              </a:r>
            </a:p>
          </p:txBody>
        </p:sp>
        <p:sp>
          <p:nvSpPr>
            <p:cNvPr id="340" name="Line 211">
              <a:extLst>
                <a:ext uri="{FF2B5EF4-FFF2-40B4-BE49-F238E27FC236}">
                  <a16:creationId xmlns:a16="http://schemas.microsoft.com/office/drawing/2014/main" id="{18667784-6243-834D-8EEA-D006E122B854}"/>
                </a:ext>
              </a:extLst>
            </p:cNvPr>
            <p:cNvSpPr>
              <a:spLocks noChangeShapeType="1"/>
            </p:cNvSpPr>
            <p:nvPr/>
          </p:nvSpPr>
          <p:spPr bwMode="auto">
            <a:xfrm>
              <a:off x="3883" y="3640"/>
              <a:ext cx="0" cy="116"/>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341" name="Group 217">
              <a:extLst>
                <a:ext uri="{FF2B5EF4-FFF2-40B4-BE49-F238E27FC236}">
                  <a16:creationId xmlns:a16="http://schemas.microsoft.com/office/drawing/2014/main" id="{FF2C4C60-AABF-3B4E-B780-B25D35F6F447}"/>
                </a:ext>
              </a:extLst>
            </p:cNvPr>
            <p:cNvGrpSpPr>
              <a:grpSpLocks/>
            </p:cNvGrpSpPr>
            <p:nvPr/>
          </p:nvGrpSpPr>
          <p:grpSpPr bwMode="auto">
            <a:xfrm>
              <a:off x="3558" y="2220"/>
              <a:ext cx="583" cy="1388"/>
              <a:chOff x="478" y="2082"/>
              <a:chExt cx="583" cy="1388"/>
            </a:xfrm>
          </p:grpSpPr>
          <p:sp>
            <p:nvSpPr>
              <p:cNvPr id="342" name="Rectangle 218">
                <a:extLst>
                  <a:ext uri="{FF2B5EF4-FFF2-40B4-BE49-F238E27FC236}">
                    <a16:creationId xmlns:a16="http://schemas.microsoft.com/office/drawing/2014/main" id="{0FAC5552-F17D-B849-AA73-E78F0E6B9790}"/>
                  </a:ext>
                </a:extLst>
              </p:cNvPr>
              <p:cNvSpPr>
                <a:spLocks noChangeArrowheads="1"/>
              </p:cNvSpPr>
              <p:nvPr/>
            </p:nvSpPr>
            <p:spPr bwMode="auto">
              <a:xfrm>
                <a:off x="478" y="2088"/>
                <a:ext cx="583" cy="1382"/>
              </a:xfrm>
              <a:prstGeom prst="rect">
                <a:avLst/>
              </a:prstGeom>
              <a:solidFill>
                <a:srgbClr val="CC0000"/>
              </a:solidFill>
              <a:ln w="9525">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nvGrpSpPr>
              <p:cNvPr id="343" name="Group 219">
                <a:extLst>
                  <a:ext uri="{FF2B5EF4-FFF2-40B4-BE49-F238E27FC236}">
                    <a16:creationId xmlns:a16="http://schemas.microsoft.com/office/drawing/2014/main" id="{DD102A9F-6EC4-4241-BD0B-7E5E1621B859}"/>
                  </a:ext>
                </a:extLst>
              </p:cNvPr>
              <p:cNvGrpSpPr>
                <a:grpSpLocks/>
              </p:cNvGrpSpPr>
              <p:nvPr/>
            </p:nvGrpSpPr>
            <p:grpSpPr bwMode="auto">
              <a:xfrm>
                <a:off x="499" y="2471"/>
                <a:ext cx="493" cy="908"/>
                <a:chOff x="4869" y="143"/>
                <a:chExt cx="493" cy="908"/>
              </a:xfrm>
            </p:grpSpPr>
            <p:sp>
              <p:nvSpPr>
                <p:cNvPr id="345" name="Rectangle 220">
                  <a:extLst>
                    <a:ext uri="{FF2B5EF4-FFF2-40B4-BE49-F238E27FC236}">
                      <a16:creationId xmlns:a16="http://schemas.microsoft.com/office/drawing/2014/main" id="{2A2FB562-2D33-8042-ADAD-FFE91DA662B3}"/>
                    </a:ext>
                  </a:extLst>
                </p:cNvPr>
                <p:cNvSpPr>
                  <a:spLocks noChangeArrowheads="1"/>
                </p:cNvSpPr>
                <p:nvPr/>
              </p:nvSpPr>
              <p:spPr bwMode="auto">
                <a:xfrm>
                  <a:off x="4893" y="143"/>
                  <a:ext cx="462" cy="908"/>
                </a:xfrm>
                <a:prstGeom prst="rect">
                  <a:avLst/>
                </a:prstGeom>
                <a:solidFill>
                  <a:srgbClr val="B5E7FF"/>
                </a:solidFill>
                <a:ln w="9525">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46" name="Text Box 221">
                  <a:extLst>
                    <a:ext uri="{FF2B5EF4-FFF2-40B4-BE49-F238E27FC236}">
                      <a16:creationId xmlns:a16="http://schemas.microsoft.com/office/drawing/2014/main" id="{E5FF5A8B-3342-274C-8146-5A2A1B7BC2CE}"/>
                    </a:ext>
                  </a:extLst>
                </p:cNvPr>
                <p:cNvSpPr txBox="1">
                  <a:spLocks noChangeArrowheads="1"/>
                </p:cNvSpPr>
                <p:nvPr/>
              </p:nvSpPr>
              <p:spPr bwMode="auto">
                <a:xfrm>
                  <a:off x="4869" y="161"/>
                  <a:ext cx="493"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Flow: 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Src: 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Dest: 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p:txBody>
            </p:sp>
          </p:grpSp>
          <p:sp>
            <p:nvSpPr>
              <p:cNvPr id="344" name="Text Box 222">
                <a:extLst>
                  <a:ext uri="{FF2B5EF4-FFF2-40B4-BE49-F238E27FC236}">
                    <a16:creationId xmlns:a16="http://schemas.microsoft.com/office/drawing/2014/main" id="{8FCCEF0D-286B-C44E-BA22-94BF032AFDCB}"/>
                  </a:ext>
                </a:extLst>
              </p:cNvPr>
              <p:cNvSpPr txBox="1">
                <a:spLocks noChangeArrowheads="1"/>
              </p:cNvSpPr>
              <p:nvPr/>
            </p:nvSpPr>
            <p:spPr bwMode="auto">
              <a:xfrm>
                <a:off x="481" y="2082"/>
                <a:ext cx="56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src:B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dest: E</a:t>
                </a:r>
              </a:p>
            </p:txBody>
          </p:sp>
        </p:grpSp>
      </p:grpSp>
      <p:sp>
        <p:nvSpPr>
          <p:cNvPr id="2" name="Rectangle 1">
            <a:extLst>
              <a:ext uri="{FF2B5EF4-FFF2-40B4-BE49-F238E27FC236}">
                <a16:creationId xmlns:a16="http://schemas.microsoft.com/office/drawing/2014/main" id="{F10D6C81-F7CD-4C46-8149-0FAE399F43DE}"/>
              </a:ext>
            </a:extLst>
          </p:cNvPr>
          <p:cNvSpPr/>
          <p:nvPr/>
        </p:nvSpPr>
        <p:spPr>
          <a:xfrm>
            <a:off x="5400881" y="1522904"/>
            <a:ext cx="45719" cy="210509"/>
          </a:xfrm>
          <a:prstGeom prst="rect">
            <a:avLst/>
          </a:prstGeom>
          <a:solidFill>
            <a:srgbClr val="CC0001"/>
          </a:solidFill>
          <a:ln>
            <a:solidFill>
              <a:srgbClr val="CC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2" name="Rectangle 161">
            <a:extLst>
              <a:ext uri="{FF2B5EF4-FFF2-40B4-BE49-F238E27FC236}">
                <a16:creationId xmlns:a16="http://schemas.microsoft.com/office/drawing/2014/main" id="{30D76FC4-6C07-EB4A-BCF2-E2B2EEF8B9EB}"/>
              </a:ext>
            </a:extLst>
          </p:cNvPr>
          <p:cNvSpPr/>
          <p:nvPr/>
        </p:nvSpPr>
        <p:spPr>
          <a:xfrm>
            <a:off x="8135639" y="1540447"/>
            <a:ext cx="45719" cy="210509"/>
          </a:xfrm>
          <a:prstGeom prst="rect">
            <a:avLst/>
          </a:prstGeom>
          <a:solidFill>
            <a:srgbClr val="CC0001"/>
          </a:solidFill>
          <a:ln>
            <a:solidFill>
              <a:srgbClr val="CC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3" name="Rectangle 162">
            <a:extLst>
              <a:ext uri="{FF2B5EF4-FFF2-40B4-BE49-F238E27FC236}">
                <a16:creationId xmlns:a16="http://schemas.microsoft.com/office/drawing/2014/main" id="{BB8DC798-AC4D-764E-B057-214B9D5D3927}"/>
              </a:ext>
            </a:extLst>
          </p:cNvPr>
          <p:cNvSpPr/>
          <p:nvPr/>
        </p:nvSpPr>
        <p:spPr>
          <a:xfrm>
            <a:off x="5408555" y="2639042"/>
            <a:ext cx="45719" cy="210509"/>
          </a:xfrm>
          <a:prstGeom prst="rect">
            <a:avLst/>
          </a:prstGeom>
          <a:solidFill>
            <a:srgbClr val="CC0001"/>
          </a:solidFill>
          <a:ln>
            <a:solidFill>
              <a:srgbClr val="CC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6" name="Rectangle 165">
            <a:extLst>
              <a:ext uri="{FF2B5EF4-FFF2-40B4-BE49-F238E27FC236}">
                <a16:creationId xmlns:a16="http://schemas.microsoft.com/office/drawing/2014/main" id="{92559629-838F-3942-9672-3BDCF8B24153}"/>
              </a:ext>
            </a:extLst>
          </p:cNvPr>
          <p:cNvSpPr/>
          <p:nvPr/>
        </p:nvSpPr>
        <p:spPr>
          <a:xfrm>
            <a:off x="8123579" y="2663164"/>
            <a:ext cx="45719" cy="210509"/>
          </a:xfrm>
          <a:prstGeom prst="rect">
            <a:avLst/>
          </a:prstGeom>
          <a:solidFill>
            <a:srgbClr val="CC0001"/>
          </a:solidFill>
          <a:ln>
            <a:solidFill>
              <a:srgbClr val="CC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 name="Group 13">
            <a:extLst>
              <a:ext uri="{FF2B5EF4-FFF2-40B4-BE49-F238E27FC236}">
                <a16:creationId xmlns:a16="http://schemas.microsoft.com/office/drawing/2014/main" id="{ED068552-57F0-AF4C-8DA3-019ACF254CBF}"/>
              </a:ext>
            </a:extLst>
          </p:cNvPr>
          <p:cNvGrpSpPr/>
          <p:nvPr/>
        </p:nvGrpSpPr>
        <p:grpSpPr>
          <a:xfrm>
            <a:off x="1285129" y="3401170"/>
            <a:ext cx="8091447" cy="2055959"/>
            <a:chOff x="-2159111" y="3797410"/>
            <a:chExt cx="8091447" cy="2055959"/>
          </a:xfrm>
        </p:grpSpPr>
        <p:grpSp>
          <p:nvGrpSpPr>
            <p:cNvPr id="17" name="Group 16">
              <a:extLst>
                <a:ext uri="{FF2B5EF4-FFF2-40B4-BE49-F238E27FC236}">
                  <a16:creationId xmlns:a16="http://schemas.microsoft.com/office/drawing/2014/main" id="{BE531892-4CBC-8C43-A56C-AA850071412B}"/>
                </a:ext>
              </a:extLst>
            </p:cNvPr>
            <p:cNvGrpSpPr/>
            <p:nvPr/>
          </p:nvGrpSpPr>
          <p:grpSpPr>
            <a:xfrm>
              <a:off x="-2159111" y="3797410"/>
              <a:ext cx="8091447" cy="2055959"/>
              <a:chOff x="1300369" y="3385930"/>
              <a:chExt cx="8091447" cy="2055959"/>
            </a:xfrm>
          </p:grpSpPr>
          <p:grpSp>
            <p:nvGrpSpPr>
              <p:cNvPr id="16" name="Group 15">
                <a:extLst>
                  <a:ext uri="{FF2B5EF4-FFF2-40B4-BE49-F238E27FC236}">
                    <a16:creationId xmlns:a16="http://schemas.microsoft.com/office/drawing/2014/main" id="{45CCC299-2C28-0048-B84B-B11820EAC0CD}"/>
                  </a:ext>
                </a:extLst>
              </p:cNvPr>
              <p:cNvGrpSpPr/>
              <p:nvPr/>
            </p:nvGrpSpPr>
            <p:grpSpPr>
              <a:xfrm>
                <a:off x="1300369" y="3385930"/>
                <a:ext cx="8091447" cy="2055959"/>
                <a:chOff x="1300369" y="3385930"/>
                <a:chExt cx="8091447" cy="2055959"/>
              </a:xfrm>
            </p:grpSpPr>
            <p:sp>
              <p:nvSpPr>
                <p:cNvPr id="8" name="Oval 7">
                  <a:extLst>
                    <a:ext uri="{FF2B5EF4-FFF2-40B4-BE49-F238E27FC236}">
                      <a16:creationId xmlns:a16="http://schemas.microsoft.com/office/drawing/2014/main" id="{7AB1942A-9DAD-1745-8163-6ABEF5D1D8C1}"/>
                    </a:ext>
                  </a:extLst>
                </p:cNvPr>
                <p:cNvSpPr/>
                <p:nvPr/>
              </p:nvSpPr>
              <p:spPr>
                <a:xfrm>
                  <a:off x="4108174" y="3670852"/>
                  <a:ext cx="715617" cy="530087"/>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48" name="Oval 347">
                  <a:extLst>
                    <a:ext uri="{FF2B5EF4-FFF2-40B4-BE49-F238E27FC236}">
                      <a16:creationId xmlns:a16="http://schemas.microsoft.com/office/drawing/2014/main" id="{A1900E9C-BBC0-3445-AD24-FF5DCAD23CF4}"/>
                    </a:ext>
                  </a:extLst>
                </p:cNvPr>
                <p:cNvSpPr/>
                <p:nvPr/>
              </p:nvSpPr>
              <p:spPr>
                <a:xfrm>
                  <a:off x="5044440" y="3385930"/>
                  <a:ext cx="1023731" cy="66923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49" name="Oval 348">
                  <a:extLst>
                    <a:ext uri="{FF2B5EF4-FFF2-40B4-BE49-F238E27FC236}">
                      <a16:creationId xmlns:a16="http://schemas.microsoft.com/office/drawing/2014/main" id="{0C87EC48-1316-A84D-8E62-504A6DA4E80B}"/>
                    </a:ext>
                  </a:extLst>
                </p:cNvPr>
                <p:cNvSpPr/>
                <p:nvPr/>
              </p:nvSpPr>
              <p:spPr>
                <a:xfrm>
                  <a:off x="7533861" y="3432312"/>
                  <a:ext cx="974035" cy="66923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50" name="Oval 349">
                  <a:extLst>
                    <a:ext uri="{FF2B5EF4-FFF2-40B4-BE49-F238E27FC236}">
                      <a16:creationId xmlns:a16="http://schemas.microsoft.com/office/drawing/2014/main" id="{EF61C189-2330-9440-9F7E-120291CCA148}"/>
                    </a:ext>
                  </a:extLst>
                </p:cNvPr>
                <p:cNvSpPr/>
                <p:nvPr/>
              </p:nvSpPr>
              <p:spPr>
                <a:xfrm>
                  <a:off x="8676199" y="3678803"/>
                  <a:ext cx="715617" cy="542677"/>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AD10F548-95FC-9F46-8B84-BCF5664002EC}"/>
                    </a:ext>
                  </a:extLst>
                </p:cNvPr>
                <p:cNvSpPr txBox="1"/>
                <p:nvPr/>
              </p:nvSpPr>
              <p:spPr>
                <a:xfrm>
                  <a:off x="1300369" y="4426226"/>
                  <a:ext cx="1933161" cy="1015663"/>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Note source and destination addresses!</a:t>
                  </a:r>
                </a:p>
              </p:txBody>
            </p:sp>
            <p:cxnSp>
              <p:nvCxnSpPr>
                <p:cNvPr id="12" name="Straight Connector 11">
                  <a:extLst>
                    <a:ext uri="{FF2B5EF4-FFF2-40B4-BE49-F238E27FC236}">
                      <a16:creationId xmlns:a16="http://schemas.microsoft.com/office/drawing/2014/main" id="{54D692D2-3154-2C43-AEBC-48FED218407D}"/>
                    </a:ext>
                  </a:extLst>
                </p:cNvPr>
                <p:cNvCxnSpPr>
                  <a:stCxn id="8" idx="2"/>
                  <a:endCxn id="9" idx="3"/>
                </p:cNvCxnSpPr>
                <p:nvPr/>
              </p:nvCxnSpPr>
              <p:spPr>
                <a:xfrm flipH="1">
                  <a:off x="3233530" y="3935896"/>
                  <a:ext cx="874644" cy="998162"/>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397E0575-92AD-B245-B180-8310A054B81F}"/>
                    </a:ext>
                  </a:extLst>
                </p:cNvPr>
                <p:cNvCxnSpPr>
                  <a:cxnSpLocks/>
                  <a:endCxn id="9" idx="3"/>
                </p:cNvCxnSpPr>
                <p:nvPr/>
              </p:nvCxnSpPr>
              <p:spPr>
                <a:xfrm flipH="1">
                  <a:off x="3233530" y="3690731"/>
                  <a:ext cx="1769166" cy="1243327"/>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7A8FC108-BC9B-7B4F-8C30-B1B2FB0B6630}"/>
                    </a:ext>
                  </a:extLst>
                </p:cNvPr>
                <p:cNvCxnSpPr>
                  <a:cxnSpLocks/>
                  <a:stCxn id="349" idx="2"/>
                  <a:endCxn id="9" idx="3"/>
                </p:cNvCxnSpPr>
                <p:nvPr/>
              </p:nvCxnSpPr>
              <p:spPr>
                <a:xfrm flipH="1">
                  <a:off x="3233530" y="3766930"/>
                  <a:ext cx="4300331" cy="1167128"/>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53" name="Straight Connector 352">
                <a:extLst>
                  <a:ext uri="{FF2B5EF4-FFF2-40B4-BE49-F238E27FC236}">
                    <a16:creationId xmlns:a16="http://schemas.microsoft.com/office/drawing/2014/main" id="{2E34DF7B-8B1F-9A49-9DCA-13E9621EB46A}"/>
                  </a:ext>
                </a:extLst>
              </p:cNvPr>
              <p:cNvCxnSpPr>
                <a:cxnSpLocks/>
                <a:stCxn id="350" idx="2"/>
                <a:endCxn id="9" idx="3"/>
              </p:cNvCxnSpPr>
              <p:nvPr/>
            </p:nvCxnSpPr>
            <p:spPr>
              <a:xfrm flipH="1">
                <a:off x="3233530" y="3950142"/>
                <a:ext cx="5442669" cy="983916"/>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5" name="Oval 184">
              <a:extLst>
                <a:ext uri="{FF2B5EF4-FFF2-40B4-BE49-F238E27FC236}">
                  <a16:creationId xmlns:a16="http://schemas.microsoft.com/office/drawing/2014/main" id="{6AAC3EC9-4867-0941-8198-7A4C70909795}"/>
                </a:ext>
              </a:extLst>
            </p:cNvPr>
            <p:cNvSpPr/>
            <p:nvPr/>
          </p:nvSpPr>
          <p:spPr>
            <a:xfrm>
              <a:off x="2880360" y="3803100"/>
              <a:ext cx="1023731" cy="66923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191" name="Straight Connector 190">
              <a:extLst>
                <a:ext uri="{FF2B5EF4-FFF2-40B4-BE49-F238E27FC236}">
                  <a16:creationId xmlns:a16="http://schemas.microsoft.com/office/drawing/2014/main" id="{F52F217E-25A4-774F-89E1-664523F0BE3E}"/>
                </a:ext>
              </a:extLst>
            </p:cNvPr>
            <p:cNvCxnSpPr>
              <a:cxnSpLocks/>
              <a:endCxn id="9" idx="3"/>
            </p:cNvCxnSpPr>
            <p:nvPr/>
          </p:nvCxnSpPr>
          <p:spPr>
            <a:xfrm flipH="1">
              <a:off x="-225950" y="4267200"/>
              <a:ext cx="3182510" cy="1078338"/>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0" name="Slide Number Placeholder 3">
            <a:extLst>
              <a:ext uri="{FF2B5EF4-FFF2-40B4-BE49-F238E27FC236}">
                <a16:creationId xmlns:a16="http://schemas.microsoft.com/office/drawing/2014/main" id="{BEAF9563-F70F-5542-A925-4ECE2B10605B}"/>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76</a:t>
            </a:fld>
            <a:endParaRPr lang="en-US" dirty="0"/>
          </a:p>
        </p:txBody>
      </p:sp>
    </p:spTree>
    <p:extLst>
      <p:ext uri="{BB962C8B-B14F-4D97-AF65-F5344CB8AC3E}">
        <p14:creationId xmlns:p14="http://schemas.microsoft.com/office/powerpoint/2010/main" val="360709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13"/>
                                        </p:tgtEl>
                                        <p:attrNameLst>
                                          <p:attrName>style.visibility</p:attrName>
                                        </p:attrNameLst>
                                      </p:cBhvr>
                                      <p:to>
                                        <p:strVal val="visible"/>
                                      </p:to>
                                    </p:set>
                                    <p:animEffect transition="in" filter="wipe(left)">
                                      <p:cBhvr>
                                        <p:cTn id="7" dur="500"/>
                                        <p:tgtEl>
                                          <p:spTgt spid="3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20"/>
                                        </p:tgtEl>
                                        <p:attrNameLst>
                                          <p:attrName>style.visibility</p:attrName>
                                        </p:attrNameLst>
                                      </p:cBhvr>
                                      <p:to>
                                        <p:strVal val="visible"/>
                                      </p:to>
                                    </p:set>
                                    <p:animEffect transition="in" filter="wipe(left)">
                                      <p:cBhvr>
                                        <p:cTn id="12" dur="500"/>
                                        <p:tgtEl>
                                          <p:spTgt spid="32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70"/>
                                        </p:tgtEl>
                                        <p:attrNameLst>
                                          <p:attrName>style.visibility</p:attrName>
                                        </p:attrNameLst>
                                      </p:cBhvr>
                                      <p:to>
                                        <p:strVal val="visible"/>
                                      </p:to>
                                    </p:set>
                                    <p:animEffect transition="in" filter="wipe(left)">
                                      <p:cBhvr>
                                        <p:cTn id="17" dur="500"/>
                                        <p:tgtEl>
                                          <p:spTgt spid="17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37"/>
                                        </p:tgtEl>
                                        <p:attrNameLst>
                                          <p:attrName>style.visibility</p:attrName>
                                        </p:attrNameLst>
                                      </p:cBhvr>
                                      <p:to>
                                        <p:strVal val="visible"/>
                                      </p:to>
                                    </p:set>
                                    <p:animEffect transition="in" filter="wipe(left)">
                                      <p:cBhvr>
                                        <p:cTn id="22" dur="500"/>
                                        <p:tgtEl>
                                          <p:spTgt spid="33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30"/>
                                        </p:tgtEl>
                                        <p:attrNameLst>
                                          <p:attrName>style.visibility</p:attrName>
                                        </p:attrNameLst>
                                      </p:cBhvr>
                                      <p:to>
                                        <p:strVal val="visible"/>
                                      </p:to>
                                    </p:set>
                                    <p:animEffect transition="in" filter="wipe(left)">
                                      <p:cBhvr>
                                        <p:cTn id="27" dur="500"/>
                                        <p:tgtEl>
                                          <p:spTgt spid="330"/>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dissolve">
                                      <p:cBhvr>
                                        <p:cTn id="3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719438-0C98-CC4E-B2A6-DFB0F8C5A663}"/>
              </a:ext>
            </a:extLst>
          </p:cNvPr>
          <p:cNvSpPr>
            <a:spLocks noGrp="1"/>
          </p:cNvSpPr>
          <p:nvPr>
            <p:ph idx="1"/>
          </p:nvPr>
        </p:nvSpPr>
        <p:spPr>
          <a:xfrm>
            <a:off x="838200" y="1379475"/>
            <a:ext cx="10515600" cy="1149413"/>
          </a:xfrm>
        </p:spPr>
        <p:txBody>
          <a:bodyPr>
            <a:normAutofit/>
          </a:bodyPr>
          <a:lstStyle/>
          <a:p>
            <a:pPr marL="471488" indent="-341313"/>
            <a:r>
              <a:rPr lang="en-US" altLang="en-US" sz="3200" dirty="0">
                <a:ea typeface="ＭＳ Ｐゴシック" panose="020B0600070205080204" pitchFamily="34" charset="-128"/>
                <a:cs typeface="ＭＳ Ｐゴシック" panose="020B0600070205080204" pitchFamily="34" charset="-128"/>
              </a:rPr>
              <a:t>Google</a:t>
            </a:r>
            <a:r>
              <a:rPr lang="en-US" altLang="en-US" sz="3200" baseline="30000" dirty="0">
                <a:ea typeface="ＭＳ Ｐゴシック" panose="020B0600070205080204" pitchFamily="34" charset="-128"/>
                <a:cs typeface="ＭＳ Ｐゴシック" panose="020B0600070205080204" pitchFamily="34" charset="-128"/>
              </a:rPr>
              <a:t>1</a:t>
            </a:r>
            <a:r>
              <a:rPr lang="en-US" altLang="en-US" sz="3200" dirty="0">
                <a:ea typeface="ＭＳ Ｐゴシック" panose="020B0600070205080204" pitchFamily="34" charset="-128"/>
                <a:cs typeface="ＭＳ Ｐゴシック" panose="020B0600070205080204" pitchFamily="34" charset="-128"/>
              </a:rPr>
              <a:t>: ~ 30% of clients access services via IPv6</a:t>
            </a:r>
          </a:p>
          <a:p>
            <a:pPr marL="471488" indent="-341313"/>
            <a:r>
              <a:rPr lang="en-US" altLang="en-US" sz="3200" dirty="0">
                <a:ea typeface="ＭＳ Ｐゴシック" panose="020B0600070205080204" pitchFamily="34" charset="-128"/>
                <a:cs typeface="ＭＳ Ｐゴシック" panose="020B0600070205080204" pitchFamily="34" charset="-128"/>
              </a:rPr>
              <a:t>NIST: 1/3 of all US government domains are IPv6 capable</a:t>
            </a:r>
          </a:p>
        </p:txBody>
      </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IPv6: adoption</a:t>
            </a:r>
          </a:p>
        </p:txBody>
      </p:sp>
      <p:grpSp>
        <p:nvGrpSpPr>
          <p:cNvPr id="5" name="Group 4">
            <a:extLst>
              <a:ext uri="{FF2B5EF4-FFF2-40B4-BE49-F238E27FC236}">
                <a16:creationId xmlns:a16="http://schemas.microsoft.com/office/drawing/2014/main" id="{ADBF531C-BE87-EB49-B479-7855BE4CF21B}"/>
              </a:ext>
            </a:extLst>
          </p:cNvPr>
          <p:cNvGrpSpPr/>
          <p:nvPr/>
        </p:nvGrpSpPr>
        <p:grpSpPr>
          <a:xfrm>
            <a:off x="1284513" y="2612571"/>
            <a:ext cx="10450286" cy="4049486"/>
            <a:chOff x="1284513" y="2612571"/>
            <a:chExt cx="10450286" cy="4049486"/>
          </a:xfrm>
        </p:grpSpPr>
        <p:sp>
          <p:nvSpPr>
            <p:cNvPr id="4" name="TextBox 3">
              <a:extLst>
                <a:ext uri="{FF2B5EF4-FFF2-40B4-BE49-F238E27FC236}">
                  <a16:creationId xmlns:a16="http://schemas.microsoft.com/office/drawing/2014/main" id="{80A49F01-0502-D745-8771-4AE4FBD24A44}"/>
                </a:ext>
              </a:extLst>
            </p:cNvPr>
            <p:cNvSpPr txBox="1"/>
            <p:nvPr/>
          </p:nvSpPr>
          <p:spPr>
            <a:xfrm>
              <a:off x="9092540" y="5704114"/>
              <a:ext cx="2642259" cy="86177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30000" noProof="0" dirty="0">
                  <a:ln>
                    <a:noFill/>
                  </a:ln>
                  <a:solidFill>
                    <a:prstClr val="black"/>
                  </a:solidFill>
                  <a:effectLst/>
                  <a:uLnTx/>
                  <a:uFillTx/>
                  <a:latin typeface="Calibri" panose="020F0502020204030204"/>
                  <a:ea typeface="+mn-ea"/>
                  <a:cs typeface="+mn-cs"/>
                </a:rPr>
                <a:t>1</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https://www.google.com/intl/en/ipv6/statistics.html</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3A076BA1-0C02-564F-A83C-F71E4CB4A5F0}"/>
                </a:ext>
              </a:extLst>
            </p:cNvPr>
            <p:cNvPicPr>
              <a:picLocks noChangeAspect="1"/>
            </p:cNvPicPr>
            <p:nvPr/>
          </p:nvPicPr>
          <p:blipFill>
            <a:blip r:embed="rId3"/>
            <a:stretch>
              <a:fillRect/>
            </a:stretch>
          </p:blipFill>
          <p:spPr>
            <a:xfrm>
              <a:off x="1284513" y="2612571"/>
              <a:ext cx="7411254" cy="4049486"/>
            </a:xfrm>
            <a:prstGeom prst="rect">
              <a:avLst/>
            </a:prstGeom>
          </p:spPr>
        </p:pic>
      </p:grpSp>
      <p:sp>
        <p:nvSpPr>
          <p:cNvPr id="7" name="Slide Number Placeholder 3">
            <a:extLst>
              <a:ext uri="{FF2B5EF4-FFF2-40B4-BE49-F238E27FC236}">
                <a16:creationId xmlns:a16="http://schemas.microsoft.com/office/drawing/2014/main" id="{89FADA88-24D6-414D-8D4C-1C3C85DF6E9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77</a:t>
            </a:fld>
            <a:endParaRPr lang="en-US" dirty="0"/>
          </a:p>
        </p:txBody>
      </p:sp>
    </p:spTree>
    <p:extLst>
      <p:ext uri="{BB962C8B-B14F-4D97-AF65-F5344CB8AC3E}">
        <p14:creationId xmlns:p14="http://schemas.microsoft.com/office/powerpoint/2010/main" val="667897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719438-0C98-CC4E-B2A6-DFB0F8C5A663}"/>
              </a:ext>
            </a:extLst>
          </p:cNvPr>
          <p:cNvSpPr>
            <a:spLocks noGrp="1"/>
          </p:cNvSpPr>
          <p:nvPr>
            <p:ph idx="1"/>
          </p:nvPr>
        </p:nvSpPr>
        <p:spPr>
          <a:xfrm>
            <a:off x="838200" y="1379475"/>
            <a:ext cx="10515600" cy="4663516"/>
          </a:xfrm>
        </p:spPr>
        <p:txBody>
          <a:bodyPr>
            <a:normAutofit/>
          </a:bodyPr>
          <a:lstStyle/>
          <a:p>
            <a:pPr marL="471488" indent="-341313"/>
            <a:r>
              <a:rPr lang="en-US" altLang="en-US" sz="3200" dirty="0">
                <a:ea typeface="ＭＳ Ｐゴシック" panose="020B0600070205080204" pitchFamily="34" charset="-128"/>
                <a:cs typeface="ＭＳ Ｐゴシック" panose="020B0600070205080204" pitchFamily="34" charset="-128"/>
              </a:rPr>
              <a:t>Google</a:t>
            </a:r>
            <a:r>
              <a:rPr lang="en-US" altLang="en-US" sz="3200" baseline="30000" dirty="0">
                <a:ea typeface="ＭＳ Ｐゴシック" panose="020B0600070205080204" pitchFamily="34" charset="-128"/>
                <a:cs typeface="ＭＳ Ｐゴシック" panose="020B0600070205080204" pitchFamily="34" charset="-128"/>
              </a:rPr>
              <a:t>1</a:t>
            </a:r>
            <a:r>
              <a:rPr lang="en-US" altLang="en-US" sz="3200" dirty="0">
                <a:ea typeface="ＭＳ Ｐゴシック" panose="020B0600070205080204" pitchFamily="34" charset="-128"/>
                <a:cs typeface="ＭＳ Ｐゴシック" panose="020B0600070205080204" pitchFamily="34" charset="-128"/>
              </a:rPr>
              <a:t>: ~ 30% of clients access services via IPv6</a:t>
            </a:r>
          </a:p>
          <a:p>
            <a:pPr marL="471488" indent="-341313"/>
            <a:r>
              <a:rPr lang="en-US" altLang="en-US" sz="3200" dirty="0">
                <a:ea typeface="ＭＳ Ｐゴシック" panose="020B0600070205080204" pitchFamily="34" charset="-128"/>
                <a:cs typeface="ＭＳ Ｐゴシック" panose="020B0600070205080204" pitchFamily="34" charset="-128"/>
              </a:rPr>
              <a:t>NIST: 1/3 of all US government domains are IPv6 capable</a:t>
            </a:r>
          </a:p>
          <a:p>
            <a:pPr marL="471488" indent="-341313"/>
            <a:r>
              <a:rPr lang="en-US" altLang="en-US" sz="3200" dirty="0">
                <a:ea typeface="ＭＳ Ｐゴシック" panose="020B0600070205080204" pitchFamily="34" charset="-128"/>
                <a:cs typeface="ＭＳ Ｐゴシック" panose="020B0600070205080204" pitchFamily="34" charset="-128"/>
              </a:rPr>
              <a:t>Long (long!) time for deployment, use</a:t>
            </a:r>
          </a:p>
          <a:p>
            <a:pPr marL="914400" lvl="1" indent="-328613"/>
            <a:r>
              <a:rPr lang="en-US" altLang="en-US" sz="2800" dirty="0">
                <a:ea typeface="ＭＳ Ｐゴシック" panose="020B0600070205080204" pitchFamily="34" charset="-128"/>
              </a:rPr>
              <a:t>25 years and counting!</a:t>
            </a:r>
          </a:p>
          <a:p>
            <a:pPr marL="914400" lvl="1" indent="-328613"/>
            <a:r>
              <a:rPr lang="en-US" altLang="en-US" sz="2800" dirty="0">
                <a:ea typeface="ＭＳ Ｐゴシック" panose="020B0600070205080204" pitchFamily="34" charset="-128"/>
              </a:rPr>
              <a:t>think of application-level changes in last 25 years: WWW, social media, streaming media, gaming, telepresence, …</a:t>
            </a:r>
          </a:p>
          <a:p>
            <a:pPr marL="914400" lvl="1" indent="-328613"/>
            <a:r>
              <a:rPr lang="en-US" altLang="en-US" sz="2800" i="1" dirty="0">
                <a:solidFill>
                  <a:srgbClr val="CC0000"/>
                </a:solidFill>
                <a:ea typeface="ＭＳ Ｐゴシック" panose="020B0600070205080204" pitchFamily="34" charset="-128"/>
              </a:rPr>
              <a:t>Why?</a:t>
            </a:r>
          </a:p>
        </p:txBody>
      </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IPv6: adoption</a:t>
            </a:r>
          </a:p>
        </p:txBody>
      </p:sp>
      <p:sp>
        <p:nvSpPr>
          <p:cNvPr id="4" name="TextBox 3">
            <a:extLst>
              <a:ext uri="{FF2B5EF4-FFF2-40B4-BE49-F238E27FC236}">
                <a16:creationId xmlns:a16="http://schemas.microsoft.com/office/drawing/2014/main" id="{80A49F01-0502-D745-8771-4AE4FBD24A44}"/>
              </a:ext>
            </a:extLst>
          </p:cNvPr>
          <p:cNvSpPr txBox="1"/>
          <p:nvPr/>
        </p:nvSpPr>
        <p:spPr>
          <a:xfrm>
            <a:off x="928255" y="6289964"/>
            <a:ext cx="472943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30000" noProof="0" dirty="0">
                <a:ln>
                  <a:noFill/>
                </a:ln>
                <a:solidFill>
                  <a:prstClr val="black"/>
                </a:solidFill>
                <a:effectLst/>
                <a:uLnTx/>
                <a:uFillTx/>
                <a:latin typeface="Calibri" panose="020F0502020204030204"/>
                <a:ea typeface="+mn-ea"/>
                <a:cs typeface="+mn-cs"/>
              </a:rPr>
              <a:t>1</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https://www.google.com/intl/en/ipv6/statistics.html</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Slide Number Placeholder 3">
            <a:extLst>
              <a:ext uri="{FF2B5EF4-FFF2-40B4-BE49-F238E27FC236}">
                <a16:creationId xmlns:a16="http://schemas.microsoft.com/office/drawing/2014/main" id="{93499F0B-8A43-B042-94A3-D83FC9EF4069}"/>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78</a:t>
            </a:fld>
            <a:endParaRPr lang="en-US" dirty="0"/>
          </a:p>
        </p:txBody>
      </p:sp>
    </p:spTree>
    <p:extLst>
      <p:ext uri="{BB962C8B-B14F-4D97-AF65-F5344CB8AC3E}">
        <p14:creationId xmlns:p14="http://schemas.microsoft.com/office/powerpoint/2010/main" val="161186506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70089" y="1428299"/>
            <a:ext cx="6618109" cy="5001077"/>
          </a:xfrm>
        </p:spPr>
        <p:txBody>
          <a:bodyPr>
            <a:noAutofit/>
          </a:bodyPr>
          <a:lstStyle/>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Network layer: overview</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data plane</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control plane</a:t>
            </a:r>
          </a:p>
        </p:txBody>
      </p:sp>
      <p:pic>
        <p:nvPicPr>
          <p:cNvPr id="6" name="Picture 5" descr="A train crossing a bridge over a body of water&#10;&#10;Description automatically generated">
            <a:extLst>
              <a:ext uri="{FF2B5EF4-FFF2-40B4-BE49-F238E27FC236}">
                <a16:creationId xmlns:a16="http://schemas.microsoft.com/office/drawing/2014/main" id="{8B05C88C-8150-3A41-8E34-0D407B652F32}"/>
              </a:ext>
            </a:extLst>
          </p:cNvPr>
          <p:cNvPicPr>
            <a:picLocks noChangeAspect="1"/>
          </p:cNvPicPr>
          <p:nvPr/>
        </p:nvPicPr>
        <p:blipFill>
          <a:blip r:embed="rId3"/>
          <a:stretch>
            <a:fillRect/>
          </a:stretch>
        </p:blipFill>
        <p:spPr>
          <a:xfrm>
            <a:off x="8015288" y="1379196"/>
            <a:ext cx="3102316" cy="2326737"/>
          </a:xfrm>
          <a:prstGeom prst="rect">
            <a:avLst/>
          </a:prstGeom>
        </p:spPr>
      </p:pic>
      <p:sp>
        <p:nvSpPr>
          <p:cNvPr id="7" name="Rectangle 4">
            <a:extLst>
              <a:ext uri="{FF2B5EF4-FFF2-40B4-BE49-F238E27FC236}">
                <a16:creationId xmlns:a16="http://schemas.microsoft.com/office/drawing/2014/main" id="{F3A4FBDA-F3DE-F640-AAEE-CE557E67DD69}"/>
              </a:ext>
            </a:extLst>
          </p:cNvPr>
          <p:cNvSpPr txBox="1">
            <a:spLocks noChangeArrowheads="1"/>
          </p:cNvSpPr>
          <p:nvPr/>
        </p:nvSpPr>
        <p:spPr>
          <a:xfrm>
            <a:off x="6186488" y="4277300"/>
            <a:ext cx="6005512" cy="211024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indent="-277813">
              <a:lnSpc>
                <a:spcPct val="100000"/>
              </a:lnSpc>
            </a:pPr>
            <a:r>
              <a:rPr lang="en-US" altLang="en-US" sz="3200" dirty="0">
                <a:ea typeface="ＭＳ Ｐゴシック" panose="020B0600070205080204" pitchFamily="34" charset="-128"/>
                <a:cs typeface="ＭＳ Ｐゴシック" panose="020B0600070205080204" pitchFamily="34" charset="-128"/>
              </a:rPr>
              <a:t>Generalized Forwarding, SDN</a:t>
            </a:r>
          </a:p>
          <a:p>
            <a:pPr lvl="1">
              <a:lnSpc>
                <a:spcPct val="100000"/>
              </a:lnSpc>
              <a:spcBef>
                <a:spcPts val="0"/>
              </a:spcBef>
            </a:pPr>
            <a:r>
              <a:rPr lang="en-US" altLang="en-US" sz="2800" dirty="0" err="1">
                <a:ea typeface="ＭＳ Ｐゴシック" panose="020B0600070205080204" pitchFamily="34" charset="-128"/>
              </a:rPr>
              <a:t>Match+action</a:t>
            </a:r>
            <a:endParaRPr lang="en-US" altLang="en-US" sz="2800" dirty="0">
              <a:ea typeface="ＭＳ Ｐゴシック" panose="020B0600070205080204" pitchFamily="34" charset="-128"/>
            </a:endParaRPr>
          </a:p>
          <a:p>
            <a:pPr lvl="1">
              <a:lnSpc>
                <a:spcPct val="100000"/>
              </a:lnSpc>
              <a:spcBef>
                <a:spcPts val="0"/>
              </a:spcBef>
            </a:pPr>
            <a:r>
              <a:rPr lang="en-US" altLang="en-US" sz="2800" dirty="0">
                <a:ea typeface="ＭＳ Ｐゴシック" panose="020B0600070205080204" pitchFamily="34" charset="-128"/>
              </a:rPr>
              <a:t>OpenFlow: </a:t>
            </a:r>
            <a:r>
              <a:rPr lang="en-US" altLang="en-US" sz="2800" dirty="0" err="1">
                <a:ea typeface="ＭＳ Ｐゴシック" panose="020B0600070205080204" pitchFamily="34" charset="-128"/>
              </a:rPr>
              <a:t>match+action</a:t>
            </a:r>
            <a:r>
              <a:rPr lang="en-US" altLang="en-US" sz="2800" dirty="0">
                <a:ea typeface="ＭＳ Ｐゴシック" panose="020B0600070205080204" pitchFamily="34" charset="-128"/>
              </a:rPr>
              <a:t> in action</a:t>
            </a:r>
          </a:p>
          <a:p>
            <a:pPr marL="407988" indent="-277813">
              <a:lnSpc>
                <a:spcPct val="100000"/>
              </a:lnSpc>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rPr>
              <a:t>Middleboxes</a:t>
            </a:r>
          </a:p>
          <a:p>
            <a:pPr lvl="1"/>
            <a:endParaRPr lang="en-US" altLang="en-US" dirty="0"/>
          </a:p>
        </p:txBody>
      </p:sp>
      <p:sp>
        <p:nvSpPr>
          <p:cNvPr id="8" name="Slide Number Placeholder 4">
            <a:extLst>
              <a:ext uri="{FF2B5EF4-FFF2-40B4-BE49-F238E27FC236}">
                <a16:creationId xmlns:a16="http://schemas.microsoft.com/office/drawing/2014/main" id="{F4D04E88-D653-0249-9F2C-45CB993BCE4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79</a:t>
            </a:fld>
            <a:endParaRPr lang="en-US" dirty="0"/>
          </a:p>
        </p:txBody>
      </p:sp>
      <p:sp>
        <p:nvSpPr>
          <p:cNvPr id="10" name="Rectangle 4">
            <a:extLst>
              <a:ext uri="{FF2B5EF4-FFF2-40B4-BE49-F238E27FC236}">
                <a16:creationId xmlns:a16="http://schemas.microsoft.com/office/drawing/2014/main" id="{2935D8EE-730D-3846-8ED3-CF147CA4A373}"/>
              </a:ext>
            </a:extLst>
          </p:cNvPr>
          <p:cNvSpPr txBox="1">
            <a:spLocks noChangeArrowheads="1"/>
          </p:cNvSpPr>
          <p:nvPr/>
        </p:nvSpPr>
        <p:spPr>
          <a:xfrm>
            <a:off x="563462" y="2806957"/>
            <a:ext cx="6618109" cy="3461321"/>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What</a:t>
            </a:r>
            <a:r>
              <a:rPr lang="en-US" altLang="ja-JP" sz="3200" dirty="0">
                <a:solidFill>
                  <a:schemeClr val="bg1">
                    <a:lumMod val="75000"/>
                  </a:schemeClr>
                </a:solidFill>
                <a:ea typeface="ＭＳ Ｐゴシック" panose="020B0600070205080204" pitchFamily="34" charset="-128"/>
                <a:cs typeface="Arial" panose="020B0604020202020204" pitchFamily="34" charset="0"/>
              </a:rPr>
              <a:t>’s inside a router</a:t>
            </a:r>
          </a:p>
          <a:p>
            <a:pPr lvl="1">
              <a:spcBef>
                <a:spcPts val="0"/>
              </a:spcBef>
              <a:buClr>
                <a:schemeClr val="bg1">
                  <a:lumMod val="75000"/>
                </a:schemeClr>
              </a:buClr>
            </a:pPr>
            <a:r>
              <a:rPr lang="en-US" altLang="ja-JP" sz="2800" dirty="0">
                <a:solidFill>
                  <a:schemeClr val="bg1">
                    <a:lumMod val="75000"/>
                  </a:schemeClr>
                </a:solidFill>
                <a:ea typeface="ＭＳ Ｐゴシック" panose="020B0600070205080204" pitchFamily="34" charset="-128"/>
                <a:cs typeface="Arial" panose="020B0604020202020204" pitchFamily="34" charset="0"/>
              </a:rPr>
              <a:t>input ports, switching, output ports</a:t>
            </a:r>
          </a:p>
          <a:p>
            <a:pPr lvl="1">
              <a:spcBef>
                <a:spcPts val="0"/>
              </a:spcBef>
              <a:buClr>
                <a:schemeClr val="bg1">
                  <a:lumMod val="75000"/>
                </a:schemeClr>
              </a:buClr>
            </a:pPr>
            <a:r>
              <a:rPr lang="en-US" altLang="ja-JP" sz="2800" dirty="0">
                <a:solidFill>
                  <a:schemeClr val="bg1">
                    <a:lumMod val="75000"/>
                  </a:schemeClr>
                </a:solidFill>
                <a:ea typeface="ＭＳ Ｐゴシック" panose="020B0600070205080204" pitchFamily="34" charset="-128"/>
                <a:cs typeface="Arial" panose="020B0604020202020204" pitchFamily="34" charset="0"/>
              </a:rPr>
              <a:t>buffer management, scheduling</a:t>
            </a:r>
          </a:p>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IP: the Internet Protocol</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datagram format</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addressing</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network address translation</a:t>
            </a:r>
          </a:p>
          <a:p>
            <a:pPr lvl="1">
              <a:spcBef>
                <a:spcPts val="0"/>
              </a:spcBef>
              <a:buClr>
                <a:schemeClr val="bg1">
                  <a:lumMod val="75000"/>
                </a:schemeClr>
              </a:buClr>
            </a:pPr>
            <a:r>
              <a:rPr lang="en-US" altLang="en-US" sz="2800" dirty="0">
                <a:solidFill>
                  <a:schemeClr val="bg1">
                    <a:lumMod val="75000"/>
                  </a:schemeClr>
                </a:solidFill>
                <a:ea typeface="ＭＳ Ｐゴシック" panose="020B0600070205080204" pitchFamily="34" charset="-128"/>
                <a:cs typeface="Arial" panose="020B0604020202020204" pitchFamily="34" charset="0"/>
              </a:rPr>
              <a:t>IPv6</a:t>
            </a:r>
          </a:p>
        </p:txBody>
      </p:sp>
    </p:spTree>
    <p:extLst>
      <p:ext uri="{BB962C8B-B14F-4D97-AF65-F5344CB8AC3E}">
        <p14:creationId xmlns:p14="http://schemas.microsoft.com/office/powerpoint/2010/main" val="3551426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B46D7-DEDF-364B-99E9-3FB1F889B8A9}"/>
              </a:ext>
            </a:extLst>
          </p:cNvPr>
          <p:cNvSpPr>
            <a:spLocks noGrp="1"/>
          </p:cNvSpPr>
          <p:nvPr>
            <p:ph type="title"/>
          </p:nvPr>
        </p:nvSpPr>
        <p:spPr>
          <a:xfrm>
            <a:off x="417576" y="261255"/>
            <a:ext cx="11213592" cy="894622"/>
          </a:xfrm>
        </p:spPr>
        <p:txBody>
          <a:bodyPr>
            <a:normAutofit fontScale="90000"/>
          </a:bodyPr>
          <a:lstStyle/>
          <a:p>
            <a:r>
              <a:rPr lang="en-US" sz="4800" dirty="0"/>
              <a:t>Software-Defined Networking (SDN) control plane</a:t>
            </a:r>
          </a:p>
        </p:txBody>
      </p:sp>
      <p:sp>
        <p:nvSpPr>
          <p:cNvPr id="4" name="TextBox 257">
            <a:extLst>
              <a:ext uri="{FF2B5EF4-FFF2-40B4-BE49-F238E27FC236}">
                <a16:creationId xmlns:a16="http://schemas.microsoft.com/office/drawing/2014/main" id="{8EB40520-A927-A94E-975A-4093319F1CF3}"/>
              </a:ext>
            </a:extLst>
          </p:cNvPr>
          <p:cNvSpPr txBox="1">
            <a:spLocks noChangeArrowheads="1"/>
          </p:cNvSpPr>
          <p:nvPr/>
        </p:nvSpPr>
        <p:spPr bwMode="auto">
          <a:xfrm>
            <a:off x="292609" y="1064529"/>
            <a:ext cx="113107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Remote controller computes, installs forwarding tables in routers</a:t>
            </a:r>
          </a:p>
        </p:txBody>
      </p:sp>
      <p:grpSp>
        <p:nvGrpSpPr>
          <p:cNvPr id="817" name="Group 816">
            <a:extLst>
              <a:ext uri="{FF2B5EF4-FFF2-40B4-BE49-F238E27FC236}">
                <a16:creationId xmlns:a16="http://schemas.microsoft.com/office/drawing/2014/main" id="{0035B262-335A-2042-8F0A-4D25C5CCAA4C}"/>
              </a:ext>
            </a:extLst>
          </p:cNvPr>
          <p:cNvGrpSpPr>
            <a:grpSpLocks/>
          </p:cNvGrpSpPr>
          <p:nvPr/>
        </p:nvGrpSpPr>
        <p:grpSpPr bwMode="auto">
          <a:xfrm>
            <a:off x="3203430" y="1967880"/>
            <a:ext cx="6027738" cy="1439862"/>
            <a:chOff x="1492879" y="2061336"/>
            <a:chExt cx="6027737" cy="1440135"/>
          </a:xfrm>
        </p:grpSpPr>
        <p:sp>
          <p:nvSpPr>
            <p:cNvPr id="818" name="Rectangle 817">
              <a:extLst>
                <a:ext uri="{FF2B5EF4-FFF2-40B4-BE49-F238E27FC236}">
                  <a16:creationId xmlns:a16="http://schemas.microsoft.com/office/drawing/2014/main" id="{2911F90D-6E6D-8D44-A029-2BB47782B47E}"/>
                </a:ext>
              </a:extLst>
            </p:cNvPr>
            <p:cNvSpPr/>
            <p:nvPr/>
          </p:nvSpPr>
          <p:spPr bwMode="auto">
            <a:xfrm>
              <a:off x="1929442" y="2064512"/>
              <a:ext cx="5043486" cy="1017780"/>
            </a:xfrm>
            <a:prstGeom prst="rect">
              <a:avLst/>
            </a:prstGeom>
            <a:solidFill>
              <a:srgbClr val="2D2DB9">
                <a:lumMod val="20000"/>
                <a:lumOff val="80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Gill Sans MT"/>
                <a:ea typeface="+mn-ea"/>
                <a:cs typeface="+mn-cs"/>
              </a:endParaRPr>
            </a:p>
          </p:txBody>
        </p:sp>
        <p:sp>
          <p:nvSpPr>
            <p:cNvPr id="819" name="Freeform 818">
              <a:extLst>
                <a:ext uri="{FF2B5EF4-FFF2-40B4-BE49-F238E27FC236}">
                  <a16:creationId xmlns:a16="http://schemas.microsoft.com/office/drawing/2014/main" id="{24B8DF14-13D1-7B4D-AA8E-6D4B866768A6}"/>
                </a:ext>
              </a:extLst>
            </p:cNvPr>
            <p:cNvSpPr/>
            <p:nvPr/>
          </p:nvSpPr>
          <p:spPr bwMode="auto">
            <a:xfrm>
              <a:off x="1740529" y="2067687"/>
              <a:ext cx="198438" cy="1386150"/>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855" h="1385496">
                  <a:moveTo>
                    <a:pt x="0" y="745656"/>
                  </a:moveTo>
                  <a:lnTo>
                    <a:pt x="193920" y="0"/>
                  </a:lnTo>
                  <a:cubicBezTo>
                    <a:pt x="195898" y="342623"/>
                    <a:pt x="197877" y="685246"/>
                    <a:pt x="199855" y="1027869"/>
                  </a:cubicBezTo>
                  <a:lnTo>
                    <a:pt x="4471" y="1385496"/>
                  </a:lnTo>
                  <a:cubicBezTo>
                    <a:pt x="2981" y="1172216"/>
                    <a:pt x="1490" y="958936"/>
                    <a:pt x="0" y="745656"/>
                  </a:cubicBezTo>
                  <a:close/>
                </a:path>
              </a:pathLst>
            </a:custGeom>
            <a:gradFill rotWithShape="1">
              <a:gsLst>
                <a:gs pos="0">
                  <a:srgbClr val="FFFFFF">
                    <a:lumMod val="95000"/>
                  </a:srgbClr>
                </a:gs>
                <a:gs pos="100000">
                  <a:srgbClr val="2D2DB9">
                    <a:lumMod val="20000"/>
                    <a:lumOff val="80000"/>
                  </a:srgbClr>
                </a:gs>
              </a:gsLst>
              <a:lin ang="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Gill Sans MT"/>
                <a:ea typeface="+mn-ea"/>
                <a:cs typeface="+mn-cs"/>
              </a:endParaRPr>
            </a:p>
          </p:txBody>
        </p:sp>
        <p:sp>
          <p:nvSpPr>
            <p:cNvPr id="820" name="Freeform 819">
              <a:extLst>
                <a:ext uri="{FF2B5EF4-FFF2-40B4-BE49-F238E27FC236}">
                  <a16:creationId xmlns:a16="http://schemas.microsoft.com/office/drawing/2014/main" id="{B3477997-2171-D144-8F62-1363F13885FD}"/>
                </a:ext>
              </a:extLst>
            </p:cNvPr>
            <p:cNvSpPr/>
            <p:nvPr/>
          </p:nvSpPr>
          <p:spPr bwMode="auto">
            <a:xfrm flipH="1">
              <a:off x="6969753" y="2061336"/>
              <a:ext cx="219075" cy="1370272"/>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 name="connsiteX0" fmla="*/ 0 w 219519"/>
                <a:gd name="connsiteY0" fmla="*/ 730359 h 1370199"/>
                <a:gd name="connsiteX1" fmla="*/ 219401 w 219519"/>
                <a:gd name="connsiteY1" fmla="*/ 0 h 1370199"/>
                <a:gd name="connsiteX2" fmla="*/ 199855 w 219519"/>
                <a:gd name="connsiteY2" fmla="*/ 1012572 h 1370199"/>
                <a:gd name="connsiteX3" fmla="*/ 4471 w 219519"/>
                <a:gd name="connsiteY3" fmla="*/ 1370199 h 1370199"/>
                <a:gd name="connsiteX4" fmla="*/ 0 w 219519"/>
                <a:gd name="connsiteY4" fmla="*/ 730359 h 1370199"/>
                <a:gd name="connsiteX0" fmla="*/ 0 w 219602"/>
                <a:gd name="connsiteY0" fmla="*/ 730359 h 1370199"/>
                <a:gd name="connsiteX1" fmla="*/ 219401 w 219602"/>
                <a:gd name="connsiteY1" fmla="*/ 0 h 1370199"/>
                <a:gd name="connsiteX2" fmla="*/ 210047 w 219602"/>
                <a:gd name="connsiteY2" fmla="*/ 1007473 h 1370199"/>
                <a:gd name="connsiteX3" fmla="*/ 4471 w 219602"/>
                <a:gd name="connsiteY3" fmla="*/ 1370199 h 1370199"/>
                <a:gd name="connsiteX4" fmla="*/ 0 w 219602"/>
                <a:gd name="connsiteY4" fmla="*/ 730359 h 1370199"/>
                <a:gd name="connsiteX0" fmla="*/ 0 w 220239"/>
                <a:gd name="connsiteY0" fmla="*/ 730359 h 1370199"/>
                <a:gd name="connsiteX1" fmla="*/ 219401 w 220239"/>
                <a:gd name="connsiteY1" fmla="*/ 0 h 1370199"/>
                <a:gd name="connsiteX2" fmla="*/ 220239 w 220239"/>
                <a:gd name="connsiteY2" fmla="*/ 1007473 h 1370199"/>
                <a:gd name="connsiteX3" fmla="*/ 4471 w 220239"/>
                <a:gd name="connsiteY3" fmla="*/ 1370199 h 1370199"/>
                <a:gd name="connsiteX4" fmla="*/ 0 w 220239"/>
                <a:gd name="connsiteY4" fmla="*/ 730359 h 137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239" h="1370199">
                  <a:moveTo>
                    <a:pt x="0" y="730359"/>
                  </a:moveTo>
                  <a:cubicBezTo>
                    <a:pt x="64640" y="481807"/>
                    <a:pt x="154761" y="248552"/>
                    <a:pt x="219401" y="0"/>
                  </a:cubicBezTo>
                  <a:cubicBezTo>
                    <a:pt x="221379" y="342623"/>
                    <a:pt x="218261" y="664850"/>
                    <a:pt x="220239" y="1007473"/>
                  </a:cubicBezTo>
                  <a:lnTo>
                    <a:pt x="4471" y="1370199"/>
                  </a:lnTo>
                  <a:cubicBezTo>
                    <a:pt x="2981" y="1156919"/>
                    <a:pt x="1490" y="943639"/>
                    <a:pt x="0" y="730359"/>
                  </a:cubicBezTo>
                  <a:close/>
                </a:path>
              </a:pathLst>
            </a:custGeom>
            <a:gradFill rotWithShape="1">
              <a:gsLst>
                <a:gs pos="0">
                  <a:srgbClr val="2D2DB9">
                    <a:lumMod val="20000"/>
                    <a:lumOff val="80000"/>
                  </a:srgbClr>
                </a:gs>
                <a:gs pos="100000">
                  <a:srgbClr val="FFFFFF"/>
                </a:gs>
              </a:gsLst>
              <a:lin ang="108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Gill Sans MT"/>
                <a:ea typeface="+mn-ea"/>
                <a:cs typeface="+mn-cs"/>
              </a:endParaRPr>
            </a:p>
          </p:txBody>
        </p:sp>
        <p:grpSp>
          <p:nvGrpSpPr>
            <p:cNvPr id="821" name="Group 950">
              <a:extLst>
                <a:ext uri="{FF2B5EF4-FFF2-40B4-BE49-F238E27FC236}">
                  <a16:creationId xmlns:a16="http://schemas.microsoft.com/office/drawing/2014/main" id="{DB6AE1A4-24E9-664C-A51D-C17F6021B3EC}"/>
                </a:ext>
              </a:extLst>
            </p:cNvPr>
            <p:cNvGrpSpPr>
              <a:grpSpLocks/>
            </p:cNvGrpSpPr>
            <p:nvPr/>
          </p:nvGrpSpPr>
          <p:grpSpPr bwMode="auto">
            <a:xfrm>
              <a:off x="1492879" y="2820676"/>
              <a:ext cx="338137" cy="653816"/>
              <a:chOff x="4140" y="429"/>
              <a:chExt cx="1425" cy="2396"/>
            </a:xfrm>
          </p:grpSpPr>
          <p:sp>
            <p:nvSpPr>
              <p:cNvPr id="855" name="Freeform 951">
                <a:extLst>
                  <a:ext uri="{FF2B5EF4-FFF2-40B4-BE49-F238E27FC236}">
                    <a16:creationId xmlns:a16="http://schemas.microsoft.com/office/drawing/2014/main" id="{BFB37BD8-4427-2A47-AE85-B992137B4E8C}"/>
                  </a:ext>
                </a:extLst>
              </p:cNvPr>
              <p:cNvSpPr>
                <a:spLocks/>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6" name="Rectangle 952">
                <a:extLst>
                  <a:ext uri="{FF2B5EF4-FFF2-40B4-BE49-F238E27FC236}">
                    <a16:creationId xmlns:a16="http://schemas.microsoft.com/office/drawing/2014/main" id="{D33ED3AE-893B-0641-B3D0-6332B98270D9}"/>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7" name="Freeform 953">
                <a:extLst>
                  <a:ext uri="{FF2B5EF4-FFF2-40B4-BE49-F238E27FC236}">
                    <a16:creationId xmlns:a16="http://schemas.microsoft.com/office/drawing/2014/main" id="{7F8B5734-537E-2D40-ABC5-1153CA76F023}"/>
                  </a:ext>
                </a:extLst>
              </p:cNvPr>
              <p:cNvSpPr>
                <a:spLocks/>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8" name="Freeform 954">
                <a:extLst>
                  <a:ext uri="{FF2B5EF4-FFF2-40B4-BE49-F238E27FC236}">
                    <a16:creationId xmlns:a16="http://schemas.microsoft.com/office/drawing/2014/main" id="{A27CC3E2-8472-FE49-B22C-8BAD36D3F1D7}"/>
                  </a:ext>
                </a:extLst>
              </p:cNvPr>
              <p:cNvSpPr>
                <a:spLocks/>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9" name="Rectangle 955">
                <a:extLst>
                  <a:ext uri="{FF2B5EF4-FFF2-40B4-BE49-F238E27FC236}">
                    <a16:creationId xmlns:a16="http://schemas.microsoft.com/office/drawing/2014/main" id="{11CD015D-401B-EC42-A713-37F4F580649A}"/>
                  </a:ext>
                </a:extLst>
              </p:cNvPr>
              <p:cNvSpPr>
                <a:spLocks noChangeArrowheads="1"/>
              </p:cNvSpPr>
              <p:nvPr/>
            </p:nvSpPr>
            <p:spPr bwMode="auto">
              <a:xfrm>
                <a:off x="4210" y="690"/>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60" name="Group 956">
                <a:extLst>
                  <a:ext uri="{FF2B5EF4-FFF2-40B4-BE49-F238E27FC236}">
                    <a16:creationId xmlns:a16="http://schemas.microsoft.com/office/drawing/2014/main" id="{A208DF6A-EF9F-044D-8302-1B9476D1841A}"/>
                  </a:ext>
                </a:extLst>
              </p:cNvPr>
              <p:cNvGrpSpPr>
                <a:grpSpLocks/>
              </p:cNvGrpSpPr>
              <p:nvPr/>
            </p:nvGrpSpPr>
            <p:grpSpPr bwMode="auto">
              <a:xfrm>
                <a:off x="4749" y="668"/>
                <a:ext cx="581" cy="145"/>
                <a:chOff x="614" y="2568"/>
                <a:chExt cx="725" cy="139"/>
              </a:xfrm>
            </p:grpSpPr>
            <p:sp>
              <p:nvSpPr>
                <p:cNvPr id="885" name="AutoShape 957">
                  <a:extLst>
                    <a:ext uri="{FF2B5EF4-FFF2-40B4-BE49-F238E27FC236}">
                      <a16:creationId xmlns:a16="http://schemas.microsoft.com/office/drawing/2014/main" id="{FCC50AD6-31B9-FD4A-9D12-E293AC79E312}"/>
                    </a:ext>
                  </a:extLst>
                </p:cNvPr>
                <p:cNvSpPr>
                  <a:spLocks noChangeArrowheads="1"/>
                </p:cNvSpPr>
                <p:nvPr/>
              </p:nvSpPr>
              <p:spPr bwMode="auto">
                <a:xfrm>
                  <a:off x="613" y="2566"/>
                  <a:ext cx="721" cy="14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86" name="AutoShape 958">
                  <a:extLst>
                    <a:ext uri="{FF2B5EF4-FFF2-40B4-BE49-F238E27FC236}">
                      <a16:creationId xmlns:a16="http://schemas.microsoft.com/office/drawing/2014/main" id="{9515A907-A38B-AC46-9351-9821F9262FDC}"/>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61" name="Rectangle 959">
                <a:extLst>
                  <a:ext uri="{FF2B5EF4-FFF2-40B4-BE49-F238E27FC236}">
                    <a16:creationId xmlns:a16="http://schemas.microsoft.com/office/drawing/2014/main" id="{DA74175D-E323-954D-B321-A525406F9D7F}"/>
                  </a:ext>
                </a:extLst>
              </p:cNvPr>
              <p:cNvSpPr>
                <a:spLocks noChangeArrowheads="1"/>
              </p:cNvSpPr>
              <p:nvPr/>
            </p:nvSpPr>
            <p:spPr bwMode="auto">
              <a:xfrm>
                <a:off x="4220" y="1022"/>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62" name="Group 960">
                <a:extLst>
                  <a:ext uri="{FF2B5EF4-FFF2-40B4-BE49-F238E27FC236}">
                    <a16:creationId xmlns:a16="http://schemas.microsoft.com/office/drawing/2014/main" id="{28DE356C-C6F7-BA40-87C6-C5B5BE6C2BFE}"/>
                  </a:ext>
                </a:extLst>
              </p:cNvPr>
              <p:cNvGrpSpPr>
                <a:grpSpLocks/>
              </p:cNvGrpSpPr>
              <p:nvPr/>
            </p:nvGrpSpPr>
            <p:grpSpPr bwMode="auto">
              <a:xfrm>
                <a:off x="4747" y="994"/>
                <a:ext cx="581" cy="134"/>
                <a:chOff x="614" y="2568"/>
                <a:chExt cx="725" cy="139"/>
              </a:xfrm>
            </p:grpSpPr>
            <p:sp>
              <p:nvSpPr>
                <p:cNvPr id="883" name="AutoShape 961">
                  <a:extLst>
                    <a:ext uri="{FF2B5EF4-FFF2-40B4-BE49-F238E27FC236}">
                      <a16:creationId xmlns:a16="http://schemas.microsoft.com/office/drawing/2014/main" id="{9643844A-45E6-7443-A468-4BC3D1762A71}"/>
                    </a:ext>
                  </a:extLst>
                </p:cNvPr>
                <p:cNvSpPr>
                  <a:spLocks noChangeArrowheads="1"/>
                </p:cNvSpPr>
                <p:nvPr/>
              </p:nvSpPr>
              <p:spPr bwMode="auto">
                <a:xfrm>
                  <a:off x="615" y="2564"/>
                  <a:ext cx="721"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84" name="AutoShape 962">
                  <a:extLst>
                    <a:ext uri="{FF2B5EF4-FFF2-40B4-BE49-F238E27FC236}">
                      <a16:creationId xmlns:a16="http://schemas.microsoft.com/office/drawing/2014/main" id="{60C84F35-0A59-8349-91F6-D5FECFED7428}"/>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63" name="Rectangle 963">
                <a:extLst>
                  <a:ext uri="{FF2B5EF4-FFF2-40B4-BE49-F238E27FC236}">
                    <a16:creationId xmlns:a16="http://schemas.microsoft.com/office/drawing/2014/main" id="{92014399-9751-FC4F-9035-A395245BCD44}"/>
                  </a:ext>
                </a:extLst>
              </p:cNvPr>
              <p:cNvSpPr>
                <a:spLocks noChangeArrowheads="1"/>
              </p:cNvSpPr>
              <p:nvPr/>
            </p:nvSpPr>
            <p:spPr bwMode="auto">
              <a:xfrm>
                <a:off x="4220" y="1354"/>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64" name="Rectangle 964">
                <a:extLst>
                  <a:ext uri="{FF2B5EF4-FFF2-40B4-BE49-F238E27FC236}">
                    <a16:creationId xmlns:a16="http://schemas.microsoft.com/office/drawing/2014/main" id="{9B818A3E-FD1D-F04D-8158-62E78EE4B0DC}"/>
                  </a:ext>
                </a:extLst>
              </p:cNvPr>
              <p:cNvSpPr>
                <a:spLocks noChangeArrowheads="1"/>
              </p:cNvSpPr>
              <p:nvPr/>
            </p:nvSpPr>
            <p:spPr bwMode="auto">
              <a:xfrm>
                <a:off x="4230" y="1655"/>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65" name="Group 965">
                <a:extLst>
                  <a:ext uri="{FF2B5EF4-FFF2-40B4-BE49-F238E27FC236}">
                    <a16:creationId xmlns:a16="http://schemas.microsoft.com/office/drawing/2014/main" id="{4CE95AA0-C88F-3D48-98E7-F3E038739D8B}"/>
                  </a:ext>
                </a:extLst>
              </p:cNvPr>
              <p:cNvGrpSpPr>
                <a:grpSpLocks/>
              </p:cNvGrpSpPr>
              <p:nvPr/>
            </p:nvGrpSpPr>
            <p:grpSpPr bwMode="auto">
              <a:xfrm>
                <a:off x="4735" y="1627"/>
                <a:ext cx="582" cy="151"/>
                <a:chOff x="614" y="2568"/>
                <a:chExt cx="725" cy="139"/>
              </a:xfrm>
            </p:grpSpPr>
            <p:sp>
              <p:nvSpPr>
                <p:cNvPr id="881" name="AutoShape 966">
                  <a:extLst>
                    <a:ext uri="{FF2B5EF4-FFF2-40B4-BE49-F238E27FC236}">
                      <a16:creationId xmlns:a16="http://schemas.microsoft.com/office/drawing/2014/main" id="{5B978760-D630-664D-941B-E0517C2034E6}"/>
                    </a:ext>
                  </a:extLst>
                </p:cNvPr>
                <p:cNvSpPr>
                  <a:spLocks noChangeArrowheads="1"/>
                </p:cNvSpPr>
                <p:nvPr/>
              </p:nvSpPr>
              <p:spPr bwMode="auto">
                <a:xfrm>
                  <a:off x="618" y="2586"/>
                  <a:ext cx="720" cy="12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82" name="AutoShape 967">
                  <a:extLst>
                    <a:ext uri="{FF2B5EF4-FFF2-40B4-BE49-F238E27FC236}">
                      <a16:creationId xmlns:a16="http://schemas.microsoft.com/office/drawing/2014/main" id="{66581CC6-E163-4349-98BB-7B8F11B58428}"/>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66" name="Freeform 968">
                <a:extLst>
                  <a:ext uri="{FF2B5EF4-FFF2-40B4-BE49-F238E27FC236}">
                    <a16:creationId xmlns:a16="http://schemas.microsoft.com/office/drawing/2014/main" id="{0C578B43-7341-984A-8E2E-758C1FE627B0}"/>
                  </a:ext>
                </a:extLst>
              </p:cNvPr>
              <p:cNvSpPr>
                <a:spLocks/>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67" name="Group 969">
                <a:extLst>
                  <a:ext uri="{FF2B5EF4-FFF2-40B4-BE49-F238E27FC236}">
                    <a16:creationId xmlns:a16="http://schemas.microsoft.com/office/drawing/2014/main" id="{00F4A952-5D56-894B-BE04-57FD8D9A8FC1}"/>
                  </a:ext>
                </a:extLst>
              </p:cNvPr>
              <p:cNvGrpSpPr>
                <a:grpSpLocks/>
              </p:cNvGrpSpPr>
              <p:nvPr/>
            </p:nvGrpSpPr>
            <p:grpSpPr bwMode="auto">
              <a:xfrm>
                <a:off x="4739" y="1327"/>
                <a:ext cx="582" cy="139"/>
                <a:chOff x="614" y="2568"/>
                <a:chExt cx="725" cy="139"/>
              </a:xfrm>
            </p:grpSpPr>
            <p:sp>
              <p:nvSpPr>
                <p:cNvPr id="879" name="AutoShape 970">
                  <a:extLst>
                    <a:ext uri="{FF2B5EF4-FFF2-40B4-BE49-F238E27FC236}">
                      <a16:creationId xmlns:a16="http://schemas.microsoft.com/office/drawing/2014/main" id="{C6D2E1F8-9BE6-1340-A97F-25C96F4EA328}"/>
                    </a:ext>
                  </a:extLst>
                </p:cNvPr>
                <p:cNvSpPr>
                  <a:spLocks noChangeArrowheads="1"/>
                </p:cNvSpPr>
                <p:nvPr/>
              </p:nvSpPr>
              <p:spPr bwMode="auto">
                <a:xfrm>
                  <a:off x="613" y="2571"/>
                  <a:ext cx="732"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80" name="AutoShape 971">
                  <a:extLst>
                    <a:ext uri="{FF2B5EF4-FFF2-40B4-BE49-F238E27FC236}">
                      <a16:creationId xmlns:a16="http://schemas.microsoft.com/office/drawing/2014/main" id="{076B7F4B-58FD-394A-A7D1-825421A0DDC3}"/>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68" name="Rectangle 972">
                <a:extLst>
                  <a:ext uri="{FF2B5EF4-FFF2-40B4-BE49-F238E27FC236}">
                    <a16:creationId xmlns:a16="http://schemas.microsoft.com/office/drawing/2014/main" id="{9CF6079F-A485-B34F-BAE1-E461B27BC01A}"/>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69" name="Freeform 973">
                <a:extLst>
                  <a:ext uri="{FF2B5EF4-FFF2-40B4-BE49-F238E27FC236}">
                    <a16:creationId xmlns:a16="http://schemas.microsoft.com/office/drawing/2014/main" id="{4D22F667-50F0-554D-A2A3-06E318F9206C}"/>
                  </a:ext>
                </a:extLst>
              </p:cNvPr>
              <p:cNvSpPr>
                <a:spLocks/>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0" name="Freeform 974">
                <a:extLst>
                  <a:ext uri="{FF2B5EF4-FFF2-40B4-BE49-F238E27FC236}">
                    <a16:creationId xmlns:a16="http://schemas.microsoft.com/office/drawing/2014/main" id="{FEA6AA77-7341-EC44-9A1C-8FF6D3429B9A}"/>
                  </a:ext>
                </a:extLst>
              </p:cNvPr>
              <p:cNvSpPr>
                <a:spLocks/>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1" name="Oval 975">
                <a:extLst>
                  <a:ext uri="{FF2B5EF4-FFF2-40B4-BE49-F238E27FC236}">
                    <a16:creationId xmlns:a16="http://schemas.microsoft.com/office/drawing/2014/main" id="{A02843C6-28FA-9945-9CEB-7717E68BC3D2}"/>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2" name="Freeform 976">
                <a:extLst>
                  <a:ext uri="{FF2B5EF4-FFF2-40B4-BE49-F238E27FC236}">
                    <a16:creationId xmlns:a16="http://schemas.microsoft.com/office/drawing/2014/main" id="{B41467ED-71ED-774D-B5B1-0E498264B3FE}"/>
                  </a:ext>
                </a:extLst>
              </p:cNvPr>
              <p:cNvSpPr>
                <a:spLocks/>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3" name="AutoShape 977">
                <a:extLst>
                  <a:ext uri="{FF2B5EF4-FFF2-40B4-BE49-F238E27FC236}">
                    <a16:creationId xmlns:a16="http://schemas.microsoft.com/office/drawing/2014/main" id="{9B5749F0-C743-D247-9288-DD5C4B670C67}"/>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4" name="AutoShape 978">
                <a:extLst>
                  <a:ext uri="{FF2B5EF4-FFF2-40B4-BE49-F238E27FC236}">
                    <a16:creationId xmlns:a16="http://schemas.microsoft.com/office/drawing/2014/main" id="{990B835A-E601-8B4A-913C-86C2C6F75DF1}"/>
                  </a:ext>
                </a:extLst>
              </p:cNvPr>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5" name="Oval 979">
                <a:extLst>
                  <a:ext uri="{FF2B5EF4-FFF2-40B4-BE49-F238E27FC236}">
                    <a16:creationId xmlns:a16="http://schemas.microsoft.com/office/drawing/2014/main" id="{54D6634C-D1A9-6142-9854-19C444BA4C3C}"/>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6" name="Oval 980">
                <a:extLst>
                  <a:ext uri="{FF2B5EF4-FFF2-40B4-BE49-F238E27FC236}">
                    <a16:creationId xmlns:a16="http://schemas.microsoft.com/office/drawing/2014/main" id="{4B663C71-DBAC-684F-AC10-C3062136DE50}"/>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877" name="Oval 981">
                <a:extLst>
                  <a:ext uri="{FF2B5EF4-FFF2-40B4-BE49-F238E27FC236}">
                    <a16:creationId xmlns:a16="http://schemas.microsoft.com/office/drawing/2014/main" id="{89DA651A-7990-3046-B6A9-BDF3A76B185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78" name="Rectangle 982">
                <a:extLst>
                  <a:ext uri="{FF2B5EF4-FFF2-40B4-BE49-F238E27FC236}">
                    <a16:creationId xmlns:a16="http://schemas.microsoft.com/office/drawing/2014/main" id="{97BCC976-FD19-5C44-A0F3-970A14677F1F}"/>
                  </a:ext>
                </a:extLst>
              </p:cNvPr>
              <p:cNvSpPr>
                <a:spLocks noChangeArrowheads="1"/>
              </p:cNvSpPr>
              <p:nvPr/>
            </p:nvSpPr>
            <p:spPr bwMode="auto">
              <a:xfrm>
                <a:off x="5067" y="1837"/>
                <a:ext cx="80" cy="759"/>
              </a:xfrm>
              <a:prstGeom prst="rect">
                <a:avLst/>
              </a:prstGeom>
              <a:solidFill>
                <a:srgbClr val="29292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22" name="Group 950">
              <a:extLst>
                <a:ext uri="{FF2B5EF4-FFF2-40B4-BE49-F238E27FC236}">
                  <a16:creationId xmlns:a16="http://schemas.microsoft.com/office/drawing/2014/main" id="{408FB985-1A5F-F147-891F-C6EE203F1727}"/>
                </a:ext>
              </a:extLst>
            </p:cNvPr>
            <p:cNvGrpSpPr>
              <a:grpSpLocks/>
            </p:cNvGrpSpPr>
            <p:nvPr/>
          </p:nvGrpSpPr>
          <p:grpSpPr bwMode="auto">
            <a:xfrm>
              <a:off x="7182479" y="2847655"/>
              <a:ext cx="338137" cy="653816"/>
              <a:chOff x="4140" y="429"/>
              <a:chExt cx="1425" cy="2396"/>
            </a:xfrm>
          </p:grpSpPr>
          <p:sp>
            <p:nvSpPr>
              <p:cNvPr id="823" name="Freeform 951">
                <a:extLst>
                  <a:ext uri="{FF2B5EF4-FFF2-40B4-BE49-F238E27FC236}">
                    <a16:creationId xmlns:a16="http://schemas.microsoft.com/office/drawing/2014/main" id="{E5433180-28F2-BE4A-AA7C-A7B21A6324C8}"/>
                  </a:ext>
                </a:extLst>
              </p:cNvPr>
              <p:cNvSpPr>
                <a:spLocks/>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24" name="Rectangle 952">
                <a:extLst>
                  <a:ext uri="{FF2B5EF4-FFF2-40B4-BE49-F238E27FC236}">
                    <a16:creationId xmlns:a16="http://schemas.microsoft.com/office/drawing/2014/main" id="{8C5BD778-66FD-3945-B836-91E6ED4A0B33}"/>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25" name="Freeform 953">
                <a:extLst>
                  <a:ext uri="{FF2B5EF4-FFF2-40B4-BE49-F238E27FC236}">
                    <a16:creationId xmlns:a16="http://schemas.microsoft.com/office/drawing/2014/main" id="{2A91ACBD-8D41-DD4C-A2B1-048B348B9E49}"/>
                  </a:ext>
                </a:extLst>
              </p:cNvPr>
              <p:cNvSpPr>
                <a:spLocks/>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26" name="Freeform 954">
                <a:extLst>
                  <a:ext uri="{FF2B5EF4-FFF2-40B4-BE49-F238E27FC236}">
                    <a16:creationId xmlns:a16="http://schemas.microsoft.com/office/drawing/2014/main" id="{FD9AFB84-DB6D-6046-8467-AD372F41387B}"/>
                  </a:ext>
                </a:extLst>
              </p:cNvPr>
              <p:cNvSpPr>
                <a:spLocks/>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27" name="Rectangle 955">
                <a:extLst>
                  <a:ext uri="{FF2B5EF4-FFF2-40B4-BE49-F238E27FC236}">
                    <a16:creationId xmlns:a16="http://schemas.microsoft.com/office/drawing/2014/main" id="{77DBE4BA-8D67-5B43-8297-B9D264FE9BE2}"/>
                  </a:ext>
                </a:extLst>
              </p:cNvPr>
              <p:cNvSpPr>
                <a:spLocks noChangeArrowheads="1"/>
              </p:cNvSpPr>
              <p:nvPr/>
            </p:nvSpPr>
            <p:spPr bwMode="auto">
              <a:xfrm>
                <a:off x="4210" y="690"/>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28" name="Group 956">
                <a:extLst>
                  <a:ext uri="{FF2B5EF4-FFF2-40B4-BE49-F238E27FC236}">
                    <a16:creationId xmlns:a16="http://schemas.microsoft.com/office/drawing/2014/main" id="{F3DA3736-9C54-FD40-9182-376547A2AE83}"/>
                  </a:ext>
                </a:extLst>
              </p:cNvPr>
              <p:cNvGrpSpPr>
                <a:grpSpLocks/>
              </p:cNvGrpSpPr>
              <p:nvPr/>
            </p:nvGrpSpPr>
            <p:grpSpPr bwMode="auto">
              <a:xfrm>
                <a:off x="4749" y="668"/>
                <a:ext cx="581" cy="145"/>
                <a:chOff x="614" y="2568"/>
                <a:chExt cx="725" cy="139"/>
              </a:xfrm>
            </p:grpSpPr>
            <p:sp>
              <p:nvSpPr>
                <p:cNvPr id="853" name="AutoShape 957">
                  <a:extLst>
                    <a:ext uri="{FF2B5EF4-FFF2-40B4-BE49-F238E27FC236}">
                      <a16:creationId xmlns:a16="http://schemas.microsoft.com/office/drawing/2014/main" id="{AF6DA2C1-3BA8-9F42-8082-1828FAC4EDA9}"/>
                    </a:ext>
                  </a:extLst>
                </p:cNvPr>
                <p:cNvSpPr>
                  <a:spLocks noChangeArrowheads="1"/>
                </p:cNvSpPr>
                <p:nvPr/>
              </p:nvSpPr>
              <p:spPr bwMode="auto">
                <a:xfrm>
                  <a:off x="613" y="2566"/>
                  <a:ext cx="721" cy="14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4" name="AutoShape 958">
                  <a:extLst>
                    <a:ext uri="{FF2B5EF4-FFF2-40B4-BE49-F238E27FC236}">
                      <a16:creationId xmlns:a16="http://schemas.microsoft.com/office/drawing/2014/main" id="{7E65A1C9-4BD5-C648-BDA4-FE7A4B1268D6}"/>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29" name="Rectangle 959">
                <a:extLst>
                  <a:ext uri="{FF2B5EF4-FFF2-40B4-BE49-F238E27FC236}">
                    <a16:creationId xmlns:a16="http://schemas.microsoft.com/office/drawing/2014/main" id="{EC0E4CD1-FF46-4441-8D14-832711884C57}"/>
                  </a:ext>
                </a:extLst>
              </p:cNvPr>
              <p:cNvSpPr>
                <a:spLocks noChangeArrowheads="1"/>
              </p:cNvSpPr>
              <p:nvPr/>
            </p:nvSpPr>
            <p:spPr bwMode="auto">
              <a:xfrm>
                <a:off x="4220" y="1022"/>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30" name="Group 960">
                <a:extLst>
                  <a:ext uri="{FF2B5EF4-FFF2-40B4-BE49-F238E27FC236}">
                    <a16:creationId xmlns:a16="http://schemas.microsoft.com/office/drawing/2014/main" id="{E64F3582-6063-6041-8631-63DD7426A470}"/>
                  </a:ext>
                </a:extLst>
              </p:cNvPr>
              <p:cNvGrpSpPr>
                <a:grpSpLocks/>
              </p:cNvGrpSpPr>
              <p:nvPr/>
            </p:nvGrpSpPr>
            <p:grpSpPr bwMode="auto">
              <a:xfrm>
                <a:off x="4747" y="994"/>
                <a:ext cx="581" cy="134"/>
                <a:chOff x="614" y="2568"/>
                <a:chExt cx="725" cy="139"/>
              </a:xfrm>
            </p:grpSpPr>
            <p:sp>
              <p:nvSpPr>
                <p:cNvPr id="851" name="AutoShape 961">
                  <a:extLst>
                    <a:ext uri="{FF2B5EF4-FFF2-40B4-BE49-F238E27FC236}">
                      <a16:creationId xmlns:a16="http://schemas.microsoft.com/office/drawing/2014/main" id="{C34EAECD-E1EF-8646-9F61-922B7F0EA0BF}"/>
                    </a:ext>
                  </a:extLst>
                </p:cNvPr>
                <p:cNvSpPr>
                  <a:spLocks noChangeArrowheads="1"/>
                </p:cNvSpPr>
                <p:nvPr/>
              </p:nvSpPr>
              <p:spPr bwMode="auto">
                <a:xfrm>
                  <a:off x="615" y="2564"/>
                  <a:ext cx="721"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2" name="AutoShape 962">
                  <a:extLst>
                    <a:ext uri="{FF2B5EF4-FFF2-40B4-BE49-F238E27FC236}">
                      <a16:creationId xmlns:a16="http://schemas.microsoft.com/office/drawing/2014/main" id="{9D855FB6-3F8B-4F48-BB63-40E93ACB20A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31" name="Rectangle 963">
                <a:extLst>
                  <a:ext uri="{FF2B5EF4-FFF2-40B4-BE49-F238E27FC236}">
                    <a16:creationId xmlns:a16="http://schemas.microsoft.com/office/drawing/2014/main" id="{F062D5F9-755C-724B-955A-7A2BDC06D583}"/>
                  </a:ext>
                </a:extLst>
              </p:cNvPr>
              <p:cNvSpPr>
                <a:spLocks noChangeArrowheads="1"/>
              </p:cNvSpPr>
              <p:nvPr/>
            </p:nvSpPr>
            <p:spPr bwMode="auto">
              <a:xfrm>
                <a:off x="4220" y="1354"/>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32" name="Rectangle 964">
                <a:extLst>
                  <a:ext uri="{FF2B5EF4-FFF2-40B4-BE49-F238E27FC236}">
                    <a16:creationId xmlns:a16="http://schemas.microsoft.com/office/drawing/2014/main" id="{177A8ED0-5EFF-1249-9487-CD3CEB431A85}"/>
                  </a:ext>
                </a:extLst>
              </p:cNvPr>
              <p:cNvSpPr>
                <a:spLocks noChangeArrowheads="1"/>
              </p:cNvSpPr>
              <p:nvPr/>
            </p:nvSpPr>
            <p:spPr bwMode="auto">
              <a:xfrm>
                <a:off x="4230" y="1655"/>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33" name="Group 965">
                <a:extLst>
                  <a:ext uri="{FF2B5EF4-FFF2-40B4-BE49-F238E27FC236}">
                    <a16:creationId xmlns:a16="http://schemas.microsoft.com/office/drawing/2014/main" id="{A1DF88D1-CA38-D94A-B614-BF080EB38912}"/>
                  </a:ext>
                </a:extLst>
              </p:cNvPr>
              <p:cNvGrpSpPr>
                <a:grpSpLocks/>
              </p:cNvGrpSpPr>
              <p:nvPr/>
            </p:nvGrpSpPr>
            <p:grpSpPr bwMode="auto">
              <a:xfrm>
                <a:off x="4735" y="1627"/>
                <a:ext cx="582" cy="151"/>
                <a:chOff x="614" y="2568"/>
                <a:chExt cx="725" cy="139"/>
              </a:xfrm>
            </p:grpSpPr>
            <p:sp>
              <p:nvSpPr>
                <p:cNvPr id="849" name="AutoShape 966">
                  <a:extLst>
                    <a:ext uri="{FF2B5EF4-FFF2-40B4-BE49-F238E27FC236}">
                      <a16:creationId xmlns:a16="http://schemas.microsoft.com/office/drawing/2014/main" id="{F38F11ED-A8CE-5249-99B7-BC200E46CAC5}"/>
                    </a:ext>
                  </a:extLst>
                </p:cNvPr>
                <p:cNvSpPr>
                  <a:spLocks noChangeArrowheads="1"/>
                </p:cNvSpPr>
                <p:nvPr/>
              </p:nvSpPr>
              <p:spPr bwMode="auto">
                <a:xfrm>
                  <a:off x="618" y="2586"/>
                  <a:ext cx="720" cy="12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50" name="AutoShape 967">
                  <a:extLst>
                    <a:ext uri="{FF2B5EF4-FFF2-40B4-BE49-F238E27FC236}">
                      <a16:creationId xmlns:a16="http://schemas.microsoft.com/office/drawing/2014/main" id="{BE8854EE-7F90-844A-B45E-E7DD53A00DD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34" name="Freeform 968">
                <a:extLst>
                  <a:ext uri="{FF2B5EF4-FFF2-40B4-BE49-F238E27FC236}">
                    <a16:creationId xmlns:a16="http://schemas.microsoft.com/office/drawing/2014/main" id="{C685DB2D-2CAC-9042-82A0-DF8A8A5C76FB}"/>
                  </a:ext>
                </a:extLst>
              </p:cNvPr>
              <p:cNvSpPr>
                <a:spLocks/>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835" name="Group 969">
                <a:extLst>
                  <a:ext uri="{FF2B5EF4-FFF2-40B4-BE49-F238E27FC236}">
                    <a16:creationId xmlns:a16="http://schemas.microsoft.com/office/drawing/2014/main" id="{17E8E7C0-53DA-9845-A7EC-5C2E647C9876}"/>
                  </a:ext>
                </a:extLst>
              </p:cNvPr>
              <p:cNvGrpSpPr>
                <a:grpSpLocks/>
              </p:cNvGrpSpPr>
              <p:nvPr/>
            </p:nvGrpSpPr>
            <p:grpSpPr bwMode="auto">
              <a:xfrm>
                <a:off x="4739" y="1327"/>
                <a:ext cx="582" cy="139"/>
                <a:chOff x="614" y="2568"/>
                <a:chExt cx="725" cy="139"/>
              </a:xfrm>
            </p:grpSpPr>
            <p:sp>
              <p:nvSpPr>
                <p:cNvPr id="847" name="AutoShape 970">
                  <a:extLst>
                    <a:ext uri="{FF2B5EF4-FFF2-40B4-BE49-F238E27FC236}">
                      <a16:creationId xmlns:a16="http://schemas.microsoft.com/office/drawing/2014/main" id="{B5CA9A5E-F11C-004B-9937-AD191292AEAD}"/>
                    </a:ext>
                  </a:extLst>
                </p:cNvPr>
                <p:cNvSpPr>
                  <a:spLocks noChangeArrowheads="1"/>
                </p:cNvSpPr>
                <p:nvPr/>
              </p:nvSpPr>
              <p:spPr bwMode="auto">
                <a:xfrm>
                  <a:off x="613" y="2571"/>
                  <a:ext cx="732"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48" name="AutoShape 971">
                  <a:extLst>
                    <a:ext uri="{FF2B5EF4-FFF2-40B4-BE49-F238E27FC236}">
                      <a16:creationId xmlns:a16="http://schemas.microsoft.com/office/drawing/2014/main" id="{96386543-71E7-1D42-9624-7949180883CB}"/>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836" name="Rectangle 972">
                <a:extLst>
                  <a:ext uri="{FF2B5EF4-FFF2-40B4-BE49-F238E27FC236}">
                    <a16:creationId xmlns:a16="http://schemas.microsoft.com/office/drawing/2014/main" id="{C1AF9949-5911-9240-A6AD-91975A73F019}"/>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37" name="Freeform 973">
                <a:extLst>
                  <a:ext uri="{FF2B5EF4-FFF2-40B4-BE49-F238E27FC236}">
                    <a16:creationId xmlns:a16="http://schemas.microsoft.com/office/drawing/2014/main" id="{27BBB8ED-9D76-4E4F-BF4D-5A7FF5643591}"/>
                  </a:ext>
                </a:extLst>
              </p:cNvPr>
              <p:cNvSpPr>
                <a:spLocks/>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38" name="Freeform 974">
                <a:extLst>
                  <a:ext uri="{FF2B5EF4-FFF2-40B4-BE49-F238E27FC236}">
                    <a16:creationId xmlns:a16="http://schemas.microsoft.com/office/drawing/2014/main" id="{02E9A54F-05AA-404E-91E8-11085F7EBD45}"/>
                  </a:ext>
                </a:extLst>
              </p:cNvPr>
              <p:cNvSpPr>
                <a:spLocks/>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39" name="Oval 975">
                <a:extLst>
                  <a:ext uri="{FF2B5EF4-FFF2-40B4-BE49-F238E27FC236}">
                    <a16:creationId xmlns:a16="http://schemas.microsoft.com/office/drawing/2014/main" id="{9AC3BA29-CFE0-7A41-866E-F884B95B87E3}"/>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40" name="Freeform 976">
                <a:extLst>
                  <a:ext uri="{FF2B5EF4-FFF2-40B4-BE49-F238E27FC236}">
                    <a16:creationId xmlns:a16="http://schemas.microsoft.com/office/drawing/2014/main" id="{E7FFF245-8A0A-2749-A793-25B6F30E9636}"/>
                  </a:ext>
                </a:extLst>
              </p:cNvPr>
              <p:cNvSpPr>
                <a:spLocks/>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41" name="AutoShape 977">
                <a:extLst>
                  <a:ext uri="{FF2B5EF4-FFF2-40B4-BE49-F238E27FC236}">
                    <a16:creationId xmlns:a16="http://schemas.microsoft.com/office/drawing/2014/main" id="{774C1F7E-EF61-9041-A67B-B2D38BDB148F}"/>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42" name="AutoShape 978">
                <a:extLst>
                  <a:ext uri="{FF2B5EF4-FFF2-40B4-BE49-F238E27FC236}">
                    <a16:creationId xmlns:a16="http://schemas.microsoft.com/office/drawing/2014/main" id="{8321AD11-FD38-2140-803F-0861F460D9A8}"/>
                  </a:ext>
                </a:extLst>
              </p:cNvPr>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43" name="Oval 979">
                <a:extLst>
                  <a:ext uri="{FF2B5EF4-FFF2-40B4-BE49-F238E27FC236}">
                    <a16:creationId xmlns:a16="http://schemas.microsoft.com/office/drawing/2014/main" id="{3B03DD16-3989-194B-BD6E-9FAE3F6CDAAC}"/>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44" name="Oval 980">
                <a:extLst>
                  <a:ext uri="{FF2B5EF4-FFF2-40B4-BE49-F238E27FC236}">
                    <a16:creationId xmlns:a16="http://schemas.microsoft.com/office/drawing/2014/main" id="{FB43C4D6-3355-2049-A335-F477077CE12E}"/>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845" name="Oval 981">
                <a:extLst>
                  <a:ext uri="{FF2B5EF4-FFF2-40B4-BE49-F238E27FC236}">
                    <a16:creationId xmlns:a16="http://schemas.microsoft.com/office/drawing/2014/main" id="{8045FE53-47F3-754E-922B-AF14C0360602}"/>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46" name="Rectangle 982">
                <a:extLst>
                  <a:ext uri="{FF2B5EF4-FFF2-40B4-BE49-F238E27FC236}">
                    <a16:creationId xmlns:a16="http://schemas.microsoft.com/office/drawing/2014/main" id="{970F4A74-CE34-AE4C-A565-ABAC41470B99}"/>
                  </a:ext>
                </a:extLst>
              </p:cNvPr>
              <p:cNvSpPr>
                <a:spLocks noChangeArrowheads="1"/>
              </p:cNvSpPr>
              <p:nvPr/>
            </p:nvSpPr>
            <p:spPr bwMode="auto">
              <a:xfrm>
                <a:off x="5067" y="1837"/>
                <a:ext cx="80" cy="759"/>
              </a:xfrm>
              <a:prstGeom prst="rect">
                <a:avLst/>
              </a:prstGeom>
              <a:solidFill>
                <a:srgbClr val="29292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887" name="Freeform 2">
            <a:extLst>
              <a:ext uri="{FF2B5EF4-FFF2-40B4-BE49-F238E27FC236}">
                <a16:creationId xmlns:a16="http://schemas.microsoft.com/office/drawing/2014/main" id="{73B896A4-C009-EC47-9EB3-507C0C7CCB88}"/>
              </a:ext>
            </a:extLst>
          </p:cNvPr>
          <p:cNvSpPr>
            <a:spLocks/>
          </p:cNvSpPr>
          <p:nvPr/>
        </p:nvSpPr>
        <p:spPr bwMode="auto">
          <a:xfrm>
            <a:off x="4341668" y="5696917"/>
            <a:ext cx="4027487" cy="939800"/>
          </a:xfrm>
          <a:custGeom>
            <a:avLst/>
            <a:gdLst>
              <a:gd name="T0" fmla="*/ 2147483647 w 10001"/>
              <a:gd name="T1" fmla="*/ 2147483647 h 10125"/>
              <a:gd name="T2" fmla="*/ 2147483647 w 10001"/>
              <a:gd name="T3" fmla="*/ 2147483647 h 10125"/>
              <a:gd name="T4" fmla="*/ 2147483647 w 10001"/>
              <a:gd name="T5" fmla="*/ 2147483647 h 10125"/>
              <a:gd name="T6" fmla="*/ 2147483647 w 10001"/>
              <a:gd name="T7" fmla="*/ 0 h 10125"/>
              <a:gd name="T8" fmla="*/ 2147483647 w 10001"/>
              <a:gd name="T9" fmla="*/ 2147483647 h 10125"/>
              <a:gd name="T10" fmla="*/ 2147483647 w 10001"/>
              <a:gd name="T11" fmla="*/ 2147483647 h 10125"/>
              <a:gd name="T12" fmla="*/ 2147483647 w 10001"/>
              <a:gd name="T13" fmla="*/ 2147483647 h 10125"/>
              <a:gd name="T14" fmla="*/ 2147483647 w 10001"/>
              <a:gd name="T15" fmla="*/ 2147483647 h 10125"/>
              <a:gd name="T16" fmla="*/ 2147483647 w 10001"/>
              <a:gd name="T17" fmla="*/ 2147483647 h 10125"/>
              <a:gd name="T18" fmla="*/ 2147483647 w 10001"/>
              <a:gd name="T19" fmla="*/ 2147483647 h 10125"/>
              <a:gd name="T20" fmla="*/ 2147483647 w 10001"/>
              <a:gd name="T21" fmla="*/ 2147483647 h 10125"/>
              <a:gd name="T22" fmla="*/ 2147483647 w 10001"/>
              <a:gd name="T23" fmla="*/ 2147483647 h 10125"/>
              <a:gd name="T24" fmla="*/ 2147483647 w 10001"/>
              <a:gd name="T25" fmla="*/ 2147483647 h 10125"/>
              <a:gd name="T26" fmla="*/ 2147483647 w 10001"/>
              <a:gd name="T27" fmla="*/ 2147483647 h 10125"/>
              <a:gd name="T28" fmla="*/ 2147483647 w 10001"/>
              <a:gd name="T29" fmla="*/ 2147483647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888" name="Straight Connector 887">
            <a:extLst>
              <a:ext uri="{FF2B5EF4-FFF2-40B4-BE49-F238E27FC236}">
                <a16:creationId xmlns:a16="http://schemas.microsoft.com/office/drawing/2014/main" id="{BFDE916B-AF97-DB4F-88E3-3211F74E07F5}"/>
              </a:ext>
            </a:extLst>
          </p:cNvPr>
          <p:cNvCxnSpPr/>
          <p:nvPr/>
        </p:nvCxnSpPr>
        <p:spPr>
          <a:xfrm flipV="1">
            <a:off x="5011593" y="5847730"/>
            <a:ext cx="1316037" cy="131762"/>
          </a:xfrm>
          <a:prstGeom prst="line">
            <a:avLst/>
          </a:prstGeom>
          <a:noFill/>
          <a:ln w="12700" cap="flat" cmpd="sng" algn="ctr">
            <a:solidFill>
              <a:srgbClr val="000000"/>
            </a:solidFill>
            <a:prstDash val="solid"/>
          </a:ln>
          <a:effectLst/>
        </p:spPr>
      </p:cxnSp>
      <p:cxnSp>
        <p:nvCxnSpPr>
          <p:cNvPr id="889" name="Straight Connector 888">
            <a:extLst>
              <a:ext uri="{FF2B5EF4-FFF2-40B4-BE49-F238E27FC236}">
                <a16:creationId xmlns:a16="http://schemas.microsoft.com/office/drawing/2014/main" id="{11A6A20F-5B1F-E34C-A889-7D7216BC52A6}"/>
              </a:ext>
            </a:extLst>
          </p:cNvPr>
          <p:cNvCxnSpPr/>
          <p:nvPr/>
        </p:nvCxnSpPr>
        <p:spPr>
          <a:xfrm>
            <a:off x="4900468" y="6035055"/>
            <a:ext cx="2259012" cy="298450"/>
          </a:xfrm>
          <a:prstGeom prst="line">
            <a:avLst/>
          </a:prstGeom>
          <a:noFill/>
          <a:ln w="12700" cap="flat" cmpd="sng" algn="ctr">
            <a:solidFill>
              <a:srgbClr val="000000"/>
            </a:solidFill>
            <a:prstDash val="solid"/>
          </a:ln>
          <a:effectLst/>
        </p:spPr>
      </p:cxnSp>
      <p:cxnSp>
        <p:nvCxnSpPr>
          <p:cNvPr id="890" name="Straight Connector 889">
            <a:extLst>
              <a:ext uri="{FF2B5EF4-FFF2-40B4-BE49-F238E27FC236}">
                <a16:creationId xmlns:a16="http://schemas.microsoft.com/office/drawing/2014/main" id="{EC3A188E-9403-584D-9DE4-BD063B6A9984}"/>
              </a:ext>
            </a:extLst>
          </p:cNvPr>
          <p:cNvCxnSpPr/>
          <p:nvPr/>
        </p:nvCxnSpPr>
        <p:spPr>
          <a:xfrm>
            <a:off x="4913168" y="6139830"/>
            <a:ext cx="714375" cy="276225"/>
          </a:xfrm>
          <a:prstGeom prst="line">
            <a:avLst/>
          </a:prstGeom>
          <a:noFill/>
          <a:ln w="12700" cap="flat" cmpd="sng" algn="ctr">
            <a:solidFill>
              <a:srgbClr val="000000"/>
            </a:solidFill>
            <a:prstDash val="solid"/>
          </a:ln>
          <a:effectLst/>
        </p:spPr>
      </p:cxnSp>
      <p:cxnSp>
        <p:nvCxnSpPr>
          <p:cNvPr id="891" name="Straight Connector 890">
            <a:extLst>
              <a:ext uri="{FF2B5EF4-FFF2-40B4-BE49-F238E27FC236}">
                <a16:creationId xmlns:a16="http://schemas.microsoft.com/office/drawing/2014/main" id="{CA8EFEA7-A8AA-F945-BA1D-4ACB721622E5}"/>
              </a:ext>
            </a:extLst>
          </p:cNvPr>
          <p:cNvCxnSpPr/>
          <p:nvPr/>
        </p:nvCxnSpPr>
        <p:spPr>
          <a:xfrm flipV="1">
            <a:off x="5930755" y="6333505"/>
            <a:ext cx="1247775" cy="82550"/>
          </a:xfrm>
          <a:prstGeom prst="line">
            <a:avLst/>
          </a:prstGeom>
          <a:noFill/>
          <a:ln w="12700" cap="flat" cmpd="sng" algn="ctr">
            <a:solidFill>
              <a:srgbClr val="000000"/>
            </a:solidFill>
            <a:prstDash val="solid"/>
          </a:ln>
          <a:effectLst/>
        </p:spPr>
      </p:cxnSp>
      <p:cxnSp>
        <p:nvCxnSpPr>
          <p:cNvPr id="892" name="Straight Connector 891">
            <a:extLst>
              <a:ext uri="{FF2B5EF4-FFF2-40B4-BE49-F238E27FC236}">
                <a16:creationId xmlns:a16="http://schemas.microsoft.com/office/drawing/2014/main" id="{B2D0340F-062D-4B43-ADB5-74954D542D1B}"/>
              </a:ext>
            </a:extLst>
          </p:cNvPr>
          <p:cNvCxnSpPr/>
          <p:nvPr/>
        </p:nvCxnSpPr>
        <p:spPr>
          <a:xfrm>
            <a:off x="6591155" y="5881067"/>
            <a:ext cx="1057275" cy="123825"/>
          </a:xfrm>
          <a:prstGeom prst="line">
            <a:avLst/>
          </a:prstGeom>
          <a:noFill/>
          <a:ln w="12700" cap="flat" cmpd="sng" algn="ctr">
            <a:solidFill>
              <a:srgbClr val="000000"/>
            </a:solidFill>
            <a:prstDash val="solid"/>
          </a:ln>
          <a:effectLst/>
        </p:spPr>
      </p:cxnSp>
      <p:cxnSp>
        <p:nvCxnSpPr>
          <p:cNvPr id="893" name="Straight Connector 892">
            <a:extLst>
              <a:ext uri="{FF2B5EF4-FFF2-40B4-BE49-F238E27FC236}">
                <a16:creationId xmlns:a16="http://schemas.microsoft.com/office/drawing/2014/main" id="{694966F7-E79E-AC42-A981-710223649ACC}"/>
              </a:ext>
            </a:extLst>
          </p:cNvPr>
          <p:cNvCxnSpPr/>
          <p:nvPr/>
        </p:nvCxnSpPr>
        <p:spPr>
          <a:xfrm flipV="1">
            <a:off x="5875193" y="6035055"/>
            <a:ext cx="1790700" cy="298450"/>
          </a:xfrm>
          <a:prstGeom prst="line">
            <a:avLst/>
          </a:prstGeom>
          <a:noFill/>
          <a:ln w="12700" cap="flat" cmpd="sng" algn="ctr">
            <a:solidFill>
              <a:srgbClr val="000000"/>
            </a:solidFill>
            <a:prstDash val="solid"/>
          </a:ln>
          <a:effectLst/>
        </p:spPr>
      </p:cxnSp>
      <p:cxnSp>
        <p:nvCxnSpPr>
          <p:cNvPr id="894" name="Straight Connector 893">
            <a:extLst>
              <a:ext uri="{FF2B5EF4-FFF2-40B4-BE49-F238E27FC236}">
                <a16:creationId xmlns:a16="http://schemas.microsoft.com/office/drawing/2014/main" id="{E084439A-562F-9047-916D-8BFA8D983C78}"/>
              </a:ext>
            </a:extLst>
          </p:cNvPr>
          <p:cNvCxnSpPr/>
          <p:nvPr/>
        </p:nvCxnSpPr>
        <p:spPr>
          <a:xfrm flipV="1">
            <a:off x="7202343" y="6063630"/>
            <a:ext cx="588962" cy="269875"/>
          </a:xfrm>
          <a:prstGeom prst="line">
            <a:avLst/>
          </a:prstGeom>
          <a:noFill/>
          <a:ln w="12700" cap="flat" cmpd="sng" algn="ctr">
            <a:solidFill>
              <a:srgbClr val="000000"/>
            </a:solidFill>
            <a:prstDash val="solid"/>
          </a:ln>
          <a:effectLst/>
        </p:spPr>
      </p:cxnSp>
      <p:cxnSp>
        <p:nvCxnSpPr>
          <p:cNvPr id="895" name="Straight Connector 894">
            <a:extLst>
              <a:ext uri="{FF2B5EF4-FFF2-40B4-BE49-F238E27FC236}">
                <a16:creationId xmlns:a16="http://schemas.microsoft.com/office/drawing/2014/main" id="{B834EF84-01CE-DB43-AA3A-31C4F6601F10}"/>
              </a:ext>
            </a:extLst>
          </p:cNvPr>
          <p:cNvCxnSpPr/>
          <p:nvPr/>
        </p:nvCxnSpPr>
        <p:spPr>
          <a:xfrm>
            <a:off x="6345093" y="5847730"/>
            <a:ext cx="814387" cy="401637"/>
          </a:xfrm>
          <a:prstGeom prst="line">
            <a:avLst/>
          </a:prstGeom>
          <a:noFill/>
          <a:ln w="12700" cap="flat" cmpd="sng" algn="ctr">
            <a:solidFill>
              <a:srgbClr val="000000"/>
            </a:solidFill>
            <a:prstDash val="solid"/>
          </a:ln>
          <a:effectLst/>
        </p:spPr>
      </p:cxnSp>
      <p:grpSp>
        <p:nvGrpSpPr>
          <p:cNvPr id="896" name="Group 895">
            <a:extLst>
              <a:ext uri="{FF2B5EF4-FFF2-40B4-BE49-F238E27FC236}">
                <a16:creationId xmlns:a16="http://schemas.microsoft.com/office/drawing/2014/main" id="{711F93EB-336F-294F-9B30-EC65C9DC0F9C}"/>
              </a:ext>
            </a:extLst>
          </p:cNvPr>
          <p:cNvGrpSpPr>
            <a:grpSpLocks/>
          </p:cNvGrpSpPr>
          <p:nvPr/>
        </p:nvGrpSpPr>
        <p:grpSpPr bwMode="auto">
          <a:xfrm>
            <a:off x="3274868" y="2950542"/>
            <a:ext cx="6978650" cy="1096963"/>
            <a:chOff x="1526216" y="3003498"/>
            <a:chExt cx="6978041" cy="1096962"/>
          </a:xfrm>
        </p:grpSpPr>
        <p:sp>
          <p:nvSpPr>
            <p:cNvPr id="897" name="TextBox 399">
              <a:extLst>
                <a:ext uri="{FF2B5EF4-FFF2-40B4-BE49-F238E27FC236}">
                  <a16:creationId xmlns:a16="http://schemas.microsoft.com/office/drawing/2014/main" id="{02C371D3-2C1E-5244-9747-22984982BA7B}"/>
                </a:ext>
              </a:extLst>
            </p:cNvPr>
            <p:cNvSpPr txBox="1">
              <a:spLocks noChangeArrowheads="1"/>
            </p:cNvSpPr>
            <p:nvPr/>
          </p:nvSpPr>
          <p:spPr bwMode="auto">
            <a:xfrm>
              <a:off x="7714291" y="3628973"/>
              <a:ext cx="595313" cy="47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63"/>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ctr" defTabSz="914400" rtl="0" eaLnBrk="0" fontAlgn="base" latinLnBrk="0" hangingPunct="0">
                <a:lnSpc>
                  <a:spcPts val="1463"/>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plane</a:t>
              </a:r>
            </a:p>
          </p:txBody>
        </p:sp>
        <p:sp>
          <p:nvSpPr>
            <p:cNvPr id="898" name="TextBox 400">
              <a:extLst>
                <a:ext uri="{FF2B5EF4-FFF2-40B4-BE49-F238E27FC236}">
                  <a16:creationId xmlns:a16="http://schemas.microsoft.com/office/drawing/2014/main" id="{E9FCEA42-739D-C647-B0B2-29DF6799176C}"/>
                </a:ext>
              </a:extLst>
            </p:cNvPr>
            <p:cNvSpPr txBox="1">
              <a:spLocks noChangeArrowheads="1"/>
            </p:cNvSpPr>
            <p:nvPr/>
          </p:nvSpPr>
          <p:spPr bwMode="auto">
            <a:xfrm>
              <a:off x="7728579" y="3003498"/>
              <a:ext cx="709612" cy="47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63"/>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control</a:t>
              </a:r>
            </a:p>
            <a:p>
              <a:pPr marL="0" marR="0" lvl="0" indent="0" algn="ctr" defTabSz="914400" rtl="0" eaLnBrk="0" fontAlgn="base" latinLnBrk="0" hangingPunct="0">
                <a:lnSpc>
                  <a:spcPts val="1463"/>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plane</a:t>
              </a:r>
            </a:p>
          </p:txBody>
        </p:sp>
        <p:cxnSp>
          <p:nvCxnSpPr>
            <p:cNvPr id="899" name="Straight Connector 898">
              <a:extLst>
                <a:ext uri="{FF2B5EF4-FFF2-40B4-BE49-F238E27FC236}">
                  <a16:creationId xmlns:a16="http://schemas.microsoft.com/office/drawing/2014/main" id="{B4D02647-EB69-3549-8B8C-C214B4362D0C}"/>
                </a:ext>
              </a:extLst>
            </p:cNvPr>
            <p:cNvCxnSpPr/>
            <p:nvPr/>
          </p:nvCxnSpPr>
          <p:spPr bwMode="auto">
            <a:xfrm flipV="1">
              <a:off x="1526216" y="3579760"/>
              <a:ext cx="6978041" cy="11112"/>
            </a:xfrm>
            <a:prstGeom prst="line">
              <a:avLst/>
            </a:prstGeom>
            <a:noFill/>
            <a:ln w="25400" cap="flat" cmpd="sng" algn="ctr">
              <a:solidFill>
                <a:srgbClr val="000000"/>
              </a:solidFill>
              <a:prstDash val="dash"/>
            </a:ln>
            <a:effectLst/>
          </p:spPr>
        </p:cxnSp>
      </p:grpSp>
      <p:grpSp>
        <p:nvGrpSpPr>
          <p:cNvPr id="900" name="Group 899">
            <a:extLst>
              <a:ext uri="{FF2B5EF4-FFF2-40B4-BE49-F238E27FC236}">
                <a16:creationId xmlns:a16="http://schemas.microsoft.com/office/drawing/2014/main" id="{D1C980A1-7A81-E64E-86E7-AE4ADB468ED3}"/>
              </a:ext>
            </a:extLst>
          </p:cNvPr>
          <p:cNvGrpSpPr>
            <a:grpSpLocks/>
          </p:cNvGrpSpPr>
          <p:nvPr/>
        </p:nvGrpSpPr>
        <p:grpSpPr bwMode="auto">
          <a:xfrm>
            <a:off x="4186093" y="2682255"/>
            <a:ext cx="4295775" cy="320675"/>
            <a:chOff x="2433511" y="2792111"/>
            <a:chExt cx="4296530" cy="320561"/>
          </a:xfrm>
        </p:grpSpPr>
        <p:grpSp>
          <p:nvGrpSpPr>
            <p:cNvPr id="901" name="Group 401">
              <a:extLst>
                <a:ext uri="{FF2B5EF4-FFF2-40B4-BE49-F238E27FC236}">
                  <a16:creationId xmlns:a16="http://schemas.microsoft.com/office/drawing/2014/main" id="{0C7ACA51-7903-9B4D-A9BA-79FE11C0D1D4}"/>
                </a:ext>
              </a:extLst>
            </p:cNvPr>
            <p:cNvGrpSpPr>
              <a:grpSpLocks/>
            </p:cNvGrpSpPr>
            <p:nvPr/>
          </p:nvGrpSpPr>
          <p:grpSpPr bwMode="auto">
            <a:xfrm>
              <a:off x="2433511" y="2794083"/>
              <a:ext cx="349250" cy="317387"/>
              <a:chOff x="2931664" y="3912603"/>
              <a:chExt cx="430450" cy="329314"/>
            </a:xfrm>
          </p:grpSpPr>
          <p:sp>
            <p:nvSpPr>
              <p:cNvPr id="922" name="Rectangle 921">
                <a:extLst>
                  <a:ext uri="{FF2B5EF4-FFF2-40B4-BE49-F238E27FC236}">
                    <a16:creationId xmlns:a16="http://schemas.microsoft.com/office/drawing/2014/main" id="{4D33FA09-AAF7-044A-A5A8-F3F23C68AF3C}"/>
                  </a:ext>
                </a:extLst>
              </p:cNvPr>
              <p:cNvSpPr/>
              <p:nvPr/>
            </p:nvSpPr>
            <p:spPr>
              <a:xfrm>
                <a:off x="2937534" y="3912203"/>
                <a:ext cx="424655"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23" name="Straight Connector 922">
                <a:extLst>
                  <a:ext uri="{FF2B5EF4-FFF2-40B4-BE49-F238E27FC236}">
                    <a16:creationId xmlns:a16="http://schemas.microsoft.com/office/drawing/2014/main" id="{C201AD05-8A56-4949-B304-A2A9AB5DD587}"/>
                  </a:ext>
                </a:extLst>
              </p:cNvPr>
              <p:cNvCxnSpPr/>
              <p:nvPr/>
            </p:nvCxnSpPr>
            <p:spPr>
              <a:xfrm>
                <a:off x="2931664" y="4004411"/>
                <a:ext cx="424654" cy="0"/>
              </a:xfrm>
              <a:prstGeom prst="line">
                <a:avLst/>
              </a:prstGeom>
              <a:noFill/>
              <a:ln w="3175" cap="flat" cmpd="sng" algn="ctr">
                <a:solidFill>
                  <a:srgbClr val="CC0000"/>
                </a:solidFill>
                <a:prstDash val="solid"/>
              </a:ln>
              <a:effectLst/>
            </p:spPr>
          </p:cxnSp>
          <p:cxnSp>
            <p:nvCxnSpPr>
              <p:cNvPr id="924" name="Straight Connector 923">
                <a:extLst>
                  <a:ext uri="{FF2B5EF4-FFF2-40B4-BE49-F238E27FC236}">
                    <a16:creationId xmlns:a16="http://schemas.microsoft.com/office/drawing/2014/main" id="{ED7C9AD7-08A8-D942-BF3A-F53E94AF4B95}"/>
                  </a:ext>
                </a:extLst>
              </p:cNvPr>
              <p:cNvCxnSpPr/>
              <p:nvPr/>
            </p:nvCxnSpPr>
            <p:spPr>
              <a:xfrm>
                <a:off x="2931664" y="4066980"/>
                <a:ext cx="424654" cy="0"/>
              </a:xfrm>
              <a:prstGeom prst="line">
                <a:avLst/>
              </a:prstGeom>
              <a:noFill/>
              <a:ln w="3175" cap="flat" cmpd="sng" algn="ctr">
                <a:solidFill>
                  <a:srgbClr val="CC0000"/>
                </a:solidFill>
                <a:prstDash val="solid"/>
              </a:ln>
              <a:effectLst/>
            </p:spPr>
          </p:cxnSp>
          <p:cxnSp>
            <p:nvCxnSpPr>
              <p:cNvPr id="925" name="Straight Connector 924">
                <a:extLst>
                  <a:ext uri="{FF2B5EF4-FFF2-40B4-BE49-F238E27FC236}">
                    <a16:creationId xmlns:a16="http://schemas.microsoft.com/office/drawing/2014/main" id="{143A10B8-06CC-D647-AEF7-2670CD772003}"/>
                  </a:ext>
                </a:extLst>
              </p:cNvPr>
              <p:cNvCxnSpPr>
                <a:stCxn id="922" idx="2"/>
              </p:cNvCxnSpPr>
              <p:nvPr/>
            </p:nvCxnSpPr>
            <p:spPr>
              <a:xfrm flipH="1" flipV="1">
                <a:off x="3148883" y="4004411"/>
                <a:ext cx="0" cy="237106"/>
              </a:xfrm>
              <a:prstGeom prst="line">
                <a:avLst/>
              </a:prstGeom>
              <a:noFill/>
              <a:ln w="3175" cap="flat" cmpd="sng" algn="ctr">
                <a:solidFill>
                  <a:srgbClr val="CC0000"/>
                </a:solidFill>
                <a:prstDash val="solid"/>
              </a:ln>
              <a:effectLst/>
            </p:spPr>
          </p:cxnSp>
        </p:grpSp>
        <p:grpSp>
          <p:nvGrpSpPr>
            <p:cNvPr id="902" name="Group 406">
              <a:extLst>
                <a:ext uri="{FF2B5EF4-FFF2-40B4-BE49-F238E27FC236}">
                  <a16:creationId xmlns:a16="http://schemas.microsoft.com/office/drawing/2014/main" id="{508A07A5-EEA9-904C-A972-4C4DADB52684}"/>
                </a:ext>
              </a:extLst>
            </p:cNvPr>
            <p:cNvGrpSpPr>
              <a:grpSpLocks/>
            </p:cNvGrpSpPr>
            <p:nvPr/>
          </p:nvGrpSpPr>
          <p:grpSpPr bwMode="auto">
            <a:xfrm>
              <a:off x="3348666" y="2792111"/>
              <a:ext cx="350838" cy="317387"/>
              <a:chOff x="2931664" y="3912603"/>
              <a:chExt cx="430450" cy="329314"/>
            </a:xfrm>
          </p:grpSpPr>
          <p:sp>
            <p:nvSpPr>
              <p:cNvPr id="918" name="Rectangle 917">
                <a:extLst>
                  <a:ext uri="{FF2B5EF4-FFF2-40B4-BE49-F238E27FC236}">
                    <a16:creationId xmlns:a16="http://schemas.microsoft.com/office/drawing/2014/main" id="{3F286581-2453-1F47-8CC7-5657614015DB}"/>
                  </a:ext>
                </a:extLst>
              </p:cNvPr>
              <p:cNvSpPr/>
              <p:nvPr/>
            </p:nvSpPr>
            <p:spPr>
              <a:xfrm>
                <a:off x="2936779" y="3912603"/>
                <a:ext cx="424681"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19" name="Straight Connector 918">
                <a:extLst>
                  <a:ext uri="{FF2B5EF4-FFF2-40B4-BE49-F238E27FC236}">
                    <a16:creationId xmlns:a16="http://schemas.microsoft.com/office/drawing/2014/main" id="{30F55D65-689B-184E-A7EE-17D45743B000}"/>
                  </a:ext>
                </a:extLst>
              </p:cNvPr>
              <p:cNvCxnSpPr/>
              <p:nvPr/>
            </p:nvCxnSpPr>
            <p:spPr>
              <a:xfrm>
                <a:off x="2930935" y="4004811"/>
                <a:ext cx="424681" cy="0"/>
              </a:xfrm>
              <a:prstGeom prst="line">
                <a:avLst/>
              </a:prstGeom>
              <a:noFill/>
              <a:ln w="3175" cap="flat" cmpd="sng" algn="ctr">
                <a:solidFill>
                  <a:srgbClr val="CC0000"/>
                </a:solidFill>
                <a:prstDash val="solid"/>
              </a:ln>
              <a:effectLst/>
            </p:spPr>
          </p:cxnSp>
          <p:cxnSp>
            <p:nvCxnSpPr>
              <p:cNvPr id="920" name="Straight Connector 919">
                <a:extLst>
                  <a:ext uri="{FF2B5EF4-FFF2-40B4-BE49-F238E27FC236}">
                    <a16:creationId xmlns:a16="http://schemas.microsoft.com/office/drawing/2014/main" id="{076ADE22-2AEF-5040-9FA3-121B2C370E3A}"/>
                  </a:ext>
                </a:extLst>
              </p:cNvPr>
              <p:cNvCxnSpPr/>
              <p:nvPr/>
            </p:nvCxnSpPr>
            <p:spPr>
              <a:xfrm>
                <a:off x="2930935" y="4067381"/>
                <a:ext cx="424681" cy="0"/>
              </a:xfrm>
              <a:prstGeom prst="line">
                <a:avLst/>
              </a:prstGeom>
              <a:noFill/>
              <a:ln w="3175" cap="flat" cmpd="sng" algn="ctr">
                <a:solidFill>
                  <a:srgbClr val="CC0000"/>
                </a:solidFill>
                <a:prstDash val="solid"/>
              </a:ln>
              <a:effectLst/>
            </p:spPr>
          </p:cxnSp>
          <p:cxnSp>
            <p:nvCxnSpPr>
              <p:cNvPr id="921" name="Straight Connector 920">
                <a:extLst>
                  <a:ext uri="{FF2B5EF4-FFF2-40B4-BE49-F238E27FC236}">
                    <a16:creationId xmlns:a16="http://schemas.microsoft.com/office/drawing/2014/main" id="{F2B6C973-6DE4-2349-9A6A-64B1F7541845}"/>
                  </a:ext>
                </a:extLst>
              </p:cNvPr>
              <p:cNvCxnSpPr>
                <a:stCxn id="918" idx="2"/>
              </p:cNvCxnSpPr>
              <p:nvPr/>
            </p:nvCxnSpPr>
            <p:spPr>
              <a:xfrm flipH="1" flipV="1">
                <a:off x="3147171" y="4004811"/>
                <a:ext cx="1949" cy="237106"/>
              </a:xfrm>
              <a:prstGeom prst="line">
                <a:avLst/>
              </a:prstGeom>
              <a:noFill/>
              <a:ln w="3175" cap="flat" cmpd="sng" algn="ctr">
                <a:solidFill>
                  <a:srgbClr val="CC0000"/>
                </a:solidFill>
                <a:prstDash val="solid"/>
              </a:ln>
              <a:effectLst/>
            </p:spPr>
          </p:cxnSp>
        </p:grpSp>
        <p:grpSp>
          <p:nvGrpSpPr>
            <p:cNvPr id="903" name="Group 411">
              <a:extLst>
                <a:ext uri="{FF2B5EF4-FFF2-40B4-BE49-F238E27FC236}">
                  <a16:creationId xmlns:a16="http://schemas.microsoft.com/office/drawing/2014/main" id="{AB449866-D0BC-6B4F-801B-0FA210DD8325}"/>
                </a:ext>
              </a:extLst>
            </p:cNvPr>
            <p:cNvGrpSpPr>
              <a:grpSpLocks/>
            </p:cNvGrpSpPr>
            <p:nvPr/>
          </p:nvGrpSpPr>
          <p:grpSpPr bwMode="auto">
            <a:xfrm>
              <a:off x="4182104" y="2792111"/>
              <a:ext cx="350837" cy="317387"/>
              <a:chOff x="2931664" y="3912603"/>
              <a:chExt cx="430450" cy="329314"/>
            </a:xfrm>
          </p:grpSpPr>
          <p:sp>
            <p:nvSpPr>
              <p:cNvPr id="914" name="Rectangle 913">
                <a:extLst>
                  <a:ext uri="{FF2B5EF4-FFF2-40B4-BE49-F238E27FC236}">
                    <a16:creationId xmlns:a16="http://schemas.microsoft.com/office/drawing/2014/main" id="{4E4F9BC1-F5BE-B344-A249-E838C680C739}"/>
                  </a:ext>
                </a:extLst>
              </p:cNvPr>
              <p:cNvSpPr/>
              <p:nvPr/>
            </p:nvSpPr>
            <p:spPr>
              <a:xfrm>
                <a:off x="2936958" y="3912603"/>
                <a:ext cx="424682"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15" name="Straight Connector 914">
                <a:extLst>
                  <a:ext uri="{FF2B5EF4-FFF2-40B4-BE49-F238E27FC236}">
                    <a16:creationId xmlns:a16="http://schemas.microsoft.com/office/drawing/2014/main" id="{DB20F410-274B-C043-A0B4-75FDB2F514FF}"/>
                  </a:ext>
                </a:extLst>
              </p:cNvPr>
              <p:cNvCxnSpPr/>
              <p:nvPr/>
            </p:nvCxnSpPr>
            <p:spPr>
              <a:xfrm>
                <a:off x="2931113" y="4004811"/>
                <a:ext cx="424682" cy="0"/>
              </a:xfrm>
              <a:prstGeom prst="line">
                <a:avLst/>
              </a:prstGeom>
              <a:noFill/>
              <a:ln w="3175" cap="flat" cmpd="sng" algn="ctr">
                <a:solidFill>
                  <a:srgbClr val="CC0000"/>
                </a:solidFill>
                <a:prstDash val="solid"/>
              </a:ln>
              <a:effectLst/>
            </p:spPr>
          </p:cxnSp>
          <p:cxnSp>
            <p:nvCxnSpPr>
              <p:cNvPr id="916" name="Straight Connector 915">
                <a:extLst>
                  <a:ext uri="{FF2B5EF4-FFF2-40B4-BE49-F238E27FC236}">
                    <a16:creationId xmlns:a16="http://schemas.microsoft.com/office/drawing/2014/main" id="{7E028785-0101-4B45-BBD3-8308680B4792}"/>
                  </a:ext>
                </a:extLst>
              </p:cNvPr>
              <p:cNvCxnSpPr/>
              <p:nvPr/>
            </p:nvCxnSpPr>
            <p:spPr>
              <a:xfrm>
                <a:off x="2931113" y="4067381"/>
                <a:ext cx="424682" cy="0"/>
              </a:xfrm>
              <a:prstGeom prst="line">
                <a:avLst/>
              </a:prstGeom>
              <a:noFill/>
              <a:ln w="3175" cap="flat" cmpd="sng" algn="ctr">
                <a:solidFill>
                  <a:srgbClr val="CC0000"/>
                </a:solidFill>
                <a:prstDash val="solid"/>
              </a:ln>
              <a:effectLst/>
            </p:spPr>
          </p:cxnSp>
          <p:cxnSp>
            <p:nvCxnSpPr>
              <p:cNvPr id="917" name="Straight Connector 916">
                <a:extLst>
                  <a:ext uri="{FF2B5EF4-FFF2-40B4-BE49-F238E27FC236}">
                    <a16:creationId xmlns:a16="http://schemas.microsoft.com/office/drawing/2014/main" id="{A47B9AA0-7155-B643-A937-D99E939A959D}"/>
                  </a:ext>
                </a:extLst>
              </p:cNvPr>
              <p:cNvCxnSpPr>
                <a:stCxn id="914" idx="2"/>
              </p:cNvCxnSpPr>
              <p:nvPr/>
            </p:nvCxnSpPr>
            <p:spPr>
              <a:xfrm flipH="1" flipV="1">
                <a:off x="3147351" y="4004811"/>
                <a:ext cx="1947" cy="237106"/>
              </a:xfrm>
              <a:prstGeom prst="line">
                <a:avLst/>
              </a:prstGeom>
              <a:noFill/>
              <a:ln w="3175" cap="flat" cmpd="sng" algn="ctr">
                <a:solidFill>
                  <a:srgbClr val="CC0000"/>
                </a:solidFill>
                <a:prstDash val="solid"/>
              </a:ln>
              <a:effectLst/>
            </p:spPr>
          </p:cxnSp>
        </p:grpSp>
        <p:grpSp>
          <p:nvGrpSpPr>
            <p:cNvPr id="904" name="Group 416">
              <a:extLst>
                <a:ext uri="{FF2B5EF4-FFF2-40B4-BE49-F238E27FC236}">
                  <a16:creationId xmlns:a16="http://schemas.microsoft.com/office/drawing/2014/main" id="{6CFC219B-7363-534F-BBB9-2940C18F6DDC}"/>
                </a:ext>
              </a:extLst>
            </p:cNvPr>
            <p:cNvGrpSpPr>
              <a:grpSpLocks/>
            </p:cNvGrpSpPr>
            <p:nvPr/>
          </p:nvGrpSpPr>
          <p:grpSpPr bwMode="auto">
            <a:xfrm>
              <a:off x="5374316" y="2795285"/>
              <a:ext cx="349250" cy="317387"/>
              <a:chOff x="2931664" y="3912603"/>
              <a:chExt cx="430450" cy="329314"/>
            </a:xfrm>
          </p:grpSpPr>
          <p:sp>
            <p:nvSpPr>
              <p:cNvPr id="910" name="Rectangle 909">
                <a:extLst>
                  <a:ext uri="{FF2B5EF4-FFF2-40B4-BE49-F238E27FC236}">
                    <a16:creationId xmlns:a16="http://schemas.microsoft.com/office/drawing/2014/main" id="{A90F17FE-7DC7-C744-AC85-74012E165AB3}"/>
                  </a:ext>
                </a:extLst>
              </p:cNvPr>
              <p:cNvSpPr/>
              <p:nvPr/>
            </p:nvSpPr>
            <p:spPr>
              <a:xfrm>
                <a:off x="2937241" y="3912603"/>
                <a:ext cx="424655"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11" name="Straight Connector 910">
                <a:extLst>
                  <a:ext uri="{FF2B5EF4-FFF2-40B4-BE49-F238E27FC236}">
                    <a16:creationId xmlns:a16="http://schemas.microsoft.com/office/drawing/2014/main" id="{493DE14E-A2F1-A249-AD60-B96754D395E1}"/>
                  </a:ext>
                </a:extLst>
              </p:cNvPr>
              <p:cNvCxnSpPr/>
              <p:nvPr/>
            </p:nvCxnSpPr>
            <p:spPr>
              <a:xfrm>
                <a:off x="2931371" y="4004811"/>
                <a:ext cx="424654" cy="0"/>
              </a:xfrm>
              <a:prstGeom prst="line">
                <a:avLst/>
              </a:prstGeom>
              <a:noFill/>
              <a:ln w="3175" cap="flat" cmpd="sng" algn="ctr">
                <a:solidFill>
                  <a:srgbClr val="CC0000"/>
                </a:solidFill>
                <a:prstDash val="solid"/>
              </a:ln>
              <a:effectLst/>
            </p:spPr>
          </p:cxnSp>
          <p:cxnSp>
            <p:nvCxnSpPr>
              <p:cNvPr id="912" name="Straight Connector 911">
                <a:extLst>
                  <a:ext uri="{FF2B5EF4-FFF2-40B4-BE49-F238E27FC236}">
                    <a16:creationId xmlns:a16="http://schemas.microsoft.com/office/drawing/2014/main" id="{8DFE02DA-2A86-4844-B164-F4DC02A4123A}"/>
                  </a:ext>
                </a:extLst>
              </p:cNvPr>
              <p:cNvCxnSpPr/>
              <p:nvPr/>
            </p:nvCxnSpPr>
            <p:spPr>
              <a:xfrm>
                <a:off x="2931371" y="4067381"/>
                <a:ext cx="424654" cy="0"/>
              </a:xfrm>
              <a:prstGeom prst="line">
                <a:avLst/>
              </a:prstGeom>
              <a:noFill/>
              <a:ln w="3175" cap="flat" cmpd="sng" algn="ctr">
                <a:solidFill>
                  <a:srgbClr val="CC0000"/>
                </a:solidFill>
                <a:prstDash val="solid"/>
              </a:ln>
              <a:effectLst/>
            </p:spPr>
          </p:cxnSp>
          <p:cxnSp>
            <p:nvCxnSpPr>
              <p:cNvPr id="913" name="Straight Connector 912">
                <a:extLst>
                  <a:ext uri="{FF2B5EF4-FFF2-40B4-BE49-F238E27FC236}">
                    <a16:creationId xmlns:a16="http://schemas.microsoft.com/office/drawing/2014/main" id="{C4AA7EE7-5C2E-8D48-989F-F7194666A353}"/>
                  </a:ext>
                </a:extLst>
              </p:cNvPr>
              <p:cNvCxnSpPr>
                <a:stCxn id="910" idx="2"/>
              </p:cNvCxnSpPr>
              <p:nvPr/>
            </p:nvCxnSpPr>
            <p:spPr>
              <a:xfrm flipH="1" flipV="1">
                <a:off x="3148590" y="4004811"/>
                <a:ext cx="0" cy="237106"/>
              </a:xfrm>
              <a:prstGeom prst="line">
                <a:avLst/>
              </a:prstGeom>
              <a:noFill/>
              <a:ln w="3175" cap="flat" cmpd="sng" algn="ctr">
                <a:solidFill>
                  <a:srgbClr val="CC0000"/>
                </a:solidFill>
                <a:prstDash val="solid"/>
              </a:ln>
              <a:effectLst/>
            </p:spPr>
          </p:cxnSp>
        </p:grpSp>
        <p:grpSp>
          <p:nvGrpSpPr>
            <p:cNvPr id="905" name="Group 421">
              <a:extLst>
                <a:ext uri="{FF2B5EF4-FFF2-40B4-BE49-F238E27FC236}">
                  <a16:creationId xmlns:a16="http://schemas.microsoft.com/office/drawing/2014/main" id="{1FA36B18-95B0-CB4E-95BE-59E9718161E7}"/>
                </a:ext>
              </a:extLst>
            </p:cNvPr>
            <p:cNvGrpSpPr>
              <a:grpSpLocks/>
            </p:cNvGrpSpPr>
            <p:nvPr/>
          </p:nvGrpSpPr>
          <p:grpSpPr bwMode="auto">
            <a:xfrm>
              <a:off x="6379204" y="2792111"/>
              <a:ext cx="350837" cy="317387"/>
              <a:chOff x="2931664" y="3912603"/>
              <a:chExt cx="430450" cy="329314"/>
            </a:xfrm>
          </p:grpSpPr>
          <p:sp>
            <p:nvSpPr>
              <p:cNvPr id="906" name="Rectangle 905">
                <a:extLst>
                  <a:ext uri="{FF2B5EF4-FFF2-40B4-BE49-F238E27FC236}">
                    <a16:creationId xmlns:a16="http://schemas.microsoft.com/office/drawing/2014/main" id="{EE684161-8E76-E041-95F6-E692F09DB739}"/>
                  </a:ext>
                </a:extLst>
              </p:cNvPr>
              <p:cNvSpPr/>
              <p:nvPr/>
            </p:nvSpPr>
            <p:spPr>
              <a:xfrm>
                <a:off x="2937432" y="3912603"/>
                <a:ext cx="424682"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07" name="Straight Connector 906">
                <a:extLst>
                  <a:ext uri="{FF2B5EF4-FFF2-40B4-BE49-F238E27FC236}">
                    <a16:creationId xmlns:a16="http://schemas.microsoft.com/office/drawing/2014/main" id="{7927B3EE-2CC2-B44C-94F1-B69CA0A815A2}"/>
                  </a:ext>
                </a:extLst>
              </p:cNvPr>
              <p:cNvCxnSpPr/>
              <p:nvPr/>
            </p:nvCxnSpPr>
            <p:spPr>
              <a:xfrm>
                <a:off x="2931587" y="4004811"/>
                <a:ext cx="424682" cy="0"/>
              </a:xfrm>
              <a:prstGeom prst="line">
                <a:avLst/>
              </a:prstGeom>
              <a:noFill/>
              <a:ln w="3175" cap="flat" cmpd="sng" algn="ctr">
                <a:solidFill>
                  <a:srgbClr val="CC0000"/>
                </a:solidFill>
                <a:prstDash val="solid"/>
              </a:ln>
              <a:effectLst/>
            </p:spPr>
          </p:cxnSp>
          <p:cxnSp>
            <p:nvCxnSpPr>
              <p:cNvPr id="908" name="Straight Connector 907">
                <a:extLst>
                  <a:ext uri="{FF2B5EF4-FFF2-40B4-BE49-F238E27FC236}">
                    <a16:creationId xmlns:a16="http://schemas.microsoft.com/office/drawing/2014/main" id="{89B6595F-CFF0-3B40-B47C-ADB86E974281}"/>
                  </a:ext>
                </a:extLst>
              </p:cNvPr>
              <p:cNvCxnSpPr/>
              <p:nvPr/>
            </p:nvCxnSpPr>
            <p:spPr>
              <a:xfrm>
                <a:off x="2931587" y="4067381"/>
                <a:ext cx="424682" cy="0"/>
              </a:xfrm>
              <a:prstGeom prst="line">
                <a:avLst/>
              </a:prstGeom>
              <a:noFill/>
              <a:ln w="3175" cap="flat" cmpd="sng" algn="ctr">
                <a:solidFill>
                  <a:srgbClr val="CC0000"/>
                </a:solidFill>
                <a:prstDash val="solid"/>
              </a:ln>
              <a:effectLst/>
            </p:spPr>
          </p:cxnSp>
          <p:cxnSp>
            <p:nvCxnSpPr>
              <p:cNvPr id="909" name="Straight Connector 908">
                <a:extLst>
                  <a:ext uri="{FF2B5EF4-FFF2-40B4-BE49-F238E27FC236}">
                    <a16:creationId xmlns:a16="http://schemas.microsoft.com/office/drawing/2014/main" id="{C551D2B6-035F-CE4D-A43A-5FFB5AFCEED5}"/>
                  </a:ext>
                </a:extLst>
              </p:cNvPr>
              <p:cNvCxnSpPr>
                <a:stCxn id="906" idx="2"/>
              </p:cNvCxnSpPr>
              <p:nvPr/>
            </p:nvCxnSpPr>
            <p:spPr>
              <a:xfrm flipH="1" flipV="1">
                <a:off x="3147825" y="4004811"/>
                <a:ext cx="1947" cy="237106"/>
              </a:xfrm>
              <a:prstGeom prst="line">
                <a:avLst/>
              </a:prstGeom>
              <a:noFill/>
              <a:ln w="3175" cap="flat" cmpd="sng" algn="ctr">
                <a:solidFill>
                  <a:srgbClr val="CC0000"/>
                </a:solidFill>
                <a:prstDash val="solid"/>
              </a:ln>
              <a:effectLst/>
            </p:spPr>
          </p:cxnSp>
        </p:grpSp>
      </p:grpSp>
      <p:grpSp>
        <p:nvGrpSpPr>
          <p:cNvPr id="926" name="Group 925">
            <a:extLst>
              <a:ext uri="{FF2B5EF4-FFF2-40B4-BE49-F238E27FC236}">
                <a16:creationId xmlns:a16="http://schemas.microsoft.com/office/drawing/2014/main" id="{A988FEAF-222E-2C4B-8C38-8B6C17D4D63D}"/>
              </a:ext>
            </a:extLst>
          </p:cNvPr>
          <p:cNvGrpSpPr>
            <a:grpSpLocks/>
          </p:cNvGrpSpPr>
          <p:nvPr/>
        </p:nvGrpSpPr>
        <p:grpSpPr bwMode="auto">
          <a:xfrm>
            <a:off x="3605068" y="3656980"/>
            <a:ext cx="5211762" cy="2740025"/>
            <a:chOff x="1856416" y="3709935"/>
            <a:chExt cx="5211763" cy="2739614"/>
          </a:xfrm>
        </p:grpSpPr>
        <p:sp>
          <p:nvSpPr>
            <p:cNvPr id="927" name="Freeform 926">
              <a:extLst>
                <a:ext uri="{FF2B5EF4-FFF2-40B4-BE49-F238E27FC236}">
                  <a16:creationId xmlns:a16="http://schemas.microsoft.com/office/drawing/2014/main" id="{875BCAC4-B573-D54B-BF32-094096F89D98}"/>
                </a:ext>
              </a:extLst>
            </p:cNvPr>
            <p:cNvSpPr/>
            <p:nvPr/>
          </p:nvSpPr>
          <p:spPr>
            <a:xfrm>
              <a:off x="1877053" y="5330529"/>
              <a:ext cx="1281113" cy="758711"/>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325315"/>
                <a:gd name="connsiteY0" fmla="*/ 1160935 h 1160935"/>
                <a:gd name="connsiteX1" fmla="*/ 0 w 1325315"/>
                <a:gd name="connsiteY1" fmla="*/ 0 h 1160935"/>
                <a:gd name="connsiteX2" fmla="*/ 1040633 w 1325315"/>
                <a:gd name="connsiteY2" fmla="*/ 16785 h 1160935"/>
                <a:gd name="connsiteX3" fmla="*/ 1214315 w 1325315"/>
                <a:gd name="connsiteY3" fmla="*/ 1064597 h 1160935"/>
                <a:gd name="connsiteX4" fmla="*/ 448507 w 1325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25166 w 1340486"/>
                <a:gd name="connsiteY0" fmla="*/ 746482 h 746482"/>
                <a:gd name="connsiteX1" fmla="*/ 0 w 1340486"/>
                <a:gd name="connsiteY1" fmla="*/ 51716 h 746482"/>
                <a:gd name="connsiteX2" fmla="*/ 1059218 w 1340486"/>
                <a:gd name="connsiteY2" fmla="*/ 355 h 746482"/>
                <a:gd name="connsiteX3" fmla="*/ 1340486 w 1340486"/>
                <a:gd name="connsiteY3" fmla="*/ 709789 h 746482"/>
                <a:gd name="connsiteX4" fmla="*/ 1025166 w 1340486"/>
                <a:gd name="connsiteY4" fmla="*/ 746482 h 746482"/>
                <a:gd name="connsiteX0" fmla="*/ 1025166 w 1340486"/>
                <a:gd name="connsiteY0" fmla="*/ 746482 h 746482"/>
                <a:gd name="connsiteX1" fmla="*/ 0 w 1340486"/>
                <a:gd name="connsiteY1" fmla="*/ 51716 h 746482"/>
                <a:gd name="connsiteX2" fmla="*/ 1059218 w 1340486"/>
                <a:gd name="connsiteY2" fmla="*/ 355 h 746482"/>
                <a:gd name="connsiteX3" fmla="*/ 1340486 w 1340486"/>
                <a:gd name="connsiteY3" fmla="*/ 709789 h 746482"/>
                <a:gd name="connsiteX4" fmla="*/ 1025166 w 1340486"/>
                <a:gd name="connsiteY4" fmla="*/ 746482 h 746482"/>
                <a:gd name="connsiteX0" fmla="*/ 965179 w 1280499"/>
                <a:gd name="connsiteY0" fmla="*/ 759828 h 759828"/>
                <a:gd name="connsiteX1" fmla="*/ 0 w 1280499"/>
                <a:gd name="connsiteY1" fmla="*/ 0 h 759828"/>
                <a:gd name="connsiteX2" fmla="*/ 999231 w 1280499"/>
                <a:gd name="connsiteY2" fmla="*/ 13701 h 759828"/>
                <a:gd name="connsiteX3" fmla="*/ 1280499 w 1280499"/>
                <a:gd name="connsiteY3" fmla="*/ 723135 h 759828"/>
                <a:gd name="connsiteX4" fmla="*/ 965179 w 1280499"/>
                <a:gd name="connsiteY4" fmla="*/ 759828 h 759828"/>
                <a:gd name="connsiteX0" fmla="*/ 965179 w 1280499"/>
                <a:gd name="connsiteY0" fmla="*/ 759828 h 759828"/>
                <a:gd name="connsiteX1" fmla="*/ 0 w 1280499"/>
                <a:gd name="connsiteY1" fmla="*/ 0 h 759828"/>
                <a:gd name="connsiteX2" fmla="*/ 999231 w 1280499"/>
                <a:gd name="connsiteY2" fmla="*/ 13701 h 759828"/>
                <a:gd name="connsiteX3" fmla="*/ 1280499 w 1280499"/>
                <a:gd name="connsiteY3" fmla="*/ 723135 h 759828"/>
                <a:gd name="connsiteX4" fmla="*/ 965179 w 1280499"/>
                <a:gd name="connsiteY4" fmla="*/ 759828 h 759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99" h="759828">
                  <a:moveTo>
                    <a:pt x="965179" y="759828"/>
                  </a:moveTo>
                  <a:cubicBezTo>
                    <a:pt x="301565" y="231725"/>
                    <a:pt x="628999" y="498939"/>
                    <a:pt x="0" y="0"/>
                  </a:cubicBezTo>
                  <a:lnTo>
                    <a:pt x="999231" y="13701"/>
                  </a:lnTo>
                  <a:cubicBezTo>
                    <a:pt x="1112985" y="379881"/>
                    <a:pt x="1055867" y="236107"/>
                    <a:pt x="1280499" y="723135"/>
                  </a:cubicBezTo>
                  <a:cubicBezTo>
                    <a:pt x="1186079" y="728668"/>
                    <a:pt x="1127207" y="701414"/>
                    <a:pt x="965179" y="759828"/>
                  </a:cubicBezTo>
                  <a:close/>
                </a:path>
              </a:pathLst>
            </a:custGeom>
            <a:gradFill rotWithShape="1">
              <a:gsLst>
                <a:gs pos="0">
                  <a:srgbClr val="FFFFFF">
                    <a:lumMod val="9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28" name="Freeform 927">
              <a:extLst>
                <a:ext uri="{FF2B5EF4-FFF2-40B4-BE49-F238E27FC236}">
                  <a16:creationId xmlns:a16="http://schemas.microsoft.com/office/drawing/2014/main" id="{0D857BEA-FC6F-1449-A5C0-C21CC8BC5CED}"/>
                </a:ext>
              </a:extLst>
            </p:cNvPr>
            <p:cNvSpPr/>
            <p:nvPr/>
          </p:nvSpPr>
          <p:spPr>
            <a:xfrm>
              <a:off x="6202992" y="5428939"/>
              <a:ext cx="865187" cy="553955"/>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3004 w 954755"/>
                <a:gd name="connsiteY0" fmla="*/ 943771 h 976186"/>
                <a:gd name="connsiteX1" fmla="*/ 455145 w 954755"/>
                <a:gd name="connsiteY1" fmla="*/ 11688 h 976186"/>
                <a:gd name="connsiteX2" fmla="*/ 954755 w 954755"/>
                <a:gd name="connsiteY2" fmla="*/ 0 h 976186"/>
                <a:gd name="connsiteX3" fmla="*/ 728484 w 954755"/>
                <a:gd name="connsiteY3" fmla="*/ 976186 h 976186"/>
                <a:gd name="connsiteX4" fmla="*/ 23004 w 954755"/>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56363"/>
                <a:gd name="connsiteY0" fmla="*/ 932083 h 954654"/>
                <a:gd name="connsiteX1" fmla="*/ 432141 w 956363"/>
                <a:gd name="connsiteY1" fmla="*/ 0 h 954654"/>
                <a:gd name="connsiteX2" fmla="*/ 956363 w 956363"/>
                <a:gd name="connsiteY2" fmla="*/ 12924 h 954654"/>
                <a:gd name="connsiteX3" fmla="*/ 183705 w 956363"/>
                <a:gd name="connsiteY3" fmla="*/ 954654 h 954654"/>
                <a:gd name="connsiteX4" fmla="*/ 0 w 956363"/>
                <a:gd name="connsiteY4" fmla="*/ 932083 h 954654"/>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1011379"/>
                <a:gd name="connsiteY0" fmla="*/ 605727 h 758185"/>
                <a:gd name="connsiteX1" fmla="*/ 490915 w 1011379"/>
                <a:gd name="connsiteY1" fmla="*/ 13939 h 758185"/>
                <a:gd name="connsiteX2" fmla="*/ 1011379 w 1011379"/>
                <a:gd name="connsiteY2" fmla="*/ 563 h 758185"/>
                <a:gd name="connsiteX3" fmla="*/ 268780 w 1011379"/>
                <a:gd name="connsiteY3" fmla="*/ 758185 h 758185"/>
                <a:gd name="connsiteX4" fmla="*/ 0 w 1011379"/>
                <a:gd name="connsiteY4" fmla="*/ 605727 h 758185"/>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05727"/>
                <a:gd name="connsiteX1" fmla="*/ 490915 w 1011379"/>
                <a:gd name="connsiteY1" fmla="*/ 13939 h 605727"/>
                <a:gd name="connsiteX2" fmla="*/ 1011379 w 1011379"/>
                <a:gd name="connsiteY2" fmla="*/ 563 h 605727"/>
                <a:gd name="connsiteX3" fmla="*/ 318823 w 1011379"/>
                <a:gd name="connsiteY3" fmla="*/ 553361 h 605727"/>
                <a:gd name="connsiteX4" fmla="*/ 0 w 1011379"/>
                <a:gd name="connsiteY4" fmla="*/ 605727 h 605727"/>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51" h="553361">
                  <a:moveTo>
                    <a:pt x="0" y="540783"/>
                  </a:moveTo>
                  <a:cubicBezTo>
                    <a:pt x="274887" y="134762"/>
                    <a:pt x="159176" y="337938"/>
                    <a:pt x="345787" y="13939"/>
                  </a:cubicBezTo>
                  <a:cubicBezTo>
                    <a:pt x="520528" y="18247"/>
                    <a:pt x="691510" y="-3745"/>
                    <a:pt x="866251" y="563"/>
                  </a:cubicBezTo>
                  <a:cubicBezTo>
                    <a:pt x="252709" y="502795"/>
                    <a:pt x="640047" y="209256"/>
                    <a:pt x="173695" y="553361"/>
                  </a:cubicBezTo>
                  <a:cubicBezTo>
                    <a:pt x="39410" y="524725"/>
                    <a:pt x="196198" y="539317"/>
                    <a:pt x="0" y="540783"/>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29" name="Freeform 928">
              <a:extLst>
                <a:ext uri="{FF2B5EF4-FFF2-40B4-BE49-F238E27FC236}">
                  <a16:creationId xmlns:a16="http://schemas.microsoft.com/office/drawing/2014/main" id="{218DF382-E11C-A94A-ABF5-F93EB0534196}"/>
                </a:ext>
              </a:extLst>
            </p:cNvPr>
            <p:cNvSpPr/>
            <p:nvPr/>
          </p:nvSpPr>
          <p:spPr>
            <a:xfrm>
              <a:off x="5377492" y="5449574"/>
              <a:ext cx="676275" cy="896802"/>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7977 w 802211"/>
                <a:gd name="connsiteY0" fmla="*/ 815791 h 976186"/>
                <a:gd name="connsiteX1" fmla="*/ 302601 w 802211"/>
                <a:gd name="connsiteY1" fmla="*/ 11688 h 976186"/>
                <a:gd name="connsiteX2" fmla="*/ 802211 w 802211"/>
                <a:gd name="connsiteY2" fmla="*/ 0 h 976186"/>
                <a:gd name="connsiteX3" fmla="*/ 575940 w 802211"/>
                <a:gd name="connsiteY3" fmla="*/ 976186 h 976186"/>
                <a:gd name="connsiteX4" fmla="*/ 27977 w 802211"/>
                <a:gd name="connsiteY4" fmla="*/ 815791 h 976186"/>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28714 h 828714"/>
                <a:gd name="connsiteX1" fmla="*/ 302601 w 802211"/>
                <a:gd name="connsiteY1" fmla="*/ 0 h 828714"/>
                <a:gd name="connsiteX2" fmla="*/ 802211 w 802211"/>
                <a:gd name="connsiteY2" fmla="*/ 12923 h 828714"/>
                <a:gd name="connsiteX3" fmla="*/ 236294 w 802211"/>
                <a:gd name="connsiteY3" fmla="*/ 821751 h 828714"/>
                <a:gd name="connsiteX4" fmla="*/ 27977 w 802211"/>
                <a:gd name="connsiteY4" fmla="*/ 828714 h 828714"/>
                <a:gd name="connsiteX0" fmla="*/ 56213 w 830447"/>
                <a:gd name="connsiteY0" fmla="*/ 828714 h 828714"/>
                <a:gd name="connsiteX1" fmla="*/ 330837 w 830447"/>
                <a:gd name="connsiteY1" fmla="*/ 0 h 828714"/>
                <a:gd name="connsiteX2" fmla="*/ 830447 w 830447"/>
                <a:gd name="connsiteY2" fmla="*/ 12923 h 828714"/>
                <a:gd name="connsiteX3" fmla="*/ 264530 w 830447"/>
                <a:gd name="connsiteY3" fmla="*/ 821751 h 828714"/>
                <a:gd name="connsiteX4" fmla="*/ 56213 w 830447"/>
                <a:gd name="connsiteY4" fmla="*/ 828714 h 828714"/>
                <a:gd name="connsiteX0" fmla="*/ 64130 w 789139"/>
                <a:gd name="connsiteY0" fmla="*/ 794258 h 821751"/>
                <a:gd name="connsiteX1" fmla="*/ 289529 w 789139"/>
                <a:gd name="connsiteY1" fmla="*/ 0 h 821751"/>
                <a:gd name="connsiteX2" fmla="*/ 789139 w 789139"/>
                <a:gd name="connsiteY2" fmla="*/ 12923 h 821751"/>
                <a:gd name="connsiteX3" fmla="*/ 223222 w 789139"/>
                <a:gd name="connsiteY3" fmla="*/ 821751 h 821751"/>
                <a:gd name="connsiteX4" fmla="*/ 64130 w 789139"/>
                <a:gd name="connsiteY4" fmla="*/ 794258 h 821751"/>
                <a:gd name="connsiteX0" fmla="*/ 0 w 725009"/>
                <a:gd name="connsiteY0" fmla="*/ 794258 h 821751"/>
                <a:gd name="connsiteX1" fmla="*/ 225399 w 725009"/>
                <a:gd name="connsiteY1" fmla="*/ 0 h 821751"/>
                <a:gd name="connsiteX2" fmla="*/ 725009 w 725009"/>
                <a:gd name="connsiteY2" fmla="*/ 12923 h 821751"/>
                <a:gd name="connsiteX3" fmla="*/ 159092 w 725009"/>
                <a:gd name="connsiteY3" fmla="*/ 821751 h 821751"/>
                <a:gd name="connsiteX4" fmla="*/ 0 w 725009"/>
                <a:gd name="connsiteY4" fmla="*/ 794258 h 821751"/>
                <a:gd name="connsiteX0" fmla="*/ 0 w 725009"/>
                <a:gd name="connsiteY0" fmla="*/ 1203768 h 1231261"/>
                <a:gd name="connsiteX1" fmla="*/ 225399 w 725009"/>
                <a:gd name="connsiteY1" fmla="*/ 0 h 1231261"/>
                <a:gd name="connsiteX2" fmla="*/ 725009 w 725009"/>
                <a:gd name="connsiteY2" fmla="*/ 422433 h 1231261"/>
                <a:gd name="connsiteX3" fmla="*/ 159092 w 725009"/>
                <a:gd name="connsiteY3" fmla="*/ 1231261 h 1231261"/>
                <a:gd name="connsiteX4" fmla="*/ 0 w 725009"/>
                <a:gd name="connsiteY4" fmla="*/ 1203768 h 1231261"/>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497"/>
                <a:gd name="connsiteY0" fmla="*/ 1279028 h 1306521"/>
                <a:gd name="connsiteX1" fmla="*/ 225399 w 725497"/>
                <a:gd name="connsiteY1" fmla="*/ 75260 h 1306521"/>
                <a:gd name="connsiteX2" fmla="*/ 396193 w 725497"/>
                <a:gd name="connsiteY2" fmla="*/ 156799 h 1306521"/>
                <a:gd name="connsiteX3" fmla="*/ 725009 w 725497"/>
                <a:gd name="connsiteY3" fmla="*/ 205042 h 1306521"/>
                <a:gd name="connsiteX4" fmla="*/ 159092 w 725497"/>
                <a:gd name="connsiteY4" fmla="*/ 1306521 h 1306521"/>
                <a:gd name="connsiteX5" fmla="*/ 0 w 725497"/>
                <a:gd name="connsiteY5" fmla="*/ 1279028 h 1306521"/>
                <a:gd name="connsiteX0" fmla="*/ 0 w 725239"/>
                <a:gd name="connsiteY0" fmla="*/ 1295668 h 1323161"/>
                <a:gd name="connsiteX1" fmla="*/ 225399 w 725239"/>
                <a:gd name="connsiteY1" fmla="*/ 91900 h 1323161"/>
                <a:gd name="connsiteX2" fmla="*/ 725009 w 725239"/>
                <a:gd name="connsiteY2" fmla="*/ 221682 h 1323161"/>
                <a:gd name="connsiteX3" fmla="*/ 159092 w 725239"/>
                <a:gd name="connsiteY3" fmla="*/ 1323161 h 1323161"/>
                <a:gd name="connsiteX4" fmla="*/ 0 w 725239"/>
                <a:gd name="connsiteY4" fmla="*/ 1295668 h 1323161"/>
                <a:gd name="connsiteX0" fmla="*/ 0 w 725221"/>
                <a:gd name="connsiteY0" fmla="*/ 1210552 h 1238045"/>
                <a:gd name="connsiteX1" fmla="*/ 191583 w 725221"/>
                <a:gd name="connsiteY1" fmla="*/ 153319 h 1238045"/>
                <a:gd name="connsiteX2" fmla="*/ 725009 w 725221"/>
                <a:gd name="connsiteY2" fmla="*/ 136566 h 1238045"/>
                <a:gd name="connsiteX3" fmla="*/ 159092 w 725221"/>
                <a:gd name="connsiteY3" fmla="*/ 1238045 h 1238045"/>
                <a:gd name="connsiteX4" fmla="*/ 0 w 725221"/>
                <a:gd name="connsiteY4" fmla="*/ 1210552 h 1238045"/>
                <a:gd name="connsiteX0" fmla="*/ 0 w 725305"/>
                <a:gd name="connsiteY0" fmla="*/ 1158512 h 1186005"/>
                <a:gd name="connsiteX1" fmla="*/ 191583 w 725305"/>
                <a:gd name="connsiteY1" fmla="*/ 101279 h 1186005"/>
                <a:gd name="connsiteX2" fmla="*/ 725009 w 725305"/>
                <a:gd name="connsiteY2" fmla="*/ 84526 h 1186005"/>
                <a:gd name="connsiteX3" fmla="*/ 159092 w 725305"/>
                <a:gd name="connsiteY3" fmla="*/ 1186005 h 1186005"/>
                <a:gd name="connsiteX4" fmla="*/ 0 w 725305"/>
                <a:gd name="connsiteY4" fmla="*/ 1158512 h 1186005"/>
                <a:gd name="connsiteX0" fmla="*/ 0 w 725009"/>
                <a:gd name="connsiteY0" fmla="*/ 1073986 h 1101479"/>
                <a:gd name="connsiteX1" fmla="*/ 191583 w 725009"/>
                <a:gd name="connsiteY1" fmla="*/ 16753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074607"/>
                <a:gd name="connsiteX1" fmla="*/ 206612 w 725009"/>
                <a:gd name="connsiteY1" fmla="*/ 1724 h 1074607"/>
                <a:gd name="connsiteX2" fmla="*/ 725009 w 725009"/>
                <a:gd name="connsiteY2" fmla="*/ 0 h 1074607"/>
                <a:gd name="connsiteX3" fmla="*/ 229048 w 725009"/>
                <a:gd name="connsiteY3" fmla="*/ 886531 h 1074607"/>
                <a:gd name="connsiteX4" fmla="*/ 0 w 725009"/>
                <a:gd name="connsiteY4" fmla="*/ 1073986 h 1074607"/>
                <a:gd name="connsiteX0" fmla="*/ 0 w 725009"/>
                <a:gd name="connsiteY0" fmla="*/ 1073986 h 1074607"/>
                <a:gd name="connsiteX1" fmla="*/ 206612 w 725009"/>
                <a:gd name="connsiteY1" fmla="*/ 1724 h 1074607"/>
                <a:gd name="connsiteX2" fmla="*/ 725009 w 725009"/>
                <a:gd name="connsiteY2" fmla="*/ 0 h 1074607"/>
                <a:gd name="connsiteX3" fmla="*/ 229048 w 725009"/>
                <a:gd name="connsiteY3" fmla="*/ 886531 h 1074607"/>
                <a:gd name="connsiteX4" fmla="*/ 0 w 725009"/>
                <a:gd name="connsiteY4" fmla="*/ 1073986 h 1074607"/>
                <a:gd name="connsiteX0" fmla="*/ 0 w 675040"/>
                <a:gd name="connsiteY0" fmla="*/ 894029 h 896577"/>
                <a:gd name="connsiteX1" fmla="*/ 156643 w 675040"/>
                <a:gd name="connsiteY1" fmla="*/ 1724 h 896577"/>
                <a:gd name="connsiteX2" fmla="*/ 675040 w 675040"/>
                <a:gd name="connsiteY2" fmla="*/ 0 h 896577"/>
                <a:gd name="connsiteX3" fmla="*/ 179079 w 675040"/>
                <a:gd name="connsiteY3" fmla="*/ 886531 h 896577"/>
                <a:gd name="connsiteX4" fmla="*/ 0 w 675040"/>
                <a:gd name="connsiteY4" fmla="*/ 894029 h 896577"/>
                <a:gd name="connsiteX0" fmla="*/ 0 w 675040"/>
                <a:gd name="connsiteY0" fmla="*/ 894029 h 896577"/>
                <a:gd name="connsiteX1" fmla="*/ 186623 w 675040"/>
                <a:gd name="connsiteY1" fmla="*/ 1724 h 896577"/>
                <a:gd name="connsiteX2" fmla="*/ 675040 w 675040"/>
                <a:gd name="connsiteY2" fmla="*/ 0 h 896577"/>
                <a:gd name="connsiteX3" fmla="*/ 179079 w 675040"/>
                <a:gd name="connsiteY3" fmla="*/ 886531 h 896577"/>
                <a:gd name="connsiteX4" fmla="*/ 0 w 675040"/>
                <a:gd name="connsiteY4" fmla="*/ 894029 h 89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40" h="896577">
                  <a:moveTo>
                    <a:pt x="0" y="894029"/>
                  </a:moveTo>
                  <a:cubicBezTo>
                    <a:pt x="95638" y="409857"/>
                    <a:pt x="76811" y="618448"/>
                    <a:pt x="186623" y="1724"/>
                  </a:cubicBezTo>
                  <a:cubicBezTo>
                    <a:pt x="431451" y="14348"/>
                    <a:pt x="449377" y="35256"/>
                    <a:pt x="675040" y="0"/>
                  </a:cubicBezTo>
                  <a:cubicBezTo>
                    <a:pt x="276172" y="749497"/>
                    <a:pt x="462801" y="344746"/>
                    <a:pt x="179079" y="886531"/>
                  </a:cubicBezTo>
                  <a:cubicBezTo>
                    <a:pt x="44794" y="857895"/>
                    <a:pt x="92525" y="908114"/>
                    <a:pt x="0" y="894029"/>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30" name="Freeform 929">
              <a:extLst>
                <a:ext uri="{FF2B5EF4-FFF2-40B4-BE49-F238E27FC236}">
                  <a16:creationId xmlns:a16="http://schemas.microsoft.com/office/drawing/2014/main" id="{BD4E8E8A-5281-2546-8825-0786245B15DA}"/>
                </a:ext>
              </a:extLst>
            </p:cNvPr>
            <p:cNvSpPr/>
            <p:nvPr/>
          </p:nvSpPr>
          <p:spPr>
            <a:xfrm>
              <a:off x="4340853" y="5470208"/>
              <a:ext cx="514350" cy="40157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503138"/>
                <a:gd name="connsiteY0" fmla="*/ 961687 h 964568"/>
                <a:gd name="connsiteX1" fmla="*/ 0 w 503138"/>
                <a:gd name="connsiteY1" fmla="*/ 70 h 964568"/>
                <a:gd name="connsiteX2" fmla="*/ 503138 w 503138"/>
                <a:gd name="connsiteY2" fmla="*/ 154187 h 964568"/>
                <a:gd name="connsiteX3" fmla="*/ 273339 w 503138"/>
                <a:gd name="connsiteY3" fmla="*/ 964568 h 964568"/>
                <a:gd name="connsiteX4" fmla="*/ 197928 w 503138"/>
                <a:gd name="connsiteY4" fmla="*/ 961687 h 964568"/>
                <a:gd name="connsiteX0" fmla="*/ 201456 w 506666"/>
                <a:gd name="connsiteY0" fmla="*/ 807500 h 810381"/>
                <a:gd name="connsiteX1" fmla="*/ 0 w 506666"/>
                <a:gd name="connsiteY1" fmla="*/ 15216 h 810381"/>
                <a:gd name="connsiteX2" fmla="*/ 506666 w 506666"/>
                <a:gd name="connsiteY2" fmla="*/ 0 h 810381"/>
                <a:gd name="connsiteX3" fmla="*/ 276867 w 506666"/>
                <a:gd name="connsiteY3" fmla="*/ 810381 h 810381"/>
                <a:gd name="connsiteX4" fmla="*/ 201456 w 506666"/>
                <a:gd name="connsiteY4" fmla="*/ 807500 h 810381"/>
                <a:gd name="connsiteX0" fmla="*/ 201456 w 506666"/>
                <a:gd name="connsiteY0" fmla="*/ 807500 h 811593"/>
                <a:gd name="connsiteX1" fmla="*/ 0 w 506666"/>
                <a:gd name="connsiteY1" fmla="*/ 15216 h 811593"/>
                <a:gd name="connsiteX2" fmla="*/ 506666 w 506666"/>
                <a:gd name="connsiteY2" fmla="*/ 0 h 811593"/>
                <a:gd name="connsiteX3" fmla="*/ 276867 w 506666"/>
                <a:gd name="connsiteY3" fmla="*/ 810381 h 811593"/>
                <a:gd name="connsiteX4" fmla="*/ 201456 w 506666"/>
                <a:gd name="connsiteY4" fmla="*/ 807500 h 811593"/>
                <a:gd name="connsiteX0" fmla="*/ 135576 w 506666"/>
                <a:gd name="connsiteY0" fmla="*/ 818480 h 818480"/>
                <a:gd name="connsiteX1" fmla="*/ 0 w 506666"/>
                <a:gd name="connsiteY1" fmla="*/ 15216 h 818480"/>
                <a:gd name="connsiteX2" fmla="*/ 506666 w 506666"/>
                <a:gd name="connsiteY2" fmla="*/ 0 h 818480"/>
                <a:gd name="connsiteX3" fmla="*/ 276867 w 506666"/>
                <a:gd name="connsiteY3" fmla="*/ 81038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45472 w 559302"/>
                <a:gd name="connsiteY0" fmla="*/ 807500 h 807500"/>
                <a:gd name="connsiteX1" fmla="*/ 52636 w 559302"/>
                <a:gd name="connsiteY1" fmla="*/ 7896 h 807500"/>
                <a:gd name="connsiteX2" fmla="*/ 559302 w 559302"/>
                <a:gd name="connsiteY2" fmla="*/ 0 h 807500"/>
                <a:gd name="connsiteX3" fmla="*/ 384402 w 559302"/>
                <a:gd name="connsiteY3" fmla="*/ 803061 h 807500"/>
                <a:gd name="connsiteX4" fmla="*/ 45472 w 559302"/>
                <a:gd name="connsiteY4" fmla="*/ 807500 h 807500"/>
                <a:gd name="connsiteX0" fmla="*/ 21974 w 535804"/>
                <a:gd name="connsiteY0" fmla="*/ 807500 h 807500"/>
                <a:gd name="connsiteX1" fmla="*/ 29138 w 535804"/>
                <a:gd name="connsiteY1" fmla="*/ 7896 h 807500"/>
                <a:gd name="connsiteX2" fmla="*/ 535804 w 535804"/>
                <a:gd name="connsiteY2" fmla="*/ 0 h 807500"/>
                <a:gd name="connsiteX3" fmla="*/ 360904 w 535804"/>
                <a:gd name="connsiteY3" fmla="*/ 803061 h 807500"/>
                <a:gd name="connsiteX4" fmla="*/ 21974 w 535804"/>
                <a:gd name="connsiteY4" fmla="*/ 807500 h 807500"/>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7341"/>
                <a:gd name="connsiteX1" fmla="*/ 0 w 514180"/>
                <a:gd name="connsiteY1" fmla="*/ 0 h 577341"/>
                <a:gd name="connsiteX2" fmla="*/ 514180 w 514180"/>
                <a:gd name="connsiteY2" fmla="*/ 10891 h 577341"/>
                <a:gd name="connsiteX3" fmla="*/ 404259 w 514180"/>
                <a:gd name="connsiteY3" fmla="*/ 386400 h 577341"/>
                <a:gd name="connsiteX4" fmla="*/ 135770 w 514180"/>
                <a:gd name="connsiteY4" fmla="*/ 577341 h 577341"/>
                <a:gd name="connsiteX0" fmla="*/ 100781 w 514180"/>
                <a:gd name="connsiteY0" fmla="*/ 432218 h 432218"/>
                <a:gd name="connsiteX1" fmla="*/ 0 w 514180"/>
                <a:gd name="connsiteY1" fmla="*/ 0 h 432218"/>
                <a:gd name="connsiteX2" fmla="*/ 514180 w 514180"/>
                <a:gd name="connsiteY2" fmla="*/ 10891 h 432218"/>
                <a:gd name="connsiteX3" fmla="*/ 404259 w 514180"/>
                <a:gd name="connsiteY3" fmla="*/ 386400 h 432218"/>
                <a:gd name="connsiteX4" fmla="*/ 100781 w 514180"/>
                <a:gd name="connsiteY4" fmla="*/ 432218 h 432218"/>
                <a:gd name="connsiteX0" fmla="*/ 100781 w 514180"/>
                <a:gd name="connsiteY0" fmla="*/ 432218 h 432218"/>
                <a:gd name="connsiteX1" fmla="*/ 0 w 514180"/>
                <a:gd name="connsiteY1" fmla="*/ 0 h 432218"/>
                <a:gd name="connsiteX2" fmla="*/ 514180 w 514180"/>
                <a:gd name="connsiteY2" fmla="*/ 10891 h 432218"/>
                <a:gd name="connsiteX3" fmla="*/ 404259 w 514180"/>
                <a:gd name="connsiteY3" fmla="*/ 386400 h 432218"/>
                <a:gd name="connsiteX4" fmla="*/ 100781 w 514180"/>
                <a:gd name="connsiteY4" fmla="*/ 432218 h 432218"/>
                <a:gd name="connsiteX0" fmla="*/ 100781 w 514180"/>
                <a:gd name="connsiteY0" fmla="*/ 402193 h 402193"/>
                <a:gd name="connsiteX1" fmla="*/ 0 w 514180"/>
                <a:gd name="connsiteY1" fmla="*/ 0 h 402193"/>
                <a:gd name="connsiteX2" fmla="*/ 514180 w 514180"/>
                <a:gd name="connsiteY2" fmla="*/ 10891 h 402193"/>
                <a:gd name="connsiteX3" fmla="*/ 404259 w 514180"/>
                <a:gd name="connsiteY3" fmla="*/ 386400 h 402193"/>
                <a:gd name="connsiteX4" fmla="*/ 100781 w 514180"/>
                <a:gd name="connsiteY4" fmla="*/ 402193 h 402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180" h="402193">
                  <a:moveTo>
                    <a:pt x="100781" y="402193"/>
                  </a:moveTo>
                  <a:cubicBezTo>
                    <a:pt x="60584" y="194221"/>
                    <a:pt x="96631" y="442038"/>
                    <a:pt x="0" y="0"/>
                  </a:cubicBezTo>
                  <a:lnTo>
                    <a:pt x="514180" y="10891"/>
                  </a:lnTo>
                  <a:cubicBezTo>
                    <a:pt x="417353" y="348331"/>
                    <a:pt x="491637" y="89943"/>
                    <a:pt x="404259" y="386400"/>
                  </a:cubicBezTo>
                  <a:cubicBezTo>
                    <a:pt x="357814" y="390704"/>
                    <a:pt x="168880" y="400727"/>
                    <a:pt x="100781" y="402193"/>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31" name="Freeform 930">
              <a:extLst>
                <a:ext uri="{FF2B5EF4-FFF2-40B4-BE49-F238E27FC236}">
                  <a16:creationId xmlns:a16="http://schemas.microsoft.com/office/drawing/2014/main" id="{E78920D8-D684-1642-B41B-2CC538B9202E}"/>
                </a:ext>
              </a:extLst>
            </p:cNvPr>
            <p:cNvSpPr/>
            <p:nvPr/>
          </p:nvSpPr>
          <p:spPr>
            <a:xfrm>
              <a:off x="3561391" y="5433701"/>
              <a:ext cx="573087" cy="101584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621064"/>
                <a:gd name="connsiteY0" fmla="*/ 973305 h 973305"/>
                <a:gd name="connsiteX1" fmla="*/ 0 w 621064"/>
                <a:gd name="connsiteY1" fmla="*/ 11688 h 973305"/>
                <a:gd name="connsiteX2" fmla="*/ 499610 w 621064"/>
                <a:gd name="connsiteY2" fmla="*/ 0 h 973305"/>
                <a:gd name="connsiteX3" fmla="*/ 558839 w 621064"/>
                <a:gd name="connsiteY3" fmla="*/ 754682 h 973305"/>
                <a:gd name="connsiteX4" fmla="*/ 197928 w 621064"/>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1315828 h 1315828"/>
                <a:gd name="connsiteX1" fmla="*/ 0 w 558839"/>
                <a:gd name="connsiteY1" fmla="*/ 531414 h 1315828"/>
                <a:gd name="connsiteX2" fmla="*/ 506930 w 558839"/>
                <a:gd name="connsiteY2" fmla="*/ 0 h 1315828"/>
                <a:gd name="connsiteX3" fmla="*/ 558839 w 558839"/>
                <a:gd name="connsiteY3" fmla="*/ 1274408 h 1315828"/>
                <a:gd name="connsiteX4" fmla="*/ 370213 w 558839"/>
                <a:gd name="connsiteY4" fmla="*/ 1315828 h 1315828"/>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94113"/>
                <a:gd name="connsiteY0" fmla="*/ 1097905 h 1179971"/>
                <a:gd name="connsiteX1" fmla="*/ 0 w 594113"/>
                <a:gd name="connsiteY1" fmla="*/ 4757 h 1179971"/>
                <a:gd name="connsiteX2" fmla="*/ 502783 w 594113"/>
                <a:gd name="connsiteY2" fmla="*/ 0 h 1179971"/>
                <a:gd name="connsiteX3" fmla="*/ 594113 w 594113"/>
                <a:gd name="connsiteY3" fmla="*/ 1179818 h 1179971"/>
                <a:gd name="connsiteX4" fmla="*/ 366066 w 594113"/>
                <a:gd name="connsiteY4" fmla="*/ 1097905 h 1179971"/>
                <a:gd name="connsiteX0" fmla="*/ 403236 w 594113"/>
                <a:gd name="connsiteY0" fmla="*/ 1215612 h 1215612"/>
                <a:gd name="connsiteX1" fmla="*/ 0 w 594113"/>
                <a:gd name="connsiteY1" fmla="*/ 4757 h 1215612"/>
                <a:gd name="connsiteX2" fmla="*/ 502783 w 594113"/>
                <a:gd name="connsiteY2" fmla="*/ 0 h 1215612"/>
                <a:gd name="connsiteX3" fmla="*/ 594113 w 594113"/>
                <a:gd name="connsiteY3" fmla="*/ 1179818 h 1215612"/>
                <a:gd name="connsiteX4" fmla="*/ 403236 w 594113"/>
                <a:gd name="connsiteY4" fmla="*/ 1215612 h 1215612"/>
                <a:gd name="connsiteX0" fmla="*/ 403236 w 574100"/>
                <a:gd name="connsiteY0" fmla="*/ 1215612 h 1215612"/>
                <a:gd name="connsiteX1" fmla="*/ 0 w 574100"/>
                <a:gd name="connsiteY1" fmla="*/ 4757 h 1215612"/>
                <a:gd name="connsiteX2" fmla="*/ 502783 w 574100"/>
                <a:gd name="connsiteY2" fmla="*/ 0 h 1215612"/>
                <a:gd name="connsiteX3" fmla="*/ 574100 w 574100"/>
                <a:gd name="connsiteY3" fmla="*/ 1014877 h 1215612"/>
                <a:gd name="connsiteX4" fmla="*/ 403236 w 574100"/>
                <a:gd name="connsiteY4" fmla="*/ 1215612 h 1215612"/>
                <a:gd name="connsiteX0" fmla="*/ 333190 w 574100"/>
                <a:gd name="connsiteY0" fmla="*/ 985695 h 1015244"/>
                <a:gd name="connsiteX1" fmla="*/ 0 w 574100"/>
                <a:gd name="connsiteY1" fmla="*/ 4757 h 1015244"/>
                <a:gd name="connsiteX2" fmla="*/ 502783 w 574100"/>
                <a:gd name="connsiteY2" fmla="*/ 0 h 1015244"/>
                <a:gd name="connsiteX3" fmla="*/ 574100 w 574100"/>
                <a:gd name="connsiteY3" fmla="*/ 1014877 h 1015244"/>
                <a:gd name="connsiteX4" fmla="*/ 333190 w 574100"/>
                <a:gd name="connsiteY4" fmla="*/ 985695 h 101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4100" h="1015244">
                  <a:moveTo>
                    <a:pt x="333190" y="985695"/>
                  </a:moveTo>
                  <a:cubicBezTo>
                    <a:pt x="153901" y="433090"/>
                    <a:pt x="295574" y="908506"/>
                    <a:pt x="0" y="4757"/>
                  </a:cubicBezTo>
                  <a:cubicBezTo>
                    <a:pt x="166537" y="861"/>
                    <a:pt x="336246" y="3896"/>
                    <a:pt x="502783" y="0"/>
                  </a:cubicBezTo>
                  <a:cubicBezTo>
                    <a:pt x="555943" y="995541"/>
                    <a:pt x="537473" y="350120"/>
                    <a:pt x="574100" y="1014877"/>
                  </a:cubicBezTo>
                  <a:cubicBezTo>
                    <a:pt x="476415" y="1019182"/>
                    <a:pt x="529388" y="984229"/>
                    <a:pt x="333190" y="985695"/>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grpSp>
          <p:nvGrpSpPr>
            <p:cNvPr id="932" name="Group 28">
              <a:extLst>
                <a:ext uri="{FF2B5EF4-FFF2-40B4-BE49-F238E27FC236}">
                  <a16:creationId xmlns:a16="http://schemas.microsoft.com/office/drawing/2014/main" id="{088ACE2A-7A5D-4F42-921C-CF157C288095}"/>
                </a:ext>
              </a:extLst>
            </p:cNvPr>
            <p:cNvGrpSpPr>
              <a:grpSpLocks/>
            </p:cNvGrpSpPr>
            <p:nvPr/>
          </p:nvGrpSpPr>
          <p:grpSpPr bwMode="auto">
            <a:xfrm>
              <a:off x="1856416" y="3709935"/>
              <a:ext cx="1049338" cy="1739900"/>
              <a:chOff x="1856416" y="3709935"/>
              <a:chExt cx="1049338" cy="1739900"/>
            </a:xfrm>
          </p:grpSpPr>
          <p:sp>
            <p:nvSpPr>
              <p:cNvPr id="1017" name="Rectangle 1016">
                <a:extLst>
                  <a:ext uri="{FF2B5EF4-FFF2-40B4-BE49-F238E27FC236}">
                    <a16:creationId xmlns:a16="http://schemas.microsoft.com/office/drawing/2014/main" id="{F031C840-E404-B943-9DD7-6487F36B8BC7}"/>
                  </a:ext>
                </a:extLst>
              </p:cNvPr>
              <p:cNvSpPr/>
              <p:nvPr/>
            </p:nvSpPr>
            <p:spPr bwMode="auto">
              <a:xfrm rot="10800000">
                <a:off x="1867528" y="3957548"/>
                <a:ext cx="1027113" cy="611095"/>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grpSp>
            <p:nvGrpSpPr>
              <p:cNvPr id="1018" name="Group 498">
                <a:extLst>
                  <a:ext uri="{FF2B5EF4-FFF2-40B4-BE49-F238E27FC236}">
                    <a16:creationId xmlns:a16="http://schemas.microsoft.com/office/drawing/2014/main" id="{11E4B476-A94C-6141-A48C-F22AAD7C573A}"/>
                  </a:ext>
                </a:extLst>
              </p:cNvPr>
              <p:cNvGrpSpPr>
                <a:grpSpLocks/>
              </p:cNvGrpSpPr>
              <p:nvPr/>
            </p:nvGrpSpPr>
            <p:grpSpPr bwMode="auto">
              <a:xfrm>
                <a:off x="1858805" y="5088863"/>
                <a:ext cx="1035373" cy="360972"/>
                <a:chOff x="4128636" y="3606589"/>
                <a:chExt cx="568145" cy="338667"/>
              </a:xfrm>
            </p:grpSpPr>
            <p:sp>
              <p:nvSpPr>
                <p:cNvPr id="1032" name="Oval 1031">
                  <a:extLst>
                    <a:ext uri="{FF2B5EF4-FFF2-40B4-BE49-F238E27FC236}">
                      <a16:creationId xmlns:a16="http://schemas.microsoft.com/office/drawing/2014/main" id="{6285E922-4389-6747-873A-ED742F93B7B8}"/>
                    </a:ext>
                  </a:extLst>
                </p:cNvPr>
                <p:cNvSpPr/>
                <p:nvPr/>
              </p:nvSpPr>
              <p:spPr>
                <a:xfrm>
                  <a:off x="4129067" y="3720144"/>
                  <a:ext cx="567968" cy="224867"/>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33" name="Rectangle 1032">
                  <a:extLst>
                    <a:ext uri="{FF2B5EF4-FFF2-40B4-BE49-F238E27FC236}">
                      <a16:creationId xmlns:a16="http://schemas.microsoft.com/office/drawing/2014/main" id="{681399F7-9F7D-8247-A86B-B0C42C17B7BD}"/>
                    </a:ext>
                  </a:extLst>
                </p:cNvPr>
                <p:cNvSpPr/>
                <p:nvPr/>
              </p:nvSpPr>
              <p:spPr>
                <a:xfrm>
                  <a:off x="4129067" y="3720144"/>
                  <a:ext cx="567968" cy="111689"/>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34" name="Oval 1033">
                  <a:extLst>
                    <a:ext uri="{FF2B5EF4-FFF2-40B4-BE49-F238E27FC236}">
                      <a16:creationId xmlns:a16="http://schemas.microsoft.com/office/drawing/2014/main" id="{22EC9AA8-544A-8B4A-88A6-2074F49F53D4}"/>
                    </a:ext>
                  </a:extLst>
                </p:cNvPr>
                <p:cNvSpPr/>
                <p:nvPr/>
              </p:nvSpPr>
              <p:spPr>
                <a:xfrm>
                  <a:off x="4129067" y="3606966"/>
                  <a:ext cx="567968" cy="224867"/>
                </a:xfrm>
                <a:prstGeom prst="ellipse">
                  <a:avLst/>
                </a:prstGeom>
                <a:solidFill>
                  <a:srgbClr val="3333CC">
                    <a:lumMod val="60000"/>
                    <a:lumOff val="40000"/>
                    <a:alpha val="7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35" name="Straight Connector 1034">
                  <a:extLst>
                    <a:ext uri="{FF2B5EF4-FFF2-40B4-BE49-F238E27FC236}">
                      <a16:creationId xmlns:a16="http://schemas.microsoft.com/office/drawing/2014/main" id="{C98CC5A1-6137-AD47-8DAD-1CE3995E4F4E}"/>
                    </a:ext>
                  </a:extLst>
                </p:cNvPr>
                <p:cNvCxnSpPr/>
                <p:nvPr/>
              </p:nvCxnSpPr>
              <p:spPr>
                <a:xfrm>
                  <a:off x="4697035" y="3720144"/>
                  <a:ext cx="0" cy="111689"/>
                </a:xfrm>
                <a:prstGeom prst="line">
                  <a:avLst/>
                </a:prstGeom>
                <a:noFill/>
                <a:ln w="6350" cap="flat" cmpd="sng" algn="ctr">
                  <a:solidFill>
                    <a:srgbClr val="000000"/>
                  </a:solidFill>
                  <a:prstDash val="solid"/>
                </a:ln>
                <a:effectLst/>
              </p:spPr>
            </p:cxnSp>
            <p:cxnSp>
              <p:nvCxnSpPr>
                <p:cNvPr id="1036" name="Straight Connector 1035">
                  <a:extLst>
                    <a:ext uri="{FF2B5EF4-FFF2-40B4-BE49-F238E27FC236}">
                      <a16:creationId xmlns:a16="http://schemas.microsoft.com/office/drawing/2014/main" id="{D6DBD6DE-4277-6E43-8F0F-101EA88CC186}"/>
                    </a:ext>
                  </a:extLst>
                </p:cNvPr>
                <p:cNvCxnSpPr/>
                <p:nvPr/>
              </p:nvCxnSpPr>
              <p:spPr>
                <a:xfrm>
                  <a:off x="4129067" y="3720144"/>
                  <a:ext cx="0" cy="111689"/>
                </a:xfrm>
                <a:prstGeom prst="line">
                  <a:avLst/>
                </a:prstGeom>
                <a:noFill/>
                <a:ln w="6350" cap="flat" cmpd="sng" algn="ctr">
                  <a:solidFill>
                    <a:srgbClr val="000000"/>
                  </a:solidFill>
                  <a:prstDash val="solid"/>
                </a:ln>
                <a:effectLst/>
              </p:spPr>
            </p:cxnSp>
          </p:grpSp>
          <p:sp>
            <p:nvSpPr>
              <p:cNvPr id="1019" name="Rectangle 1018">
                <a:extLst>
                  <a:ext uri="{FF2B5EF4-FFF2-40B4-BE49-F238E27FC236}">
                    <a16:creationId xmlns:a16="http://schemas.microsoft.com/office/drawing/2014/main" id="{511198B5-F79E-C74D-B56E-01ADB1EAA4C1}"/>
                  </a:ext>
                </a:extLst>
              </p:cNvPr>
              <p:cNvSpPr/>
              <p:nvPr/>
            </p:nvSpPr>
            <p:spPr bwMode="auto">
              <a:xfrm>
                <a:off x="1877053" y="4705148"/>
                <a:ext cx="1028700" cy="522210"/>
              </a:xfrm>
              <a:prstGeom prst="rect">
                <a:avLst/>
              </a:prstGeom>
              <a:gradFill rotWithShape="1">
                <a:gsLst>
                  <a:gs pos="0">
                    <a:srgbClr val="3333CC">
                      <a:lumMod val="40000"/>
                      <a:lumOff val="6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20" name="Straight Connector 1019">
                <a:extLst>
                  <a:ext uri="{FF2B5EF4-FFF2-40B4-BE49-F238E27FC236}">
                    <a16:creationId xmlns:a16="http://schemas.microsoft.com/office/drawing/2014/main" id="{D3ADC60A-D45A-1346-84AC-B4714AE1CB27}"/>
                  </a:ext>
                </a:extLst>
              </p:cNvPr>
              <p:cNvCxnSpPr/>
              <p:nvPr/>
            </p:nvCxnSpPr>
            <p:spPr bwMode="auto">
              <a:xfrm>
                <a:off x="1861178" y="3981356"/>
                <a:ext cx="17463" cy="1301555"/>
              </a:xfrm>
              <a:prstGeom prst="line">
                <a:avLst/>
              </a:prstGeom>
              <a:noFill/>
              <a:ln w="3175" cap="flat" cmpd="sng" algn="ctr">
                <a:solidFill>
                  <a:srgbClr val="000000"/>
                </a:solidFill>
                <a:prstDash val="sysDash"/>
              </a:ln>
              <a:effectLst/>
            </p:spPr>
          </p:cxnSp>
          <p:cxnSp>
            <p:nvCxnSpPr>
              <p:cNvPr id="1021" name="Straight Connector 1020">
                <a:extLst>
                  <a:ext uri="{FF2B5EF4-FFF2-40B4-BE49-F238E27FC236}">
                    <a16:creationId xmlns:a16="http://schemas.microsoft.com/office/drawing/2014/main" id="{8C732665-0AF3-514A-8491-058D584AA66C}"/>
                  </a:ext>
                </a:extLst>
              </p:cNvPr>
              <p:cNvCxnSpPr/>
              <p:nvPr/>
            </p:nvCxnSpPr>
            <p:spPr bwMode="auto">
              <a:xfrm flipH="1">
                <a:off x="2894641" y="3971833"/>
                <a:ext cx="6350" cy="1269810"/>
              </a:xfrm>
              <a:prstGeom prst="line">
                <a:avLst/>
              </a:prstGeom>
              <a:noFill/>
              <a:ln w="3175" cap="flat" cmpd="sng" algn="ctr">
                <a:solidFill>
                  <a:srgbClr val="000000"/>
                </a:solidFill>
                <a:prstDash val="sysDash"/>
              </a:ln>
              <a:effectLst/>
            </p:spPr>
          </p:cxnSp>
          <p:grpSp>
            <p:nvGrpSpPr>
              <p:cNvPr id="1022" name="Group 504">
                <a:extLst>
                  <a:ext uri="{FF2B5EF4-FFF2-40B4-BE49-F238E27FC236}">
                    <a16:creationId xmlns:a16="http://schemas.microsoft.com/office/drawing/2014/main" id="{87E38306-3DC6-B044-991D-BEE6F6FD2E77}"/>
                  </a:ext>
                </a:extLst>
              </p:cNvPr>
              <p:cNvGrpSpPr>
                <a:grpSpLocks/>
              </p:cNvGrpSpPr>
              <p:nvPr/>
            </p:nvGrpSpPr>
            <p:grpSpPr bwMode="auto">
              <a:xfrm>
                <a:off x="1856416" y="3709935"/>
                <a:ext cx="1044712" cy="399063"/>
                <a:chOff x="2183302" y="1574638"/>
                <a:chExt cx="1200154" cy="430218"/>
              </a:xfrm>
            </p:grpSpPr>
            <p:sp>
              <p:nvSpPr>
                <p:cNvPr id="1023" name="Oval 1022">
                  <a:extLst>
                    <a:ext uri="{FF2B5EF4-FFF2-40B4-BE49-F238E27FC236}">
                      <a16:creationId xmlns:a16="http://schemas.microsoft.com/office/drawing/2014/main" id="{55E5FA1C-CAB4-8341-8DAA-EDAE9CFD84E2}"/>
                    </a:ext>
                  </a:extLst>
                </p:cNvPr>
                <p:cNvSpPr/>
                <p:nvPr/>
              </p:nvSpPr>
              <p:spPr bwMode="auto">
                <a:xfrm flipV="1">
                  <a:off x="2185125" y="1689286"/>
                  <a:ext cx="1196349" cy="314857"/>
                </a:xfrm>
                <a:prstGeom prst="ellipse">
                  <a:avLst/>
                </a:prstGeom>
                <a:gradFill flip="none" rotWithShape="1">
                  <a:gsLst>
                    <a:gs pos="0">
                      <a:srgbClr val="3333CC">
                        <a:lumMod val="75000"/>
                      </a:srgbClr>
                    </a:gs>
                    <a:gs pos="31000">
                      <a:srgbClr val="3333CC">
                        <a:lumMod val="60000"/>
                        <a:lumOff val="40000"/>
                      </a:srgbClr>
                    </a:gs>
                    <a:gs pos="100000">
                      <a:srgbClr val="3333CC">
                        <a:lumMod val="20000"/>
                        <a:lumOff val="80000"/>
                      </a:srgbClr>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1024" name="Rectangle 1023">
                  <a:extLst>
                    <a:ext uri="{FF2B5EF4-FFF2-40B4-BE49-F238E27FC236}">
                      <a16:creationId xmlns:a16="http://schemas.microsoft.com/office/drawing/2014/main" id="{44108165-9E65-5F4A-BAAB-C6ACE38D3C65}"/>
                    </a:ext>
                  </a:extLst>
                </p:cNvPr>
                <p:cNvSpPr/>
                <p:nvPr/>
              </p:nvSpPr>
              <p:spPr bwMode="auto">
                <a:xfrm>
                  <a:off x="2183302" y="1735489"/>
                  <a:ext cx="1198172" cy="112938"/>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25" name="Oval 1024">
                  <a:extLst>
                    <a:ext uri="{FF2B5EF4-FFF2-40B4-BE49-F238E27FC236}">
                      <a16:creationId xmlns:a16="http://schemas.microsoft.com/office/drawing/2014/main" id="{5220D9A0-FC71-C848-AA4B-AC3EAD73DB6B}"/>
                    </a:ext>
                  </a:extLst>
                </p:cNvPr>
                <p:cNvSpPr>
                  <a:spLocks noChangeArrowheads="1"/>
                </p:cNvSpPr>
                <p:nvPr/>
              </p:nvSpPr>
              <p:spPr bwMode="auto">
                <a:xfrm flipV="1">
                  <a:off x="2183302" y="1574638"/>
                  <a:ext cx="1196349" cy="314857"/>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26" name="Freeform 1025">
                  <a:extLst>
                    <a:ext uri="{FF2B5EF4-FFF2-40B4-BE49-F238E27FC236}">
                      <a16:creationId xmlns:a16="http://schemas.microsoft.com/office/drawing/2014/main" id="{0E8501FC-8102-1648-8958-E425AC1A0FB8}"/>
                    </a:ext>
                  </a:extLst>
                </p:cNvPr>
                <p:cNvSpPr/>
                <p:nvPr/>
              </p:nvSpPr>
              <p:spPr bwMode="auto">
                <a:xfrm>
                  <a:off x="2489684" y="1670464"/>
                  <a:ext cx="581761" cy="157429"/>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27" name="Freeform 1026">
                  <a:extLst>
                    <a:ext uri="{FF2B5EF4-FFF2-40B4-BE49-F238E27FC236}">
                      <a16:creationId xmlns:a16="http://schemas.microsoft.com/office/drawing/2014/main" id="{AF49A14A-FE33-EB4B-ADEA-BA7B348615CA}"/>
                    </a:ext>
                  </a:extLst>
                </p:cNvPr>
                <p:cNvSpPr>
                  <a:spLocks/>
                </p:cNvSpPr>
                <p:nvPr/>
              </p:nvSpPr>
              <p:spPr bwMode="auto">
                <a:xfrm>
                  <a:off x="2429501" y="1629396"/>
                  <a:ext cx="703949" cy="111226"/>
                </a:xfrm>
                <a:custGeom>
                  <a:avLst/>
                  <a:gdLst>
                    <a:gd name="T0" fmla="*/ 0 w 3723451"/>
                    <a:gd name="T1" fmla="*/ 27211 h 932950"/>
                    <a:gd name="T2" fmla="*/ 123865 w 3723451"/>
                    <a:gd name="T3" fmla="*/ 321 h 932950"/>
                    <a:gd name="T4" fmla="*/ 350850 w 3723451"/>
                    <a:gd name="T5" fmla="*/ 62061 h 932950"/>
                    <a:gd name="T6" fmla="*/ 567397 w 3723451"/>
                    <a:gd name="T7" fmla="*/ 0 h 932950"/>
                    <a:gd name="T8" fmla="*/ 703949 w 3723451"/>
                    <a:gd name="T9" fmla="*/ 24696 h 932950"/>
                    <a:gd name="T10" fmla="*/ 602354 w 3723451"/>
                    <a:gd name="T11" fmla="*/ 55064 h 932950"/>
                    <a:gd name="T12" fmla="*/ 569645 w 3723451"/>
                    <a:gd name="T13" fmla="*/ 46877 h 932950"/>
                    <a:gd name="T14" fmla="*/ 354838 w 3723451"/>
                    <a:gd name="T15" fmla="*/ 111226 h 932950"/>
                    <a:gd name="T16" fmla="*/ 134536 w 3723451"/>
                    <a:gd name="T17" fmla="*/ 49244 h 932950"/>
                    <a:gd name="T18" fmla="*/ 98918 w 3723451"/>
                    <a:gd name="T19" fmla="*/ 55934 h 932950"/>
                    <a:gd name="T20" fmla="*/ 0 w 3723451"/>
                    <a:gd name="T21" fmla="*/ 27211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28" name="Freeform 1027">
                  <a:extLst>
                    <a:ext uri="{FF2B5EF4-FFF2-40B4-BE49-F238E27FC236}">
                      <a16:creationId xmlns:a16="http://schemas.microsoft.com/office/drawing/2014/main" id="{FEBE179E-02E9-C64E-89FC-F45503783F7D}"/>
                    </a:ext>
                  </a:extLst>
                </p:cNvPr>
                <p:cNvSpPr>
                  <a:spLocks/>
                </p:cNvSpPr>
                <p:nvPr/>
              </p:nvSpPr>
              <p:spPr bwMode="auto">
                <a:xfrm>
                  <a:off x="2892722" y="1723510"/>
                  <a:ext cx="257143" cy="95826"/>
                </a:xfrm>
                <a:custGeom>
                  <a:avLst/>
                  <a:gdLst>
                    <a:gd name="T0" fmla="*/ 0 w 1366596"/>
                    <a:gd name="T1" fmla="*/ 0 h 809868"/>
                    <a:gd name="T2" fmla="*/ 257143 w 1366596"/>
                    <a:gd name="T3" fmla="*/ 74047 h 809868"/>
                    <a:gd name="T4" fmla="*/ 162771 w 1366596"/>
                    <a:gd name="T5" fmla="*/ 95826 h 809868"/>
                    <a:gd name="T6" fmla="*/ 866 w 1366596"/>
                    <a:gd name="T7" fmla="*/ 5063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29" name="Freeform 1028">
                  <a:extLst>
                    <a:ext uri="{FF2B5EF4-FFF2-40B4-BE49-F238E27FC236}">
                      <a16:creationId xmlns:a16="http://schemas.microsoft.com/office/drawing/2014/main" id="{56DF1AAD-D538-1C44-A286-465AD81A046E}"/>
                    </a:ext>
                  </a:extLst>
                </p:cNvPr>
                <p:cNvSpPr>
                  <a:spLocks/>
                </p:cNvSpPr>
                <p:nvPr/>
              </p:nvSpPr>
              <p:spPr bwMode="auto">
                <a:xfrm>
                  <a:off x="2416736" y="1725222"/>
                  <a:ext cx="255318" cy="94114"/>
                </a:xfrm>
                <a:custGeom>
                  <a:avLst/>
                  <a:gdLst>
                    <a:gd name="T0" fmla="*/ 251832 w 1348191"/>
                    <a:gd name="T1" fmla="*/ 0 h 791462"/>
                    <a:gd name="T2" fmla="*/ 255318 w 1348191"/>
                    <a:gd name="T3" fmla="*/ 45415 h 791462"/>
                    <a:gd name="T4" fmla="*/ 92368 w 1348191"/>
                    <a:gd name="T5" fmla="*/ 94114 h 791462"/>
                    <a:gd name="T6" fmla="*/ 0 w 1348191"/>
                    <a:gd name="T7" fmla="*/ 72774 h 791462"/>
                    <a:gd name="T8" fmla="*/ 25183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30" name="Straight Connector 1029">
                  <a:extLst>
                    <a:ext uri="{FF2B5EF4-FFF2-40B4-BE49-F238E27FC236}">
                      <a16:creationId xmlns:a16="http://schemas.microsoft.com/office/drawing/2014/main" id="{60701F8E-3F5A-734C-A498-AA55BCD5CFE1}"/>
                    </a:ext>
                  </a:extLst>
                </p:cNvPr>
                <p:cNvCxnSpPr>
                  <a:cxnSpLocks noChangeShapeType="1"/>
                  <a:endCxn id="1025" idx="2"/>
                </p:cNvCxnSpPr>
                <p:nvPr/>
              </p:nvCxnSpPr>
              <p:spPr bwMode="auto">
                <a:xfrm flipH="1" flipV="1">
                  <a:off x="2183302" y="1732067"/>
                  <a:ext cx="1823" cy="121493"/>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31" name="Straight Connector 1030">
                  <a:extLst>
                    <a:ext uri="{FF2B5EF4-FFF2-40B4-BE49-F238E27FC236}">
                      <a16:creationId xmlns:a16="http://schemas.microsoft.com/office/drawing/2014/main" id="{299ED768-B7C5-C447-A0CA-015C1D4D47F2}"/>
                    </a:ext>
                  </a:extLst>
                </p:cNvPr>
                <p:cNvCxnSpPr>
                  <a:cxnSpLocks noChangeShapeType="1"/>
                </p:cNvCxnSpPr>
                <p:nvPr/>
              </p:nvCxnSpPr>
              <p:spPr bwMode="auto">
                <a:xfrm flipH="1" flipV="1">
                  <a:off x="3381474" y="1728644"/>
                  <a:ext cx="1824" cy="121493"/>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933" name="Group 29">
              <a:extLst>
                <a:ext uri="{FF2B5EF4-FFF2-40B4-BE49-F238E27FC236}">
                  <a16:creationId xmlns:a16="http://schemas.microsoft.com/office/drawing/2014/main" id="{BE1E7CEF-FBEC-2040-A3E0-0EBB60746AF9}"/>
                </a:ext>
              </a:extLst>
            </p:cNvPr>
            <p:cNvGrpSpPr>
              <a:grpSpLocks/>
            </p:cNvGrpSpPr>
            <p:nvPr/>
          </p:nvGrpSpPr>
          <p:grpSpPr bwMode="auto">
            <a:xfrm>
              <a:off x="3566154" y="3862335"/>
              <a:ext cx="514350" cy="1670050"/>
              <a:chOff x="3566154" y="3862335"/>
              <a:chExt cx="514350" cy="1670050"/>
            </a:xfrm>
          </p:grpSpPr>
          <p:sp>
            <p:nvSpPr>
              <p:cNvPr id="997" name="Rectangle 996">
                <a:extLst>
                  <a:ext uri="{FF2B5EF4-FFF2-40B4-BE49-F238E27FC236}">
                    <a16:creationId xmlns:a16="http://schemas.microsoft.com/office/drawing/2014/main" id="{7F242236-8B77-9144-8038-81B9BCAB1509}"/>
                  </a:ext>
                </a:extLst>
              </p:cNvPr>
              <p:cNvSpPr/>
              <p:nvPr/>
            </p:nvSpPr>
            <p:spPr bwMode="auto">
              <a:xfrm rot="10800000">
                <a:off x="3569201" y="3946092"/>
                <a:ext cx="498084" cy="628647"/>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98" name="Straight Connector 997">
                <a:extLst>
                  <a:ext uri="{FF2B5EF4-FFF2-40B4-BE49-F238E27FC236}">
                    <a16:creationId xmlns:a16="http://schemas.microsoft.com/office/drawing/2014/main" id="{855E433C-9E28-D243-A7F8-5DC166631717}"/>
                  </a:ext>
                </a:extLst>
              </p:cNvPr>
              <p:cNvCxnSpPr/>
              <p:nvPr/>
            </p:nvCxnSpPr>
            <p:spPr bwMode="auto">
              <a:xfrm flipH="1">
                <a:off x="4078916" y="4019450"/>
                <a:ext cx="1587" cy="1365045"/>
              </a:xfrm>
              <a:prstGeom prst="line">
                <a:avLst/>
              </a:prstGeom>
              <a:noFill/>
              <a:ln w="3175" cap="flat" cmpd="sng" algn="ctr">
                <a:solidFill>
                  <a:srgbClr val="000000"/>
                </a:solidFill>
                <a:prstDash val="sysDash"/>
              </a:ln>
              <a:effectLst/>
            </p:spPr>
          </p:cxnSp>
          <p:grpSp>
            <p:nvGrpSpPr>
              <p:cNvPr id="999" name="Group 552">
                <a:extLst>
                  <a:ext uri="{FF2B5EF4-FFF2-40B4-BE49-F238E27FC236}">
                    <a16:creationId xmlns:a16="http://schemas.microsoft.com/office/drawing/2014/main" id="{2095E3B0-B1DF-9747-A4B6-739AFCB17CA7}"/>
                  </a:ext>
                </a:extLst>
              </p:cNvPr>
              <p:cNvGrpSpPr>
                <a:grpSpLocks/>
              </p:cNvGrpSpPr>
              <p:nvPr/>
            </p:nvGrpSpPr>
            <p:grpSpPr bwMode="auto">
              <a:xfrm>
                <a:off x="3571302" y="5310688"/>
                <a:ext cx="507588" cy="221697"/>
                <a:chOff x="4128636" y="3606589"/>
                <a:chExt cx="568145" cy="338667"/>
              </a:xfrm>
            </p:grpSpPr>
            <p:sp>
              <p:nvSpPr>
                <p:cNvPr id="1012" name="Oval 1011">
                  <a:extLst>
                    <a:ext uri="{FF2B5EF4-FFF2-40B4-BE49-F238E27FC236}">
                      <a16:creationId xmlns:a16="http://schemas.microsoft.com/office/drawing/2014/main" id="{77BE98D0-B8F8-0542-81BA-550DCDDBED58}"/>
                    </a:ext>
                  </a:extLst>
                </p:cNvPr>
                <p:cNvSpPr/>
                <p:nvPr/>
              </p:nvSpPr>
              <p:spPr>
                <a:xfrm>
                  <a:off x="4128204" y="3719337"/>
                  <a:ext cx="568606" cy="22550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13" name="Rectangle 1012">
                  <a:extLst>
                    <a:ext uri="{FF2B5EF4-FFF2-40B4-BE49-F238E27FC236}">
                      <a16:creationId xmlns:a16="http://schemas.microsoft.com/office/drawing/2014/main" id="{FF81DF11-B403-0242-9BBF-4028E5002511}"/>
                    </a:ext>
                  </a:extLst>
                </p:cNvPr>
                <p:cNvSpPr/>
                <p:nvPr/>
              </p:nvSpPr>
              <p:spPr>
                <a:xfrm>
                  <a:off x="4128204" y="3719337"/>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14" name="Oval 1013">
                  <a:extLst>
                    <a:ext uri="{FF2B5EF4-FFF2-40B4-BE49-F238E27FC236}">
                      <a16:creationId xmlns:a16="http://schemas.microsoft.com/office/drawing/2014/main" id="{DA7CD07E-7BFA-EA40-A63C-19BD545F9FBB}"/>
                    </a:ext>
                  </a:extLst>
                </p:cNvPr>
                <p:cNvSpPr/>
                <p:nvPr/>
              </p:nvSpPr>
              <p:spPr>
                <a:xfrm>
                  <a:off x="4128204" y="3600527"/>
                  <a:ext cx="568606" cy="230348"/>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15" name="Straight Connector 1014">
                  <a:extLst>
                    <a:ext uri="{FF2B5EF4-FFF2-40B4-BE49-F238E27FC236}">
                      <a16:creationId xmlns:a16="http://schemas.microsoft.com/office/drawing/2014/main" id="{B2F8B11B-A555-1F4E-A7E6-540E16F7A0A8}"/>
                    </a:ext>
                  </a:extLst>
                </p:cNvPr>
                <p:cNvCxnSpPr/>
                <p:nvPr/>
              </p:nvCxnSpPr>
              <p:spPr>
                <a:xfrm>
                  <a:off x="4696810" y="3719337"/>
                  <a:ext cx="0" cy="111537"/>
                </a:xfrm>
                <a:prstGeom prst="line">
                  <a:avLst/>
                </a:prstGeom>
                <a:noFill/>
                <a:ln w="6350" cap="flat" cmpd="sng" algn="ctr">
                  <a:solidFill>
                    <a:srgbClr val="000000"/>
                  </a:solidFill>
                  <a:prstDash val="solid"/>
                </a:ln>
                <a:effectLst/>
              </p:spPr>
            </p:cxnSp>
            <p:cxnSp>
              <p:nvCxnSpPr>
                <p:cNvPr id="1016" name="Straight Connector 1015">
                  <a:extLst>
                    <a:ext uri="{FF2B5EF4-FFF2-40B4-BE49-F238E27FC236}">
                      <a16:creationId xmlns:a16="http://schemas.microsoft.com/office/drawing/2014/main" id="{DC5D2573-EDE8-D044-BD08-61DD678EC15B}"/>
                    </a:ext>
                  </a:extLst>
                </p:cNvPr>
                <p:cNvCxnSpPr/>
                <p:nvPr/>
              </p:nvCxnSpPr>
              <p:spPr>
                <a:xfrm>
                  <a:off x="4128204" y="3719337"/>
                  <a:ext cx="0" cy="111537"/>
                </a:xfrm>
                <a:prstGeom prst="line">
                  <a:avLst/>
                </a:prstGeom>
                <a:noFill/>
                <a:ln w="6350" cap="flat" cmpd="sng" algn="ctr">
                  <a:solidFill>
                    <a:srgbClr val="000000"/>
                  </a:solidFill>
                  <a:prstDash val="solid"/>
                </a:ln>
                <a:effectLst/>
              </p:spPr>
            </p:cxnSp>
          </p:grpSp>
          <p:sp>
            <p:nvSpPr>
              <p:cNvPr id="1000" name="Rectangle 999">
                <a:extLst>
                  <a:ext uri="{FF2B5EF4-FFF2-40B4-BE49-F238E27FC236}">
                    <a16:creationId xmlns:a16="http://schemas.microsoft.com/office/drawing/2014/main" id="{1CD2ADDF-DE6E-274D-9173-D493921DFE9F}"/>
                  </a:ext>
                </a:extLst>
              </p:cNvPr>
              <p:cNvSpPr/>
              <p:nvPr/>
            </p:nvSpPr>
            <p:spPr bwMode="auto">
              <a:xfrm>
                <a:off x="3572503" y="4574992"/>
                <a:ext cx="496888" cy="812678"/>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01" name="Straight Connector 1000">
                <a:extLst>
                  <a:ext uri="{FF2B5EF4-FFF2-40B4-BE49-F238E27FC236}">
                    <a16:creationId xmlns:a16="http://schemas.microsoft.com/office/drawing/2014/main" id="{3926DE25-E9FB-D540-98B7-27C7DBB56A43}"/>
                  </a:ext>
                </a:extLst>
              </p:cNvPr>
              <p:cNvCxnSpPr/>
              <p:nvPr/>
            </p:nvCxnSpPr>
            <p:spPr bwMode="auto">
              <a:xfrm flipH="1">
                <a:off x="3566153" y="4027387"/>
                <a:ext cx="3175" cy="1450757"/>
              </a:xfrm>
              <a:prstGeom prst="line">
                <a:avLst/>
              </a:prstGeom>
              <a:noFill/>
              <a:ln w="3175" cap="flat" cmpd="sng" algn="ctr">
                <a:solidFill>
                  <a:srgbClr val="000000"/>
                </a:solidFill>
                <a:prstDash val="sysDash"/>
              </a:ln>
              <a:effectLst/>
            </p:spPr>
          </p:cxnSp>
          <p:grpSp>
            <p:nvGrpSpPr>
              <p:cNvPr id="1002" name="Group 538">
                <a:extLst>
                  <a:ext uri="{FF2B5EF4-FFF2-40B4-BE49-F238E27FC236}">
                    <a16:creationId xmlns:a16="http://schemas.microsoft.com/office/drawing/2014/main" id="{FA32E138-3569-9943-8F38-8BFBBEE94E0D}"/>
                  </a:ext>
                </a:extLst>
              </p:cNvPr>
              <p:cNvGrpSpPr>
                <a:grpSpLocks/>
              </p:cNvGrpSpPr>
              <p:nvPr/>
            </p:nvGrpSpPr>
            <p:grpSpPr bwMode="auto">
              <a:xfrm>
                <a:off x="3568667" y="3862335"/>
                <a:ext cx="503828" cy="248249"/>
                <a:chOff x="2183302" y="1564542"/>
                <a:chExt cx="1200154" cy="440314"/>
              </a:xfrm>
            </p:grpSpPr>
            <p:sp>
              <p:nvSpPr>
                <p:cNvPr id="1003" name="Oval 1002">
                  <a:extLst>
                    <a:ext uri="{FF2B5EF4-FFF2-40B4-BE49-F238E27FC236}">
                      <a16:creationId xmlns:a16="http://schemas.microsoft.com/office/drawing/2014/main" id="{172BF76E-3582-364D-ACA4-688518FFF091}"/>
                    </a:ext>
                  </a:extLst>
                </p:cNvPr>
                <p:cNvSpPr/>
                <p:nvPr/>
              </p:nvSpPr>
              <p:spPr bwMode="auto">
                <a:xfrm flipV="1">
                  <a:off x="2188659" y="1691189"/>
                  <a:ext cx="1194966" cy="3124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1004" name="Rectangle 1003">
                  <a:extLst>
                    <a:ext uri="{FF2B5EF4-FFF2-40B4-BE49-F238E27FC236}">
                      <a16:creationId xmlns:a16="http://schemas.microsoft.com/office/drawing/2014/main" id="{3A78A2F4-E393-6E42-BE3F-0FCA6714AEB4}"/>
                    </a:ext>
                  </a:extLst>
                </p:cNvPr>
                <p:cNvSpPr/>
                <p:nvPr/>
              </p:nvSpPr>
              <p:spPr bwMode="auto">
                <a:xfrm>
                  <a:off x="2184877" y="1736233"/>
                  <a:ext cx="1198749"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05" name="Oval 1004">
                  <a:extLst>
                    <a:ext uri="{FF2B5EF4-FFF2-40B4-BE49-F238E27FC236}">
                      <a16:creationId xmlns:a16="http://schemas.microsoft.com/office/drawing/2014/main" id="{940143FD-143D-914C-BE2C-37F2F665D24A}"/>
                    </a:ext>
                  </a:extLst>
                </p:cNvPr>
                <p:cNvSpPr>
                  <a:spLocks noChangeArrowheads="1"/>
                </p:cNvSpPr>
                <p:nvPr/>
              </p:nvSpPr>
              <p:spPr bwMode="auto">
                <a:xfrm flipV="1">
                  <a:off x="2184877" y="1564501"/>
                  <a:ext cx="1194966" cy="312497"/>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06" name="Freeform 1005">
                  <a:extLst>
                    <a:ext uri="{FF2B5EF4-FFF2-40B4-BE49-F238E27FC236}">
                      <a16:creationId xmlns:a16="http://schemas.microsoft.com/office/drawing/2014/main" id="{E3E8B10C-6B82-EC4C-A959-82D1FA770D43}"/>
                    </a:ext>
                  </a:extLst>
                </p:cNvPr>
                <p:cNvSpPr/>
                <p:nvPr/>
              </p:nvSpPr>
              <p:spPr bwMode="auto">
                <a:xfrm>
                  <a:off x="2491182" y="1671482"/>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07" name="Freeform 1006">
                  <a:extLst>
                    <a:ext uri="{FF2B5EF4-FFF2-40B4-BE49-F238E27FC236}">
                      <a16:creationId xmlns:a16="http://schemas.microsoft.com/office/drawing/2014/main" id="{0B23900C-40C2-5447-A8A5-DB9E4C1FBD25}"/>
                    </a:ext>
                  </a:extLst>
                </p:cNvPr>
                <p:cNvSpPr>
                  <a:spLocks/>
                </p:cNvSpPr>
                <p:nvPr/>
              </p:nvSpPr>
              <p:spPr bwMode="auto">
                <a:xfrm>
                  <a:off x="2430678" y="1629252"/>
                  <a:ext cx="703366" cy="109797"/>
                </a:xfrm>
                <a:custGeom>
                  <a:avLst/>
                  <a:gdLst>
                    <a:gd name="T0" fmla="*/ 0 w 3723451"/>
                    <a:gd name="T1" fmla="*/ 26862 h 932950"/>
                    <a:gd name="T2" fmla="*/ 123762 w 3723451"/>
                    <a:gd name="T3" fmla="*/ 317 h 932950"/>
                    <a:gd name="T4" fmla="*/ 350560 w 3723451"/>
                    <a:gd name="T5" fmla="*/ 61264 h 932950"/>
                    <a:gd name="T6" fmla="*/ 566927 w 3723451"/>
                    <a:gd name="T7" fmla="*/ 0 h 932950"/>
                    <a:gd name="T8" fmla="*/ 703366 w 3723451"/>
                    <a:gd name="T9" fmla="*/ 24379 h 932950"/>
                    <a:gd name="T10" fmla="*/ 601856 w 3723451"/>
                    <a:gd name="T11" fmla="*/ 54357 h 932950"/>
                    <a:gd name="T12" fmla="*/ 569173 w 3723451"/>
                    <a:gd name="T13" fmla="*/ 46275 h 932950"/>
                    <a:gd name="T14" fmla="*/ 354544 w 3723451"/>
                    <a:gd name="T15" fmla="*/ 109797 h 932950"/>
                    <a:gd name="T16" fmla="*/ 134425 w 3723451"/>
                    <a:gd name="T17" fmla="*/ 48612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8" name="Freeform 1007">
                  <a:extLst>
                    <a:ext uri="{FF2B5EF4-FFF2-40B4-BE49-F238E27FC236}">
                      <a16:creationId xmlns:a16="http://schemas.microsoft.com/office/drawing/2014/main" id="{8EDB510B-0DD2-AE4F-82C5-7A7D8DC924A6}"/>
                    </a:ext>
                  </a:extLst>
                </p:cNvPr>
                <p:cNvSpPr>
                  <a:spLocks/>
                </p:cNvSpPr>
                <p:nvPr/>
              </p:nvSpPr>
              <p:spPr bwMode="auto">
                <a:xfrm>
                  <a:off x="2892025" y="1722158"/>
                  <a:ext cx="260925" cy="95720"/>
                </a:xfrm>
                <a:custGeom>
                  <a:avLst/>
                  <a:gdLst>
                    <a:gd name="T0" fmla="*/ 0 w 1366596"/>
                    <a:gd name="T1" fmla="*/ 0 h 809868"/>
                    <a:gd name="T2" fmla="*/ 260925 w 1366596"/>
                    <a:gd name="T3" fmla="*/ 73965 h 809868"/>
                    <a:gd name="T4" fmla="*/ 165165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9" name="Freeform 1008">
                  <a:extLst>
                    <a:ext uri="{FF2B5EF4-FFF2-40B4-BE49-F238E27FC236}">
                      <a16:creationId xmlns:a16="http://schemas.microsoft.com/office/drawing/2014/main" id="{8DBE17FA-57C2-EB4B-A9B7-514F4336E298}"/>
                    </a:ext>
                  </a:extLst>
                </p:cNvPr>
                <p:cNvSpPr>
                  <a:spLocks/>
                </p:cNvSpPr>
                <p:nvPr/>
              </p:nvSpPr>
              <p:spPr bwMode="auto">
                <a:xfrm>
                  <a:off x="2419332" y="1724972"/>
                  <a:ext cx="253364" cy="95720"/>
                </a:xfrm>
                <a:custGeom>
                  <a:avLst/>
                  <a:gdLst>
                    <a:gd name="T0" fmla="*/ 249905 w 1348191"/>
                    <a:gd name="T1" fmla="*/ 0 h 791462"/>
                    <a:gd name="T2" fmla="*/ 253364 w 1348191"/>
                    <a:gd name="T3" fmla="*/ 46190 h 791462"/>
                    <a:gd name="T4" fmla="*/ 91661 w 1348191"/>
                    <a:gd name="T5" fmla="*/ 95720 h 791462"/>
                    <a:gd name="T6" fmla="*/ 0 w 1348191"/>
                    <a:gd name="T7" fmla="*/ 74016 h 791462"/>
                    <a:gd name="T8" fmla="*/ 24990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10" name="Straight Connector 1009">
                  <a:extLst>
                    <a:ext uri="{FF2B5EF4-FFF2-40B4-BE49-F238E27FC236}">
                      <a16:creationId xmlns:a16="http://schemas.microsoft.com/office/drawing/2014/main" id="{6D72BFF1-097B-E940-AAD0-E8A2E1D2A096}"/>
                    </a:ext>
                  </a:extLst>
                </p:cNvPr>
                <p:cNvCxnSpPr>
                  <a:cxnSpLocks noChangeShapeType="1"/>
                  <a:endCxn id="1005" idx="2"/>
                </p:cNvCxnSpPr>
                <p:nvPr/>
              </p:nvCxnSpPr>
              <p:spPr bwMode="auto">
                <a:xfrm flipH="1" flipV="1">
                  <a:off x="2184877" y="1722158"/>
                  <a:ext cx="3783" cy="121057"/>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11" name="Straight Connector 1010">
                  <a:extLst>
                    <a:ext uri="{FF2B5EF4-FFF2-40B4-BE49-F238E27FC236}">
                      <a16:creationId xmlns:a16="http://schemas.microsoft.com/office/drawing/2014/main" id="{088863E0-982B-8A4D-853F-851CE3F1F144}"/>
                    </a:ext>
                  </a:extLst>
                </p:cNvPr>
                <p:cNvCxnSpPr>
                  <a:cxnSpLocks noChangeShapeType="1"/>
                </p:cNvCxnSpPr>
                <p:nvPr/>
              </p:nvCxnSpPr>
              <p:spPr bwMode="auto">
                <a:xfrm flipH="1" flipV="1">
                  <a:off x="3379842" y="1727788"/>
                  <a:ext cx="3783" cy="121057"/>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934" name="Group 30">
              <a:extLst>
                <a:ext uri="{FF2B5EF4-FFF2-40B4-BE49-F238E27FC236}">
                  <a16:creationId xmlns:a16="http://schemas.microsoft.com/office/drawing/2014/main" id="{B108AACE-03DC-254D-AC34-727FF075B859}"/>
                </a:ext>
              </a:extLst>
            </p:cNvPr>
            <p:cNvGrpSpPr>
              <a:grpSpLocks/>
            </p:cNvGrpSpPr>
            <p:nvPr/>
          </p:nvGrpSpPr>
          <p:grpSpPr bwMode="auto">
            <a:xfrm>
              <a:off x="4348791" y="3867098"/>
              <a:ext cx="514350" cy="1670050"/>
              <a:chOff x="4348791" y="3867098"/>
              <a:chExt cx="514350" cy="1670050"/>
            </a:xfrm>
          </p:grpSpPr>
          <p:sp>
            <p:nvSpPr>
              <p:cNvPr id="977" name="Rectangle 976">
                <a:extLst>
                  <a:ext uri="{FF2B5EF4-FFF2-40B4-BE49-F238E27FC236}">
                    <a16:creationId xmlns:a16="http://schemas.microsoft.com/office/drawing/2014/main" id="{B0F9C3E9-A467-3F42-B81A-4399A9B977B8}"/>
                  </a:ext>
                </a:extLst>
              </p:cNvPr>
              <p:cNvSpPr/>
              <p:nvPr/>
            </p:nvSpPr>
            <p:spPr bwMode="auto">
              <a:xfrm rot="10800000">
                <a:off x="4351838" y="3950855"/>
                <a:ext cx="498084" cy="628647"/>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78" name="Straight Connector 977">
                <a:extLst>
                  <a:ext uri="{FF2B5EF4-FFF2-40B4-BE49-F238E27FC236}">
                    <a16:creationId xmlns:a16="http://schemas.microsoft.com/office/drawing/2014/main" id="{20B4E373-A127-2049-BBD2-5D8AFBDD7F00}"/>
                  </a:ext>
                </a:extLst>
              </p:cNvPr>
              <p:cNvCxnSpPr/>
              <p:nvPr/>
            </p:nvCxnSpPr>
            <p:spPr bwMode="auto">
              <a:xfrm flipH="1">
                <a:off x="4861553" y="4024212"/>
                <a:ext cx="1588" cy="1365045"/>
              </a:xfrm>
              <a:prstGeom prst="line">
                <a:avLst/>
              </a:prstGeom>
              <a:noFill/>
              <a:ln w="3175" cap="flat" cmpd="sng" algn="ctr">
                <a:solidFill>
                  <a:srgbClr val="000000"/>
                </a:solidFill>
                <a:prstDash val="sysDash"/>
              </a:ln>
              <a:effectLst/>
            </p:spPr>
          </p:cxnSp>
          <p:grpSp>
            <p:nvGrpSpPr>
              <p:cNvPr id="979" name="Group 580">
                <a:extLst>
                  <a:ext uri="{FF2B5EF4-FFF2-40B4-BE49-F238E27FC236}">
                    <a16:creationId xmlns:a16="http://schemas.microsoft.com/office/drawing/2014/main" id="{3A9D8F64-E0EA-B742-94C4-1BEB4135EA82}"/>
                  </a:ext>
                </a:extLst>
              </p:cNvPr>
              <p:cNvGrpSpPr>
                <a:grpSpLocks/>
              </p:cNvGrpSpPr>
              <p:nvPr/>
            </p:nvGrpSpPr>
            <p:grpSpPr bwMode="auto">
              <a:xfrm>
                <a:off x="4353939" y="5315451"/>
                <a:ext cx="507588" cy="221697"/>
                <a:chOff x="4128636" y="3606589"/>
                <a:chExt cx="568145" cy="338667"/>
              </a:xfrm>
            </p:grpSpPr>
            <p:sp>
              <p:nvSpPr>
                <p:cNvPr id="992" name="Oval 991">
                  <a:extLst>
                    <a:ext uri="{FF2B5EF4-FFF2-40B4-BE49-F238E27FC236}">
                      <a16:creationId xmlns:a16="http://schemas.microsoft.com/office/drawing/2014/main" id="{74425C53-433E-6F47-8B0C-9F4C8E916E2E}"/>
                    </a:ext>
                  </a:extLst>
                </p:cNvPr>
                <p:cNvSpPr/>
                <p:nvPr/>
              </p:nvSpPr>
              <p:spPr>
                <a:xfrm>
                  <a:off x="4128204" y="3719336"/>
                  <a:ext cx="568606" cy="225498"/>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93" name="Rectangle 992">
                  <a:extLst>
                    <a:ext uri="{FF2B5EF4-FFF2-40B4-BE49-F238E27FC236}">
                      <a16:creationId xmlns:a16="http://schemas.microsoft.com/office/drawing/2014/main" id="{A0400564-35E9-0947-9C64-641EDF9EEAFA}"/>
                    </a:ext>
                  </a:extLst>
                </p:cNvPr>
                <p:cNvSpPr/>
                <p:nvPr/>
              </p:nvSpPr>
              <p:spPr>
                <a:xfrm>
                  <a:off x="4128204" y="3719336"/>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94" name="Oval 993">
                  <a:extLst>
                    <a:ext uri="{FF2B5EF4-FFF2-40B4-BE49-F238E27FC236}">
                      <a16:creationId xmlns:a16="http://schemas.microsoft.com/office/drawing/2014/main" id="{56DE4CA9-0BD6-4744-AD30-73684267516E}"/>
                    </a:ext>
                  </a:extLst>
                </p:cNvPr>
                <p:cNvSpPr/>
                <p:nvPr/>
              </p:nvSpPr>
              <p:spPr>
                <a:xfrm>
                  <a:off x="4128204" y="3600524"/>
                  <a:ext cx="568606" cy="230349"/>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95" name="Straight Connector 994">
                  <a:extLst>
                    <a:ext uri="{FF2B5EF4-FFF2-40B4-BE49-F238E27FC236}">
                      <a16:creationId xmlns:a16="http://schemas.microsoft.com/office/drawing/2014/main" id="{0A9628A0-82B0-154A-AC0C-91A2584C6F9D}"/>
                    </a:ext>
                  </a:extLst>
                </p:cNvPr>
                <p:cNvCxnSpPr/>
                <p:nvPr/>
              </p:nvCxnSpPr>
              <p:spPr>
                <a:xfrm>
                  <a:off x="4696810" y="3719336"/>
                  <a:ext cx="0" cy="111537"/>
                </a:xfrm>
                <a:prstGeom prst="line">
                  <a:avLst/>
                </a:prstGeom>
                <a:noFill/>
                <a:ln w="6350" cap="flat" cmpd="sng" algn="ctr">
                  <a:solidFill>
                    <a:srgbClr val="000000"/>
                  </a:solidFill>
                  <a:prstDash val="solid"/>
                </a:ln>
                <a:effectLst/>
              </p:spPr>
            </p:cxnSp>
            <p:cxnSp>
              <p:nvCxnSpPr>
                <p:cNvPr id="996" name="Straight Connector 995">
                  <a:extLst>
                    <a:ext uri="{FF2B5EF4-FFF2-40B4-BE49-F238E27FC236}">
                      <a16:creationId xmlns:a16="http://schemas.microsoft.com/office/drawing/2014/main" id="{88F83DD9-96B0-3640-BF70-6737E76C9760}"/>
                    </a:ext>
                  </a:extLst>
                </p:cNvPr>
                <p:cNvCxnSpPr/>
                <p:nvPr/>
              </p:nvCxnSpPr>
              <p:spPr>
                <a:xfrm>
                  <a:off x="4128204" y="3719336"/>
                  <a:ext cx="0" cy="111537"/>
                </a:xfrm>
                <a:prstGeom prst="line">
                  <a:avLst/>
                </a:prstGeom>
                <a:noFill/>
                <a:ln w="6350" cap="flat" cmpd="sng" algn="ctr">
                  <a:solidFill>
                    <a:srgbClr val="000000"/>
                  </a:solidFill>
                  <a:prstDash val="solid"/>
                </a:ln>
                <a:effectLst/>
              </p:spPr>
            </p:cxnSp>
          </p:grpSp>
          <p:sp>
            <p:nvSpPr>
              <p:cNvPr id="980" name="Rectangle 979">
                <a:extLst>
                  <a:ext uri="{FF2B5EF4-FFF2-40B4-BE49-F238E27FC236}">
                    <a16:creationId xmlns:a16="http://schemas.microsoft.com/office/drawing/2014/main" id="{F00ED881-B944-FC48-9E88-0D81D2145925}"/>
                  </a:ext>
                </a:extLst>
              </p:cNvPr>
              <p:cNvSpPr/>
              <p:nvPr/>
            </p:nvSpPr>
            <p:spPr bwMode="auto">
              <a:xfrm>
                <a:off x="4355141" y="4579754"/>
                <a:ext cx="496887" cy="812678"/>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81" name="Straight Connector 980">
                <a:extLst>
                  <a:ext uri="{FF2B5EF4-FFF2-40B4-BE49-F238E27FC236}">
                    <a16:creationId xmlns:a16="http://schemas.microsoft.com/office/drawing/2014/main" id="{7CCAB184-9AE2-7B4C-80D2-9640964D0371}"/>
                  </a:ext>
                </a:extLst>
              </p:cNvPr>
              <p:cNvCxnSpPr/>
              <p:nvPr/>
            </p:nvCxnSpPr>
            <p:spPr bwMode="auto">
              <a:xfrm flipH="1">
                <a:off x="4348791" y="4032148"/>
                <a:ext cx="3175" cy="1450757"/>
              </a:xfrm>
              <a:prstGeom prst="line">
                <a:avLst/>
              </a:prstGeom>
              <a:noFill/>
              <a:ln w="3175" cap="flat" cmpd="sng" algn="ctr">
                <a:solidFill>
                  <a:srgbClr val="000000"/>
                </a:solidFill>
                <a:prstDash val="sysDash"/>
              </a:ln>
              <a:effectLst/>
            </p:spPr>
          </p:cxnSp>
          <p:grpSp>
            <p:nvGrpSpPr>
              <p:cNvPr id="982" name="Group 568">
                <a:extLst>
                  <a:ext uri="{FF2B5EF4-FFF2-40B4-BE49-F238E27FC236}">
                    <a16:creationId xmlns:a16="http://schemas.microsoft.com/office/drawing/2014/main" id="{2939B129-2D0A-934E-82CE-DFAE38C58EB2}"/>
                  </a:ext>
                </a:extLst>
              </p:cNvPr>
              <p:cNvGrpSpPr>
                <a:grpSpLocks/>
              </p:cNvGrpSpPr>
              <p:nvPr/>
            </p:nvGrpSpPr>
            <p:grpSpPr bwMode="auto">
              <a:xfrm>
                <a:off x="4351304" y="3867098"/>
                <a:ext cx="503828" cy="248249"/>
                <a:chOff x="2183302" y="1564542"/>
                <a:chExt cx="1200154" cy="440314"/>
              </a:xfrm>
            </p:grpSpPr>
            <p:sp>
              <p:nvSpPr>
                <p:cNvPr id="983" name="Oval 982">
                  <a:extLst>
                    <a:ext uri="{FF2B5EF4-FFF2-40B4-BE49-F238E27FC236}">
                      <a16:creationId xmlns:a16="http://schemas.microsoft.com/office/drawing/2014/main" id="{6A8F745B-1D4E-4F4F-BEFA-6144E5BDE2F6}"/>
                    </a:ext>
                  </a:extLst>
                </p:cNvPr>
                <p:cNvSpPr/>
                <p:nvPr/>
              </p:nvSpPr>
              <p:spPr bwMode="auto">
                <a:xfrm flipV="1">
                  <a:off x="2188659" y="1691187"/>
                  <a:ext cx="1194966" cy="312497"/>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984" name="Rectangle 983">
                  <a:extLst>
                    <a:ext uri="{FF2B5EF4-FFF2-40B4-BE49-F238E27FC236}">
                      <a16:creationId xmlns:a16="http://schemas.microsoft.com/office/drawing/2014/main" id="{9C90A1F3-B2A8-9548-8E8B-D7BD57307905}"/>
                    </a:ext>
                  </a:extLst>
                </p:cNvPr>
                <p:cNvSpPr/>
                <p:nvPr/>
              </p:nvSpPr>
              <p:spPr bwMode="auto">
                <a:xfrm>
                  <a:off x="2184879" y="1736232"/>
                  <a:ext cx="1198746"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85" name="Oval 984">
                  <a:extLst>
                    <a:ext uri="{FF2B5EF4-FFF2-40B4-BE49-F238E27FC236}">
                      <a16:creationId xmlns:a16="http://schemas.microsoft.com/office/drawing/2014/main" id="{629F401F-84D1-3A47-827D-8D943652DA3A}"/>
                    </a:ext>
                  </a:extLst>
                </p:cNvPr>
                <p:cNvSpPr>
                  <a:spLocks noChangeArrowheads="1"/>
                </p:cNvSpPr>
                <p:nvPr/>
              </p:nvSpPr>
              <p:spPr bwMode="auto">
                <a:xfrm flipV="1">
                  <a:off x="2184879" y="1564498"/>
                  <a:ext cx="1194966" cy="312499"/>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986" name="Freeform 985">
                  <a:extLst>
                    <a:ext uri="{FF2B5EF4-FFF2-40B4-BE49-F238E27FC236}">
                      <a16:creationId xmlns:a16="http://schemas.microsoft.com/office/drawing/2014/main" id="{FF593AC5-08BE-8844-905E-205731B1D7EF}"/>
                    </a:ext>
                  </a:extLst>
                </p:cNvPr>
                <p:cNvSpPr/>
                <p:nvPr/>
              </p:nvSpPr>
              <p:spPr bwMode="auto">
                <a:xfrm>
                  <a:off x="2491182" y="1671479"/>
                  <a:ext cx="582357" cy="15484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87" name="Freeform 986">
                  <a:extLst>
                    <a:ext uri="{FF2B5EF4-FFF2-40B4-BE49-F238E27FC236}">
                      <a16:creationId xmlns:a16="http://schemas.microsoft.com/office/drawing/2014/main" id="{F0D77977-1A67-AA45-AB94-A8428B061207}"/>
                    </a:ext>
                  </a:extLst>
                </p:cNvPr>
                <p:cNvSpPr>
                  <a:spLocks/>
                </p:cNvSpPr>
                <p:nvPr/>
              </p:nvSpPr>
              <p:spPr bwMode="auto">
                <a:xfrm>
                  <a:off x="2430678" y="1629250"/>
                  <a:ext cx="703366" cy="109796"/>
                </a:xfrm>
                <a:custGeom>
                  <a:avLst/>
                  <a:gdLst>
                    <a:gd name="T0" fmla="*/ 0 w 3723451"/>
                    <a:gd name="T1" fmla="*/ 26862 h 932950"/>
                    <a:gd name="T2" fmla="*/ 123762 w 3723451"/>
                    <a:gd name="T3" fmla="*/ 317 h 932950"/>
                    <a:gd name="T4" fmla="*/ 350560 w 3723451"/>
                    <a:gd name="T5" fmla="*/ 61263 h 932950"/>
                    <a:gd name="T6" fmla="*/ 566927 w 3723451"/>
                    <a:gd name="T7" fmla="*/ 0 h 932950"/>
                    <a:gd name="T8" fmla="*/ 703366 w 3723451"/>
                    <a:gd name="T9" fmla="*/ 24379 h 932950"/>
                    <a:gd name="T10" fmla="*/ 601856 w 3723451"/>
                    <a:gd name="T11" fmla="*/ 54357 h 932950"/>
                    <a:gd name="T12" fmla="*/ 569173 w 3723451"/>
                    <a:gd name="T13" fmla="*/ 46274 h 932950"/>
                    <a:gd name="T14" fmla="*/ 354544 w 3723451"/>
                    <a:gd name="T15" fmla="*/ 109796 h 932950"/>
                    <a:gd name="T16" fmla="*/ 134425 w 3723451"/>
                    <a:gd name="T17" fmla="*/ 48611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8" name="Freeform 987">
                  <a:extLst>
                    <a:ext uri="{FF2B5EF4-FFF2-40B4-BE49-F238E27FC236}">
                      <a16:creationId xmlns:a16="http://schemas.microsoft.com/office/drawing/2014/main" id="{4A24255A-B649-9D44-AB80-CACD0B0D1B34}"/>
                    </a:ext>
                  </a:extLst>
                </p:cNvPr>
                <p:cNvSpPr>
                  <a:spLocks/>
                </p:cNvSpPr>
                <p:nvPr/>
              </p:nvSpPr>
              <p:spPr bwMode="auto">
                <a:xfrm>
                  <a:off x="2892025" y="1722154"/>
                  <a:ext cx="260927" cy="95720"/>
                </a:xfrm>
                <a:custGeom>
                  <a:avLst/>
                  <a:gdLst>
                    <a:gd name="T0" fmla="*/ 0 w 1366596"/>
                    <a:gd name="T1" fmla="*/ 0 h 809868"/>
                    <a:gd name="T2" fmla="*/ 260927 w 1366596"/>
                    <a:gd name="T3" fmla="*/ 73965 h 809868"/>
                    <a:gd name="T4" fmla="*/ 165166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9" name="Freeform 988">
                  <a:extLst>
                    <a:ext uri="{FF2B5EF4-FFF2-40B4-BE49-F238E27FC236}">
                      <a16:creationId xmlns:a16="http://schemas.microsoft.com/office/drawing/2014/main" id="{21311582-6B5F-4441-B6D0-5D1DEBA1CB85}"/>
                    </a:ext>
                  </a:extLst>
                </p:cNvPr>
                <p:cNvSpPr>
                  <a:spLocks/>
                </p:cNvSpPr>
                <p:nvPr/>
              </p:nvSpPr>
              <p:spPr bwMode="auto">
                <a:xfrm>
                  <a:off x="2419334" y="1724970"/>
                  <a:ext cx="253362" cy="95720"/>
                </a:xfrm>
                <a:custGeom>
                  <a:avLst/>
                  <a:gdLst>
                    <a:gd name="T0" fmla="*/ 249903 w 1348191"/>
                    <a:gd name="T1" fmla="*/ 0 h 791462"/>
                    <a:gd name="T2" fmla="*/ 253362 w 1348191"/>
                    <a:gd name="T3" fmla="*/ 46190 h 791462"/>
                    <a:gd name="T4" fmla="*/ 91660 w 1348191"/>
                    <a:gd name="T5" fmla="*/ 95720 h 791462"/>
                    <a:gd name="T6" fmla="*/ 0 w 1348191"/>
                    <a:gd name="T7" fmla="*/ 74016 h 791462"/>
                    <a:gd name="T8" fmla="*/ 24990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990" name="Straight Connector 989">
                  <a:extLst>
                    <a:ext uri="{FF2B5EF4-FFF2-40B4-BE49-F238E27FC236}">
                      <a16:creationId xmlns:a16="http://schemas.microsoft.com/office/drawing/2014/main" id="{C0FC5468-8C4C-AB42-AC33-6B20FED82305}"/>
                    </a:ext>
                  </a:extLst>
                </p:cNvPr>
                <p:cNvCxnSpPr>
                  <a:cxnSpLocks noChangeShapeType="1"/>
                  <a:endCxn id="985" idx="2"/>
                </p:cNvCxnSpPr>
                <p:nvPr/>
              </p:nvCxnSpPr>
              <p:spPr bwMode="auto">
                <a:xfrm flipH="1" flipV="1">
                  <a:off x="2184879" y="1722154"/>
                  <a:ext cx="3780" cy="121059"/>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91" name="Straight Connector 990">
                  <a:extLst>
                    <a:ext uri="{FF2B5EF4-FFF2-40B4-BE49-F238E27FC236}">
                      <a16:creationId xmlns:a16="http://schemas.microsoft.com/office/drawing/2014/main" id="{0641688B-D837-D241-8726-C138E7CF2444}"/>
                    </a:ext>
                  </a:extLst>
                </p:cNvPr>
                <p:cNvCxnSpPr>
                  <a:cxnSpLocks noChangeShapeType="1"/>
                </p:cNvCxnSpPr>
                <p:nvPr/>
              </p:nvCxnSpPr>
              <p:spPr bwMode="auto">
                <a:xfrm flipH="1" flipV="1">
                  <a:off x="3379845" y="1727785"/>
                  <a:ext cx="3780" cy="121059"/>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935" name="Group 48257">
              <a:extLst>
                <a:ext uri="{FF2B5EF4-FFF2-40B4-BE49-F238E27FC236}">
                  <a16:creationId xmlns:a16="http://schemas.microsoft.com/office/drawing/2014/main" id="{DFD8AD38-F69C-AE4E-A7C6-58BC92264C2E}"/>
                </a:ext>
              </a:extLst>
            </p:cNvPr>
            <p:cNvGrpSpPr>
              <a:grpSpLocks/>
            </p:cNvGrpSpPr>
            <p:nvPr/>
          </p:nvGrpSpPr>
          <p:grpSpPr bwMode="auto">
            <a:xfrm>
              <a:off x="5552116" y="3849635"/>
              <a:ext cx="514350" cy="1670050"/>
              <a:chOff x="5552116" y="3849635"/>
              <a:chExt cx="514350" cy="1670050"/>
            </a:xfrm>
          </p:grpSpPr>
          <p:sp>
            <p:nvSpPr>
              <p:cNvPr id="957" name="Rectangle 956">
                <a:extLst>
                  <a:ext uri="{FF2B5EF4-FFF2-40B4-BE49-F238E27FC236}">
                    <a16:creationId xmlns:a16="http://schemas.microsoft.com/office/drawing/2014/main" id="{B13372F6-7422-A24B-A223-1174A9270D3C}"/>
                  </a:ext>
                </a:extLst>
              </p:cNvPr>
              <p:cNvSpPr/>
              <p:nvPr/>
            </p:nvSpPr>
            <p:spPr bwMode="auto">
              <a:xfrm rot="10800000">
                <a:off x="5555163" y="3933392"/>
                <a:ext cx="498084" cy="628647"/>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58" name="Straight Connector 957">
                <a:extLst>
                  <a:ext uri="{FF2B5EF4-FFF2-40B4-BE49-F238E27FC236}">
                    <a16:creationId xmlns:a16="http://schemas.microsoft.com/office/drawing/2014/main" id="{E33D11D1-8D4D-F14F-B9FC-6D2FB093890B}"/>
                  </a:ext>
                </a:extLst>
              </p:cNvPr>
              <p:cNvCxnSpPr/>
              <p:nvPr/>
            </p:nvCxnSpPr>
            <p:spPr bwMode="auto">
              <a:xfrm flipH="1">
                <a:off x="6064879" y="4006752"/>
                <a:ext cx="1588" cy="1365045"/>
              </a:xfrm>
              <a:prstGeom prst="line">
                <a:avLst/>
              </a:prstGeom>
              <a:noFill/>
              <a:ln w="3175" cap="flat" cmpd="sng" algn="ctr">
                <a:solidFill>
                  <a:srgbClr val="000000"/>
                </a:solidFill>
                <a:prstDash val="sysDash"/>
              </a:ln>
              <a:effectLst/>
            </p:spPr>
          </p:cxnSp>
          <p:grpSp>
            <p:nvGrpSpPr>
              <p:cNvPr id="959" name="Group 607">
                <a:extLst>
                  <a:ext uri="{FF2B5EF4-FFF2-40B4-BE49-F238E27FC236}">
                    <a16:creationId xmlns:a16="http://schemas.microsoft.com/office/drawing/2014/main" id="{12AC3864-6986-E84A-85C7-6895574A8804}"/>
                  </a:ext>
                </a:extLst>
              </p:cNvPr>
              <p:cNvGrpSpPr>
                <a:grpSpLocks/>
              </p:cNvGrpSpPr>
              <p:nvPr/>
            </p:nvGrpSpPr>
            <p:grpSpPr bwMode="auto">
              <a:xfrm>
                <a:off x="5557264" y="5297988"/>
                <a:ext cx="507588" cy="221697"/>
                <a:chOff x="4128636" y="3606589"/>
                <a:chExt cx="568145" cy="338667"/>
              </a:xfrm>
            </p:grpSpPr>
            <p:sp>
              <p:nvSpPr>
                <p:cNvPr id="972" name="Oval 971">
                  <a:extLst>
                    <a:ext uri="{FF2B5EF4-FFF2-40B4-BE49-F238E27FC236}">
                      <a16:creationId xmlns:a16="http://schemas.microsoft.com/office/drawing/2014/main" id="{1C323077-6C9C-1746-A411-C1B91269146D}"/>
                    </a:ext>
                  </a:extLst>
                </p:cNvPr>
                <p:cNvSpPr/>
                <p:nvPr/>
              </p:nvSpPr>
              <p:spPr>
                <a:xfrm>
                  <a:off x="4128205" y="3719341"/>
                  <a:ext cx="568606" cy="22550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73" name="Rectangle 972">
                  <a:extLst>
                    <a:ext uri="{FF2B5EF4-FFF2-40B4-BE49-F238E27FC236}">
                      <a16:creationId xmlns:a16="http://schemas.microsoft.com/office/drawing/2014/main" id="{EE440552-5BF2-324D-8F4B-CBBAD5E25F28}"/>
                    </a:ext>
                  </a:extLst>
                </p:cNvPr>
                <p:cNvSpPr/>
                <p:nvPr/>
              </p:nvSpPr>
              <p:spPr>
                <a:xfrm>
                  <a:off x="4128205" y="3719341"/>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74" name="Oval 973">
                  <a:extLst>
                    <a:ext uri="{FF2B5EF4-FFF2-40B4-BE49-F238E27FC236}">
                      <a16:creationId xmlns:a16="http://schemas.microsoft.com/office/drawing/2014/main" id="{352AAEDD-5767-E14C-A897-289B1F7E9906}"/>
                    </a:ext>
                  </a:extLst>
                </p:cNvPr>
                <p:cNvSpPr/>
                <p:nvPr/>
              </p:nvSpPr>
              <p:spPr>
                <a:xfrm>
                  <a:off x="4128205" y="3600530"/>
                  <a:ext cx="568606" cy="230348"/>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75" name="Straight Connector 974">
                  <a:extLst>
                    <a:ext uri="{FF2B5EF4-FFF2-40B4-BE49-F238E27FC236}">
                      <a16:creationId xmlns:a16="http://schemas.microsoft.com/office/drawing/2014/main" id="{703AA525-DABB-0145-AB73-1F4B2D918977}"/>
                    </a:ext>
                  </a:extLst>
                </p:cNvPr>
                <p:cNvCxnSpPr/>
                <p:nvPr/>
              </p:nvCxnSpPr>
              <p:spPr>
                <a:xfrm>
                  <a:off x="4696811" y="3719341"/>
                  <a:ext cx="0" cy="111537"/>
                </a:xfrm>
                <a:prstGeom prst="line">
                  <a:avLst/>
                </a:prstGeom>
                <a:noFill/>
                <a:ln w="6350" cap="flat" cmpd="sng" algn="ctr">
                  <a:solidFill>
                    <a:srgbClr val="000000"/>
                  </a:solidFill>
                  <a:prstDash val="solid"/>
                </a:ln>
                <a:effectLst/>
              </p:spPr>
            </p:cxnSp>
            <p:cxnSp>
              <p:nvCxnSpPr>
                <p:cNvPr id="976" name="Straight Connector 975">
                  <a:extLst>
                    <a:ext uri="{FF2B5EF4-FFF2-40B4-BE49-F238E27FC236}">
                      <a16:creationId xmlns:a16="http://schemas.microsoft.com/office/drawing/2014/main" id="{4325B995-3B4C-0C4D-A71A-517823605523}"/>
                    </a:ext>
                  </a:extLst>
                </p:cNvPr>
                <p:cNvCxnSpPr/>
                <p:nvPr/>
              </p:nvCxnSpPr>
              <p:spPr>
                <a:xfrm>
                  <a:off x="4128205" y="3719341"/>
                  <a:ext cx="0" cy="111537"/>
                </a:xfrm>
                <a:prstGeom prst="line">
                  <a:avLst/>
                </a:prstGeom>
                <a:noFill/>
                <a:ln w="6350" cap="flat" cmpd="sng" algn="ctr">
                  <a:solidFill>
                    <a:srgbClr val="000000"/>
                  </a:solidFill>
                  <a:prstDash val="solid"/>
                </a:ln>
                <a:effectLst/>
              </p:spPr>
            </p:cxnSp>
          </p:grpSp>
          <p:sp>
            <p:nvSpPr>
              <p:cNvPr id="960" name="Rectangle 959">
                <a:extLst>
                  <a:ext uri="{FF2B5EF4-FFF2-40B4-BE49-F238E27FC236}">
                    <a16:creationId xmlns:a16="http://schemas.microsoft.com/office/drawing/2014/main" id="{67DB7B11-56CE-334A-ADC8-5DC41B2B2B31}"/>
                  </a:ext>
                </a:extLst>
              </p:cNvPr>
              <p:cNvSpPr/>
              <p:nvPr/>
            </p:nvSpPr>
            <p:spPr bwMode="auto">
              <a:xfrm>
                <a:off x="5558467" y="4562294"/>
                <a:ext cx="496887" cy="812678"/>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61" name="Straight Connector 960">
                <a:extLst>
                  <a:ext uri="{FF2B5EF4-FFF2-40B4-BE49-F238E27FC236}">
                    <a16:creationId xmlns:a16="http://schemas.microsoft.com/office/drawing/2014/main" id="{A04F27FE-A553-BA4D-8784-D3F9D239406C}"/>
                  </a:ext>
                </a:extLst>
              </p:cNvPr>
              <p:cNvCxnSpPr/>
              <p:nvPr/>
            </p:nvCxnSpPr>
            <p:spPr bwMode="auto">
              <a:xfrm flipH="1">
                <a:off x="5552117" y="4014689"/>
                <a:ext cx="3175" cy="1450757"/>
              </a:xfrm>
              <a:prstGeom prst="line">
                <a:avLst/>
              </a:prstGeom>
              <a:noFill/>
              <a:ln w="3175" cap="flat" cmpd="sng" algn="ctr">
                <a:solidFill>
                  <a:srgbClr val="000000"/>
                </a:solidFill>
                <a:prstDash val="sysDash"/>
              </a:ln>
              <a:effectLst/>
            </p:spPr>
          </p:cxnSp>
          <p:grpSp>
            <p:nvGrpSpPr>
              <p:cNvPr id="962" name="Group 595">
                <a:extLst>
                  <a:ext uri="{FF2B5EF4-FFF2-40B4-BE49-F238E27FC236}">
                    <a16:creationId xmlns:a16="http://schemas.microsoft.com/office/drawing/2014/main" id="{7A9DFB75-AD21-E042-816D-12C833D0B14E}"/>
                  </a:ext>
                </a:extLst>
              </p:cNvPr>
              <p:cNvGrpSpPr>
                <a:grpSpLocks/>
              </p:cNvGrpSpPr>
              <p:nvPr/>
            </p:nvGrpSpPr>
            <p:grpSpPr bwMode="auto">
              <a:xfrm>
                <a:off x="5554629" y="3849635"/>
                <a:ext cx="503828" cy="248249"/>
                <a:chOff x="2183302" y="1564542"/>
                <a:chExt cx="1200154" cy="440314"/>
              </a:xfrm>
            </p:grpSpPr>
            <p:sp>
              <p:nvSpPr>
                <p:cNvPr id="963" name="Oval 962">
                  <a:extLst>
                    <a:ext uri="{FF2B5EF4-FFF2-40B4-BE49-F238E27FC236}">
                      <a16:creationId xmlns:a16="http://schemas.microsoft.com/office/drawing/2014/main" id="{EBC1A268-4FE6-7C48-A7EB-5B88F961348E}"/>
                    </a:ext>
                  </a:extLst>
                </p:cNvPr>
                <p:cNvSpPr/>
                <p:nvPr/>
              </p:nvSpPr>
              <p:spPr bwMode="auto">
                <a:xfrm flipV="1">
                  <a:off x="2188662" y="1691192"/>
                  <a:ext cx="1194966" cy="3124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964" name="Rectangle 963">
                  <a:extLst>
                    <a:ext uri="{FF2B5EF4-FFF2-40B4-BE49-F238E27FC236}">
                      <a16:creationId xmlns:a16="http://schemas.microsoft.com/office/drawing/2014/main" id="{7E5BFB83-4F66-5340-A6C8-AE2EA6969B5D}"/>
                    </a:ext>
                  </a:extLst>
                </p:cNvPr>
                <p:cNvSpPr/>
                <p:nvPr/>
              </p:nvSpPr>
              <p:spPr bwMode="auto">
                <a:xfrm>
                  <a:off x="2184881" y="1736237"/>
                  <a:ext cx="1198746"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65" name="Oval 964">
                  <a:extLst>
                    <a:ext uri="{FF2B5EF4-FFF2-40B4-BE49-F238E27FC236}">
                      <a16:creationId xmlns:a16="http://schemas.microsoft.com/office/drawing/2014/main" id="{835B3555-2BFA-4345-AEDE-3AFF012D165A}"/>
                    </a:ext>
                  </a:extLst>
                </p:cNvPr>
                <p:cNvSpPr>
                  <a:spLocks noChangeArrowheads="1"/>
                </p:cNvSpPr>
                <p:nvPr/>
              </p:nvSpPr>
              <p:spPr bwMode="auto">
                <a:xfrm flipV="1">
                  <a:off x="2184881" y="1564505"/>
                  <a:ext cx="1194966" cy="312497"/>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966" name="Freeform 965">
                  <a:extLst>
                    <a:ext uri="{FF2B5EF4-FFF2-40B4-BE49-F238E27FC236}">
                      <a16:creationId xmlns:a16="http://schemas.microsoft.com/office/drawing/2014/main" id="{9C54B396-F12D-CD4B-97BD-8CD97DC9CB69}"/>
                    </a:ext>
                  </a:extLst>
                </p:cNvPr>
                <p:cNvSpPr/>
                <p:nvPr/>
              </p:nvSpPr>
              <p:spPr bwMode="auto">
                <a:xfrm>
                  <a:off x="2491185" y="1671486"/>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67" name="Freeform 966">
                  <a:extLst>
                    <a:ext uri="{FF2B5EF4-FFF2-40B4-BE49-F238E27FC236}">
                      <a16:creationId xmlns:a16="http://schemas.microsoft.com/office/drawing/2014/main" id="{74A5A762-7F2A-7146-9F8E-38B680D0FAE5}"/>
                    </a:ext>
                  </a:extLst>
                </p:cNvPr>
                <p:cNvSpPr>
                  <a:spLocks/>
                </p:cNvSpPr>
                <p:nvPr/>
              </p:nvSpPr>
              <p:spPr bwMode="auto">
                <a:xfrm>
                  <a:off x="2430680" y="1629256"/>
                  <a:ext cx="703366" cy="109797"/>
                </a:xfrm>
                <a:custGeom>
                  <a:avLst/>
                  <a:gdLst>
                    <a:gd name="T0" fmla="*/ 0 w 3723451"/>
                    <a:gd name="T1" fmla="*/ 26862 h 932950"/>
                    <a:gd name="T2" fmla="*/ 123762 w 3723451"/>
                    <a:gd name="T3" fmla="*/ 317 h 932950"/>
                    <a:gd name="T4" fmla="*/ 350560 w 3723451"/>
                    <a:gd name="T5" fmla="*/ 61264 h 932950"/>
                    <a:gd name="T6" fmla="*/ 566927 w 3723451"/>
                    <a:gd name="T7" fmla="*/ 0 h 932950"/>
                    <a:gd name="T8" fmla="*/ 703366 w 3723451"/>
                    <a:gd name="T9" fmla="*/ 24379 h 932950"/>
                    <a:gd name="T10" fmla="*/ 601856 w 3723451"/>
                    <a:gd name="T11" fmla="*/ 54357 h 932950"/>
                    <a:gd name="T12" fmla="*/ 569173 w 3723451"/>
                    <a:gd name="T13" fmla="*/ 46275 h 932950"/>
                    <a:gd name="T14" fmla="*/ 354544 w 3723451"/>
                    <a:gd name="T15" fmla="*/ 109797 h 932950"/>
                    <a:gd name="T16" fmla="*/ 134425 w 3723451"/>
                    <a:gd name="T17" fmla="*/ 48612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8" name="Freeform 967">
                  <a:extLst>
                    <a:ext uri="{FF2B5EF4-FFF2-40B4-BE49-F238E27FC236}">
                      <a16:creationId xmlns:a16="http://schemas.microsoft.com/office/drawing/2014/main" id="{2A01FA01-3AF8-6C49-B347-15EC8DD1FCDF}"/>
                    </a:ext>
                  </a:extLst>
                </p:cNvPr>
                <p:cNvSpPr>
                  <a:spLocks/>
                </p:cNvSpPr>
                <p:nvPr/>
              </p:nvSpPr>
              <p:spPr bwMode="auto">
                <a:xfrm>
                  <a:off x="2892028" y="1722161"/>
                  <a:ext cx="260927" cy="95720"/>
                </a:xfrm>
                <a:custGeom>
                  <a:avLst/>
                  <a:gdLst>
                    <a:gd name="T0" fmla="*/ 0 w 1366596"/>
                    <a:gd name="T1" fmla="*/ 0 h 809868"/>
                    <a:gd name="T2" fmla="*/ 260927 w 1366596"/>
                    <a:gd name="T3" fmla="*/ 73965 h 809868"/>
                    <a:gd name="T4" fmla="*/ 165166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9" name="Freeform 968">
                  <a:extLst>
                    <a:ext uri="{FF2B5EF4-FFF2-40B4-BE49-F238E27FC236}">
                      <a16:creationId xmlns:a16="http://schemas.microsoft.com/office/drawing/2014/main" id="{45B074FE-A579-4E44-9C72-7EC6937937B6}"/>
                    </a:ext>
                  </a:extLst>
                </p:cNvPr>
                <p:cNvSpPr>
                  <a:spLocks/>
                </p:cNvSpPr>
                <p:nvPr/>
              </p:nvSpPr>
              <p:spPr bwMode="auto">
                <a:xfrm>
                  <a:off x="2419337" y="1724976"/>
                  <a:ext cx="253362" cy="95720"/>
                </a:xfrm>
                <a:custGeom>
                  <a:avLst/>
                  <a:gdLst>
                    <a:gd name="T0" fmla="*/ 249903 w 1348191"/>
                    <a:gd name="T1" fmla="*/ 0 h 791462"/>
                    <a:gd name="T2" fmla="*/ 253362 w 1348191"/>
                    <a:gd name="T3" fmla="*/ 46190 h 791462"/>
                    <a:gd name="T4" fmla="*/ 91660 w 1348191"/>
                    <a:gd name="T5" fmla="*/ 95720 h 791462"/>
                    <a:gd name="T6" fmla="*/ 0 w 1348191"/>
                    <a:gd name="T7" fmla="*/ 74016 h 791462"/>
                    <a:gd name="T8" fmla="*/ 24990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970" name="Straight Connector 969">
                  <a:extLst>
                    <a:ext uri="{FF2B5EF4-FFF2-40B4-BE49-F238E27FC236}">
                      <a16:creationId xmlns:a16="http://schemas.microsoft.com/office/drawing/2014/main" id="{D7BA177F-687A-5349-B8D9-E812C7AD3962}"/>
                    </a:ext>
                  </a:extLst>
                </p:cNvPr>
                <p:cNvCxnSpPr>
                  <a:cxnSpLocks noChangeShapeType="1"/>
                  <a:endCxn id="965" idx="2"/>
                </p:cNvCxnSpPr>
                <p:nvPr/>
              </p:nvCxnSpPr>
              <p:spPr bwMode="auto">
                <a:xfrm flipH="1" flipV="1">
                  <a:off x="2184881" y="1722161"/>
                  <a:ext cx="3780" cy="121057"/>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71" name="Straight Connector 970">
                  <a:extLst>
                    <a:ext uri="{FF2B5EF4-FFF2-40B4-BE49-F238E27FC236}">
                      <a16:creationId xmlns:a16="http://schemas.microsoft.com/office/drawing/2014/main" id="{2708807E-0266-644C-A6E9-061ABB06D12B}"/>
                    </a:ext>
                  </a:extLst>
                </p:cNvPr>
                <p:cNvCxnSpPr>
                  <a:cxnSpLocks noChangeShapeType="1"/>
                </p:cNvCxnSpPr>
                <p:nvPr/>
              </p:nvCxnSpPr>
              <p:spPr bwMode="auto">
                <a:xfrm flipH="1" flipV="1">
                  <a:off x="3379847" y="1727792"/>
                  <a:ext cx="3780" cy="121057"/>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936" name="Group 48258">
              <a:extLst>
                <a:ext uri="{FF2B5EF4-FFF2-40B4-BE49-F238E27FC236}">
                  <a16:creationId xmlns:a16="http://schemas.microsoft.com/office/drawing/2014/main" id="{47B32372-CF84-404F-9FD0-9ACFAC4EE60D}"/>
                </a:ext>
              </a:extLst>
            </p:cNvPr>
            <p:cNvGrpSpPr>
              <a:grpSpLocks/>
            </p:cNvGrpSpPr>
            <p:nvPr/>
          </p:nvGrpSpPr>
          <p:grpSpPr bwMode="auto">
            <a:xfrm>
              <a:off x="6547479" y="3836935"/>
              <a:ext cx="514350" cy="1671638"/>
              <a:chOff x="6547479" y="3836935"/>
              <a:chExt cx="514350" cy="1671638"/>
            </a:xfrm>
          </p:grpSpPr>
          <p:sp>
            <p:nvSpPr>
              <p:cNvPr id="937" name="Rectangle 936">
                <a:extLst>
                  <a:ext uri="{FF2B5EF4-FFF2-40B4-BE49-F238E27FC236}">
                    <a16:creationId xmlns:a16="http://schemas.microsoft.com/office/drawing/2014/main" id="{73DDF967-9AF3-2A4F-AE8E-6BE3B9FF2E91}"/>
                  </a:ext>
                </a:extLst>
              </p:cNvPr>
              <p:cNvSpPr/>
              <p:nvPr/>
            </p:nvSpPr>
            <p:spPr bwMode="auto">
              <a:xfrm rot="10800000">
                <a:off x="6550526" y="3920772"/>
                <a:ext cx="498084" cy="629245"/>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38" name="Straight Connector 937">
                <a:extLst>
                  <a:ext uri="{FF2B5EF4-FFF2-40B4-BE49-F238E27FC236}">
                    <a16:creationId xmlns:a16="http://schemas.microsoft.com/office/drawing/2014/main" id="{4E2A68FE-149D-DD45-B62C-268C2B480787}"/>
                  </a:ext>
                </a:extLst>
              </p:cNvPr>
              <p:cNvCxnSpPr/>
              <p:nvPr/>
            </p:nvCxnSpPr>
            <p:spPr bwMode="auto">
              <a:xfrm flipH="1">
                <a:off x="7060242" y="3994054"/>
                <a:ext cx="1587" cy="1366633"/>
              </a:xfrm>
              <a:prstGeom prst="line">
                <a:avLst/>
              </a:prstGeom>
              <a:noFill/>
              <a:ln w="3175" cap="flat" cmpd="sng" algn="ctr">
                <a:solidFill>
                  <a:srgbClr val="000000"/>
                </a:solidFill>
                <a:prstDash val="sysDash"/>
              </a:ln>
              <a:effectLst/>
            </p:spPr>
          </p:cxnSp>
          <p:grpSp>
            <p:nvGrpSpPr>
              <p:cNvPr id="939" name="Group 634">
                <a:extLst>
                  <a:ext uri="{FF2B5EF4-FFF2-40B4-BE49-F238E27FC236}">
                    <a16:creationId xmlns:a16="http://schemas.microsoft.com/office/drawing/2014/main" id="{EA89FBDD-115D-B744-8C40-278D9ECECBF6}"/>
                  </a:ext>
                </a:extLst>
              </p:cNvPr>
              <p:cNvGrpSpPr>
                <a:grpSpLocks/>
              </p:cNvGrpSpPr>
              <p:nvPr/>
            </p:nvGrpSpPr>
            <p:grpSpPr bwMode="auto">
              <a:xfrm>
                <a:off x="6552627" y="5286665"/>
                <a:ext cx="507588" cy="221908"/>
                <a:chOff x="4128636" y="3606589"/>
                <a:chExt cx="568145" cy="338667"/>
              </a:xfrm>
            </p:grpSpPr>
            <p:sp>
              <p:nvSpPr>
                <p:cNvPr id="952" name="Oval 951">
                  <a:extLst>
                    <a:ext uri="{FF2B5EF4-FFF2-40B4-BE49-F238E27FC236}">
                      <a16:creationId xmlns:a16="http://schemas.microsoft.com/office/drawing/2014/main" id="{ADD15AEA-0E06-3444-AA78-D1D680AED400}"/>
                    </a:ext>
                  </a:extLst>
                </p:cNvPr>
                <p:cNvSpPr/>
                <p:nvPr/>
              </p:nvSpPr>
              <p:spPr>
                <a:xfrm>
                  <a:off x="4128205" y="3719558"/>
                  <a:ext cx="568606" cy="225284"/>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53" name="Rectangle 952">
                  <a:extLst>
                    <a:ext uri="{FF2B5EF4-FFF2-40B4-BE49-F238E27FC236}">
                      <a16:creationId xmlns:a16="http://schemas.microsoft.com/office/drawing/2014/main" id="{CBDCEDCB-60F4-7D47-8AE9-D843D17AF39C}"/>
                    </a:ext>
                  </a:extLst>
                </p:cNvPr>
                <p:cNvSpPr/>
                <p:nvPr/>
              </p:nvSpPr>
              <p:spPr>
                <a:xfrm>
                  <a:off x="4128205" y="3719558"/>
                  <a:ext cx="568606" cy="111431"/>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54" name="Oval 953">
                  <a:extLst>
                    <a:ext uri="{FF2B5EF4-FFF2-40B4-BE49-F238E27FC236}">
                      <a16:creationId xmlns:a16="http://schemas.microsoft.com/office/drawing/2014/main" id="{96CC10B3-D82A-D340-B795-8505902BBB5B}"/>
                    </a:ext>
                  </a:extLst>
                </p:cNvPr>
                <p:cNvSpPr/>
                <p:nvPr/>
              </p:nvSpPr>
              <p:spPr>
                <a:xfrm>
                  <a:off x="4128205" y="3605704"/>
                  <a:ext cx="568606" cy="225286"/>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55" name="Straight Connector 954">
                  <a:extLst>
                    <a:ext uri="{FF2B5EF4-FFF2-40B4-BE49-F238E27FC236}">
                      <a16:creationId xmlns:a16="http://schemas.microsoft.com/office/drawing/2014/main" id="{3B133DA9-A713-2849-A8D7-EDE46E681761}"/>
                    </a:ext>
                  </a:extLst>
                </p:cNvPr>
                <p:cNvCxnSpPr/>
                <p:nvPr/>
              </p:nvCxnSpPr>
              <p:spPr>
                <a:xfrm>
                  <a:off x="4696811" y="3719558"/>
                  <a:ext cx="0" cy="111431"/>
                </a:xfrm>
                <a:prstGeom prst="line">
                  <a:avLst/>
                </a:prstGeom>
                <a:noFill/>
                <a:ln w="6350" cap="flat" cmpd="sng" algn="ctr">
                  <a:solidFill>
                    <a:srgbClr val="000000"/>
                  </a:solidFill>
                  <a:prstDash val="solid"/>
                </a:ln>
                <a:effectLst/>
              </p:spPr>
            </p:cxnSp>
            <p:cxnSp>
              <p:nvCxnSpPr>
                <p:cNvPr id="956" name="Straight Connector 955">
                  <a:extLst>
                    <a:ext uri="{FF2B5EF4-FFF2-40B4-BE49-F238E27FC236}">
                      <a16:creationId xmlns:a16="http://schemas.microsoft.com/office/drawing/2014/main" id="{BC22357C-1B49-FD47-A8E1-4EE9363277E0}"/>
                    </a:ext>
                  </a:extLst>
                </p:cNvPr>
                <p:cNvCxnSpPr/>
                <p:nvPr/>
              </p:nvCxnSpPr>
              <p:spPr>
                <a:xfrm>
                  <a:off x="4128205" y="3719558"/>
                  <a:ext cx="0" cy="111431"/>
                </a:xfrm>
                <a:prstGeom prst="line">
                  <a:avLst/>
                </a:prstGeom>
                <a:noFill/>
                <a:ln w="6350" cap="flat" cmpd="sng" algn="ctr">
                  <a:solidFill>
                    <a:srgbClr val="000000"/>
                  </a:solidFill>
                  <a:prstDash val="solid"/>
                </a:ln>
                <a:effectLst/>
              </p:spPr>
            </p:cxnSp>
          </p:grpSp>
          <p:sp>
            <p:nvSpPr>
              <p:cNvPr id="940" name="Rectangle 939">
                <a:extLst>
                  <a:ext uri="{FF2B5EF4-FFF2-40B4-BE49-F238E27FC236}">
                    <a16:creationId xmlns:a16="http://schemas.microsoft.com/office/drawing/2014/main" id="{8A75ED0D-201E-C349-9238-A2D94F02D3E1}"/>
                  </a:ext>
                </a:extLst>
              </p:cNvPr>
              <p:cNvSpPr/>
              <p:nvPr/>
            </p:nvSpPr>
            <p:spPr bwMode="auto">
              <a:xfrm>
                <a:off x="6553829" y="4551184"/>
                <a:ext cx="496888" cy="812678"/>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41" name="Straight Connector 940">
                <a:extLst>
                  <a:ext uri="{FF2B5EF4-FFF2-40B4-BE49-F238E27FC236}">
                    <a16:creationId xmlns:a16="http://schemas.microsoft.com/office/drawing/2014/main" id="{690B7076-D7BF-A64B-A741-7A1AB99BC7BD}"/>
                  </a:ext>
                </a:extLst>
              </p:cNvPr>
              <p:cNvCxnSpPr/>
              <p:nvPr/>
            </p:nvCxnSpPr>
            <p:spPr bwMode="auto">
              <a:xfrm flipH="1">
                <a:off x="6547479" y="4001991"/>
                <a:ext cx="3175" cy="1452344"/>
              </a:xfrm>
              <a:prstGeom prst="line">
                <a:avLst/>
              </a:prstGeom>
              <a:noFill/>
              <a:ln w="3175" cap="flat" cmpd="sng" algn="ctr">
                <a:solidFill>
                  <a:srgbClr val="000000"/>
                </a:solidFill>
                <a:prstDash val="sysDash"/>
              </a:ln>
              <a:effectLst/>
            </p:spPr>
          </p:cxnSp>
          <p:grpSp>
            <p:nvGrpSpPr>
              <p:cNvPr id="942" name="Group 622">
                <a:extLst>
                  <a:ext uri="{FF2B5EF4-FFF2-40B4-BE49-F238E27FC236}">
                    <a16:creationId xmlns:a16="http://schemas.microsoft.com/office/drawing/2014/main" id="{536C1E87-C19D-B549-A398-BDAA53318FF3}"/>
                  </a:ext>
                </a:extLst>
              </p:cNvPr>
              <p:cNvGrpSpPr>
                <a:grpSpLocks/>
              </p:cNvGrpSpPr>
              <p:nvPr/>
            </p:nvGrpSpPr>
            <p:grpSpPr bwMode="auto">
              <a:xfrm>
                <a:off x="6549992" y="3836935"/>
                <a:ext cx="503828" cy="248485"/>
                <a:chOff x="2183302" y="1564542"/>
                <a:chExt cx="1200154" cy="440314"/>
              </a:xfrm>
            </p:grpSpPr>
            <p:sp>
              <p:nvSpPr>
                <p:cNvPr id="943" name="Oval 942">
                  <a:extLst>
                    <a:ext uri="{FF2B5EF4-FFF2-40B4-BE49-F238E27FC236}">
                      <a16:creationId xmlns:a16="http://schemas.microsoft.com/office/drawing/2014/main" id="{2FA609ED-2E63-804A-8736-890A528B12F8}"/>
                    </a:ext>
                  </a:extLst>
                </p:cNvPr>
                <p:cNvSpPr/>
                <p:nvPr/>
              </p:nvSpPr>
              <p:spPr bwMode="auto">
                <a:xfrm flipV="1">
                  <a:off x="2188662" y="1691075"/>
                  <a:ext cx="1194966" cy="315014"/>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944" name="Rectangle 943">
                  <a:extLst>
                    <a:ext uri="{FF2B5EF4-FFF2-40B4-BE49-F238E27FC236}">
                      <a16:creationId xmlns:a16="http://schemas.microsoft.com/office/drawing/2014/main" id="{355D3E63-F907-0E45-8C46-4E02D5408E65}"/>
                    </a:ext>
                  </a:extLst>
                </p:cNvPr>
                <p:cNvSpPr/>
                <p:nvPr/>
              </p:nvSpPr>
              <p:spPr bwMode="auto">
                <a:xfrm>
                  <a:off x="2184879" y="1736077"/>
                  <a:ext cx="1198749" cy="112505"/>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45" name="Oval 944">
                  <a:extLst>
                    <a:ext uri="{FF2B5EF4-FFF2-40B4-BE49-F238E27FC236}">
                      <a16:creationId xmlns:a16="http://schemas.microsoft.com/office/drawing/2014/main" id="{575934DF-B322-274A-92BC-3407CBF59474}"/>
                    </a:ext>
                  </a:extLst>
                </p:cNvPr>
                <p:cNvSpPr>
                  <a:spLocks noChangeArrowheads="1"/>
                </p:cNvSpPr>
                <p:nvPr/>
              </p:nvSpPr>
              <p:spPr bwMode="auto">
                <a:xfrm flipV="1">
                  <a:off x="2184879" y="1564508"/>
                  <a:ext cx="1194966" cy="315014"/>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946" name="Freeform 945">
                  <a:extLst>
                    <a:ext uri="{FF2B5EF4-FFF2-40B4-BE49-F238E27FC236}">
                      <a16:creationId xmlns:a16="http://schemas.microsoft.com/office/drawing/2014/main" id="{CBF18B9D-FBE2-C54E-A32D-C409E6C62912}"/>
                    </a:ext>
                  </a:extLst>
                </p:cNvPr>
                <p:cNvSpPr/>
                <p:nvPr/>
              </p:nvSpPr>
              <p:spPr bwMode="auto">
                <a:xfrm>
                  <a:off x="2491185" y="1671388"/>
                  <a:ext cx="582357" cy="15750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47" name="Freeform 946">
                  <a:extLst>
                    <a:ext uri="{FF2B5EF4-FFF2-40B4-BE49-F238E27FC236}">
                      <a16:creationId xmlns:a16="http://schemas.microsoft.com/office/drawing/2014/main" id="{E96DBFA6-2771-A54D-B845-79612A3939C1}"/>
                    </a:ext>
                  </a:extLst>
                </p:cNvPr>
                <p:cNvSpPr>
                  <a:spLocks/>
                </p:cNvSpPr>
                <p:nvPr/>
              </p:nvSpPr>
              <p:spPr bwMode="auto">
                <a:xfrm>
                  <a:off x="2430680" y="1629198"/>
                  <a:ext cx="703366" cy="112505"/>
                </a:xfrm>
                <a:custGeom>
                  <a:avLst/>
                  <a:gdLst>
                    <a:gd name="T0" fmla="*/ 0 w 3723451"/>
                    <a:gd name="T1" fmla="*/ 27524 h 932950"/>
                    <a:gd name="T2" fmla="*/ 123762 w 3723451"/>
                    <a:gd name="T3" fmla="*/ 324 h 932950"/>
                    <a:gd name="T4" fmla="*/ 350560 w 3723451"/>
                    <a:gd name="T5" fmla="*/ 62775 h 932950"/>
                    <a:gd name="T6" fmla="*/ 566927 w 3723451"/>
                    <a:gd name="T7" fmla="*/ 0 h 932950"/>
                    <a:gd name="T8" fmla="*/ 703366 w 3723451"/>
                    <a:gd name="T9" fmla="*/ 24980 h 932950"/>
                    <a:gd name="T10" fmla="*/ 601856 w 3723451"/>
                    <a:gd name="T11" fmla="*/ 55698 h 932950"/>
                    <a:gd name="T12" fmla="*/ 569173 w 3723451"/>
                    <a:gd name="T13" fmla="*/ 47416 h 932950"/>
                    <a:gd name="T14" fmla="*/ 354544 w 3723451"/>
                    <a:gd name="T15" fmla="*/ 112505 h 932950"/>
                    <a:gd name="T16" fmla="*/ 134425 w 3723451"/>
                    <a:gd name="T17" fmla="*/ 49811 h 932950"/>
                    <a:gd name="T18" fmla="*/ 98836 w 3723451"/>
                    <a:gd name="T19" fmla="*/ 56577 h 932950"/>
                    <a:gd name="T20" fmla="*/ 0 w 3723451"/>
                    <a:gd name="T21" fmla="*/ 27524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48" name="Freeform 947">
                  <a:extLst>
                    <a:ext uri="{FF2B5EF4-FFF2-40B4-BE49-F238E27FC236}">
                      <a16:creationId xmlns:a16="http://schemas.microsoft.com/office/drawing/2014/main" id="{02B4EA66-7954-AA46-ABFF-843F0F913933}"/>
                    </a:ext>
                  </a:extLst>
                </p:cNvPr>
                <p:cNvSpPr>
                  <a:spLocks/>
                </p:cNvSpPr>
                <p:nvPr/>
              </p:nvSpPr>
              <p:spPr bwMode="auto">
                <a:xfrm>
                  <a:off x="2892028" y="1724827"/>
                  <a:ext cx="260925" cy="95629"/>
                </a:xfrm>
                <a:custGeom>
                  <a:avLst/>
                  <a:gdLst>
                    <a:gd name="T0" fmla="*/ 0 w 1366596"/>
                    <a:gd name="T1" fmla="*/ 0 h 809868"/>
                    <a:gd name="T2" fmla="*/ 260925 w 1366596"/>
                    <a:gd name="T3" fmla="*/ 73895 h 809868"/>
                    <a:gd name="T4" fmla="*/ 165165 w 1366596"/>
                    <a:gd name="T5" fmla="*/ 95629 h 809868"/>
                    <a:gd name="T6" fmla="*/ 878 w 1366596"/>
                    <a:gd name="T7" fmla="*/ 50531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49" name="Freeform 948">
                  <a:extLst>
                    <a:ext uri="{FF2B5EF4-FFF2-40B4-BE49-F238E27FC236}">
                      <a16:creationId xmlns:a16="http://schemas.microsoft.com/office/drawing/2014/main" id="{F20F445F-471B-7448-AAA1-96643F81BE1A}"/>
                    </a:ext>
                  </a:extLst>
                </p:cNvPr>
                <p:cNvSpPr>
                  <a:spLocks/>
                </p:cNvSpPr>
                <p:nvPr/>
              </p:nvSpPr>
              <p:spPr bwMode="auto">
                <a:xfrm>
                  <a:off x="2419334" y="1727640"/>
                  <a:ext cx="253364" cy="92816"/>
                </a:xfrm>
                <a:custGeom>
                  <a:avLst/>
                  <a:gdLst>
                    <a:gd name="T0" fmla="*/ 249905 w 1348191"/>
                    <a:gd name="T1" fmla="*/ 0 h 791462"/>
                    <a:gd name="T2" fmla="*/ 253364 w 1348191"/>
                    <a:gd name="T3" fmla="*/ 44789 h 791462"/>
                    <a:gd name="T4" fmla="*/ 91661 w 1348191"/>
                    <a:gd name="T5" fmla="*/ 92816 h 791462"/>
                    <a:gd name="T6" fmla="*/ 0 w 1348191"/>
                    <a:gd name="T7" fmla="*/ 71770 h 791462"/>
                    <a:gd name="T8" fmla="*/ 24990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950" name="Straight Connector 949">
                  <a:extLst>
                    <a:ext uri="{FF2B5EF4-FFF2-40B4-BE49-F238E27FC236}">
                      <a16:creationId xmlns:a16="http://schemas.microsoft.com/office/drawing/2014/main" id="{4BDF3FD2-413B-0D4C-9A59-50D44FBEA121}"/>
                    </a:ext>
                  </a:extLst>
                </p:cNvPr>
                <p:cNvCxnSpPr>
                  <a:cxnSpLocks noChangeShapeType="1"/>
                  <a:endCxn id="945" idx="2"/>
                </p:cNvCxnSpPr>
                <p:nvPr/>
              </p:nvCxnSpPr>
              <p:spPr bwMode="auto">
                <a:xfrm flipH="1" flipV="1">
                  <a:off x="2184879" y="1722015"/>
                  <a:ext cx="3783" cy="120942"/>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51" name="Straight Connector 950">
                  <a:extLst>
                    <a:ext uri="{FF2B5EF4-FFF2-40B4-BE49-F238E27FC236}">
                      <a16:creationId xmlns:a16="http://schemas.microsoft.com/office/drawing/2014/main" id="{71DA60AE-C589-FA44-94AB-B21A49C15239}"/>
                    </a:ext>
                  </a:extLst>
                </p:cNvPr>
                <p:cNvCxnSpPr>
                  <a:cxnSpLocks noChangeShapeType="1"/>
                </p:cNvCxnSpPr>
                <p:nvPr/>
              </p:nvCxnSpPr>
              <p:spPr bwMode="auto">
                <a:xfrm flipH="1" flipV="1">
                  <a:off x="3379845" y="1730452"/>
                  <a:ext cx="3783" cy="120944"/>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grpSp>
        <p:nvGrpSpPr>
          <p:cNvPr id="1037" name="Group 1036">
            <a:extLst>
              <a:ext uri="{FF2B5EF4-FFF2-40B4-BE49-F238E27FC236}">
                <a16:creationId xmlns:a16="http://schemas.microsoft.com/office/drawing/2014/main" id="{B91F629B-CF25-F443-9115-62469DD7E55B}"/>
              </a:ext>
            </a:extLst>
          </p:cNvPr>
          <p:cNvGrpSpPr>
            <a:grpSpLocks/>
          </p:cNvGrpSpPr>
          <p:nvPr/>
        </p:nvGrpSpPr>
        <p:grpSpPr bwMode="auto">
          <a:xfrm>
            <a:off x="4130530" y="2423492"/>
            <a:ext cx="4416425" cy="2314575"/>
            <a:chOff x="2381956" y="2435173"/>
            <a:chExt cx="4415330" cy="2315048"/>
          </a:xfrm>
        </p:grpSpPr>
        <p:sp>
          <p:nvSpPr>
            <p:cNvPr id="1038" name="Freeform 1037">
              <a:extLst>
                <a:ext uri="{FF2B5EF4-FFF2-40B4-BE49-F238E27FC236}">
                  <a16:creationId xmlns:a16="http://schemas.microsoft.com/office/drawing/2014/main" id="{9766E8B3-28C0-B742-8340-745064581E4E}"/>
                </a:ext>
              </a:extLst>
            </p:cNvPr>
            <p:cNvSpPr/>
            <p:nvPr/>
          </p:nvSpPr>
          <p:spPr>
            <a:xfrm>
              <a:off x="2381956" y="2439937"/>
              <a:ext cx="296789" cy="1743431"/>
            </a:xfrm>
            <a:custGeom>
              <a:avLst/>
              <a:gdLst>
                <a:gd name="connsiteX0" fmla="*/ 307275 w 307275"/>
                <a:gd name="connsiteY0" fmla="*/ 0 h 1659441"/>
                <a:gd name="connsiteX1" fmla="*/ 0 w 307275"/>
                <a:gd name="connsiteY1" fmla="*/ 0 h 1659441"/>
                <a:gd name="connsiteX2" fmla="*/ 0 w 307275"/>
                <a:gd name="connsiteY2" fmla="*/ 1659441 h 1659441"/>
                <a:gd name="connsiteX0" fmla="*/ 307275 w 307275"/>
                <a:gd name="connsiteY0" fmla="*/ 0 h 2015941"/>
                <a:gd name="connsiteX1" fmla="*/ 0 w 307275"/>
                <a:gd name="connsiteY1" fmla="*/ 0 h 2015941"/>
                <a:gd name="connsiteX2" fmla="*/ 0 w 307275"/>
                <a:gd name="connsiteY2" fmla="*/ 2015941 h 2015941"/>
                <a:gd name="connsiteX0" fmla="*/ 228538 w 228538"/>
                <a:gd name="connsiteY0" fmla="*/ 0 h 2022548"/>
                <a:gd name="connsiteX1" fmla="*/ 0 w 228538"/>
                <a:gd name="connsiteY1" fmla="*/ 6607 h 2022548"/>
                <a:gd name="connsiteX2" fmla="*/ 0 w 228538"/>
                <a:gd name="connsiteY2" fmla="*/ 2022548 h 2022548"/>
              </a:gdLst>
              <a:ahLst/>
              <a:cxnLst>
                <a:cxn ang="0">
                  <a:pos x="connsiteX0" y="connsiteY0"/>
                </a:cxn>
                <a:cxn ang="0">
                  <a:pos x="connsiteX1" y="connsiteY1"/>
                </a:cxn>
                <a:cxn ang="0">
                  <a:pos x="connsiteX2" y="connsiteY2"/>
                </a:cxn>
              </a:cxnLst>
              <a:rect l="l" t="t" r="r" b="b"/>
              <a:pathLst>
                <a:path w="228538" h="2022548">
                  <a:moveTo>
                    <a:pt x="228538" y="0"/>
                  </a:moveTo>
                  <a:lnTo>
                    <a:pt x="0" y="6607"/>
                  </a:lnTo>
                  <a:lnTo>
                    <a:pt x="0" y="2022548"/>
                  </a:lnTo>
                </a:path>
              </a:pathLst>
            </a:custGeom>
            <a:noFill/>
            <a:ln w="31750" cap="flat" cmpd="sng" algn="ctr">
              <a:solidFill>
                <a:srgbClr val="CC0000"/>
              </a:solidFill>
              <a:prstDash val="solid"/>
              <a:headEnd type="triangle"/>
              <a:tailEnd type="triangle"/>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CC0000"/>
                </a:solidFill>
                <a:effectLst/>
                <a:uLnTx/>
                <a:uFillTx/>
                <a:latin typeface="Gill Sans MT"/>
                <a:ea typeface="+mn-ea"/>
                <a:cs typeface="+mn-cs"/>
              </a:endParaRPr>
            </a:p>
          </p:txBody>
        </p:sp>
        <p:sp>
          <p:nvSpPr>
            <p:cNvPr id="1039" name="Freeform 1038">
              <a:extLst>
                <a:ext uri="{FF2B5EF4-FFF2-40B4-BE49-F238E27FC236}">
                  <a16:creationId xmlns:a16="http://schemas.microsoft.com/office/drawing/2014/main" id="{CDF62C6F-3C23-F349-9A9F-804273D0BA51}"/>
                </a:ext>
              </a:extLst>
            </p:cNvPr>
            <p:cNvSpPr/>
            <p:nvPr/>
          </p:nvSpPr>
          <p:spPr>
            <a:xfrm flipH="1">
              <a:off x="6411620" y="2435173"/>
              <a:ext cx="385666" cy="2300758"/>
            </a:xfrm>
            <a:custGeom>
              <a:avLst/>
              <a:gdLst>
                <a:gd name="connsiteX0" fmla="*/ 307275 w 307275"/>
                <a:gd name="connsiteY0" fmla="*/ 0 h 1659441"/>
                <a:gd name="connsiteX1" fmla="*/ 0 w 307275"/>
                <a:gd name="connsiteY1" fmla="*/ 0 h 1659441"/>
                <a:gd name="connsiteX2" fmla="*/ 0 w 307275"/>
                <a:gd name="connsiteY2" fmla="*/ 1659441 h 1659441"/>
                <a:gd name="connsiteX0" fmla="*/ 307275 w 307275"/>
                <a:gd name="connsiteY0" fmla="*/ 0 h 2117725"/>
                <a:gd name="connsiteX1" fmla="*/ 0 w 307275"/>
                <a:gd name="connsiteY1" fmla="*/ 0 h 2117725"/>
                <a:gd name="connsiteX2" fmla="*/ 0 w 307275"/>
                <a:gd name="connsiteY2" fmla="*/ 2117725 h 2117725"/>
              </a:gdLst>
              <a:ahLst/>
              <a:cxnLst>
                <a:cxn ang="0">
                  <a:pos x="connsiteX0" y="connsiteY0"/>
                </a:cxn>
                <a:cxn ang="0">
                  <a:pos x="connsiteX1" y="connsiteY1"/>
                </a:cxn>
                <a:cxn ang="0">
                  <a:pos x="connsiteX2" y="connsiteY2"/>
                </a:cxn>
              </a:cxnLst>
              <a:rect l="l" t="t" r="r" b="b"/>
              <a:pathLst>
                <a:path w="307275" h="2117725">
                  <a:moveTo>
                    <a:pt x="307275" y="0"/>
                  </a:moveTo>
                  <a:lnTo>
                    <a:pt x="0" y="0"/>
                  </a:lnTo>
                  <a:lnTo>
                    <a:pt x="0" y="2117725"/>
                  </a:lnTo>
                </a:path>
              </a:pathLst>
            </a:custGeom>
            <a:noFill/>
            <a:ln w="31750" cap="flat" cmpd="sng" algn="ctr">
              <a:solidFill>
                <a:srgbClr val="CC0000"/>
              </a:solidFill>
              <a:prstDash val="solid"/>
              <a:headEnd type="triangle"/>
              <a:tailEnd type="triangle"/>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Gill Sans MT"/>
                <a:ea typeface="+mn-ea"/>
                <a:cs typeface="+mn-cs"/>
              </a:endParaRPr>
            </a:p>
          </p:txBody>
        </p:sp>
        <p:cxnSp>
          <p:nvCxnSpPr>
            <p:cNvPr id="1040" name="Straight Arrow Connector 1039">
              <a:extLst>
                <a:ext uri="{FF2B5EF4-FFF2-40B4-BE49-F238E27FC236}">
                  <a16:creationId xmlns:a16="http://schemas.microsoft.com/office/drawing/2014/main" id="{497E72DF-A12C-4044-A2D6-B881FE41D269}"/>
                </a:ext>
              </a:extLst>
            </p:cNvPr>
            <p:cNvCxnSpPr/>
            <p:nvPr/>
          </p:nvCxnSpPr>
          <p:spPr>
            <a:xfrm flipV="1">
              <a:off x="5791061" y="2687638"/>
              <a:ext cx="7936" cy="2062583"/>
            </a:xfrm>
            <a:prstGeom prst="straightConnector1">
              <a:avLst/>
            </a:prstGeom>
            <a:noFill/>
            <a:ln w="31750" cap="flat" cmpd="sng" algn="ctr">
              <a:solidFill>
                <a:srgbClr val="CC0000"/>
              </a:solidFill>
              <a:prstDash val="solid"/>
              <a:headEnd type="triangle"/>
              <a:tailEnd type="triangle"/>
            </a:ln>
            <a:effectLst/>
          </p:spPr>
        </p:cxnSp>
        <p:cxnSp>
          <p:nvCxnSpPr>
            <p:cNvPr id="1041" name="Straight Arrow Connector 1040">
              <a:extLst>
                <a:ext uri="{FF2B5EF4-FFF2-40B4-BE49-F238E27FC236}">
                  <a16:creationId xmlns:a16="http://schemas.microsoft.com/office/drawing/2014/main" id="{EF8C79E1-BE27-8F43-B34B-79F8C5338E4E}"/>
                </a:ext>
              </a:extLst>
            </p:cNvPr>
            <p:cNvCxnSpPr/>
            <p:nvPr/>
          </p:nvCxnSpPr>
          <p:spPr>
            <a:xfrm flipV="1">
              <a:off x="4599144" y="2708279"/>
              <a:ext cx="17458" cy="2037179"/>
            </a:xfrm>
            <a:prstGeom prst="straightConnector1">
              <a:avLst/>
            </a:prstGeom>
            <a:noFill/>
            <a:ln w="31750" cap="flat" cmpd="sng" algn="ctr">
              <a:solidFill>
                <a:srgbClr val="CC0000"/>
              </a:solidFill>
              <a:prstDash val="solid"/>
              <a:headEnd type="triangle"/>
              <a:tailEnd type="triangle"/>
            </a:ln>
            <a:effectLst/>
          </p:spPr>
        </p:cxnSp>
        <p:cxnSp>
          <p:nvCxnSpPr>
            <p:cNvPr id="1042" name="Straight Arrow Connector 1041">
              <a:extLst>
                <a:ext uri="{FF2B5EF4-FFF2-40B4-BE49-F238E27FC236}">
                  <a16:creationId xmlns:a16="http://schemas.microsoft.com/office/drawing/2014/main" id="{4B55563F-765E-CC4D-92B4-D17FBE1B08A6}"/>
                </a:ext>
              </a:extLst>
            </p:cNvPr>
            <p:cNvCxnSpPr/>
            <p:nvPr/>
          </p:nvCxnSpPr>
          <p:spPr>
            <a:xfrm flipH="1" flipV="1">
              <a:off x="3807178" y="2762265"/>
              <a:ext cx="9523" cy="1983193"/>
            </a:xfrm>
            <a:prstGeom prst="straightConnector1">
              <a:avLst/>
            </a:prstGeom>
            <a:noFill/>
            <a:ln w="31750" cap="flat" cmpd="sng" algn="ctr">
              <a:solidFill>
                <a:srgbClr val="CC0000"/>
              </a:solidFill>
              <a:prstDash val="solid"/>
              <a:headEnd type="triangle"/>
              <a:tailEnd type="triangle"/>
            </a:ln>
            <a:effectLst/>
          </p:spPr>
        </p:cxnSp>
      </p:grpSp>
      <p:grpSp>
        <p:nvGrpSpPr>
          <p:cNvPr id="1043" name="Group 1042">
            <a:extLst>
              <a:ext uri="{FF2B5EF4-FFF2-40B4-BE49-F238E27FC236}">
                <a16:creationId xmlns:a16="http://schemas.microsoft.com/office/drawing/2014/main" id="{B5756541-DE04-D343-ADA3-E578917497B6}"/>
              </a:ext>
            </a:extLst>
          </p:cNvPr>
          <p:cNvGrpSpPr>
            <a:grpSpLocks/>
          </p:cNvGrpSpPr>
          <p:nvPr/>
        </p:nvGrpSpPr>
        <p:grpSpPr bwMode="auto">
          <a:xfrm>
            <a:off x="3805093" y="4634880"/>
            <a:ext cx="4957762" cy="693737"/>
            <a:chOff x="2055070" y="4690247"/>
            <a:chExt cx="4956877" cy="694339"/>
          </a:xfrm>
        </p:grpSpPr>
        <p:grpSp>
          <p:nvGrpSpPr>
            <p:cNvPr id="1044" name="Group 554">
              <a:extLst>
                <a:ext uri="{FF2B5EF4-FFF2-40B4-BE49-F238E27FC236}">
                  <a16:creationId xmlns:a16="http://schemas.microsoft.com/office/drawing/2014/main" id="{368CBAA7-B3CD-B447-8953-FE800957AF6D}"/>
                </a:ext>
              </a:extLst>
            </p:cNvPr>
            <p:cNvGrpSpPr>
              <a:grpSpLocks/>
            </p:cNvGrpSpPr>
            <p:nvPr/>
          </p:nvGrpSpPr>
          <p:grpSpPr bwMode="auto">
            <a:xfrm>
              <a:off x="3605320" y="5055434"/>
              <a:ext cx="430131" cy="329152"/>
              <a:chOff x="2931664" y="3912603"/>
              <a:chExt cx="430450" cy="329314"/>
            </a:xfrm>
          </p:grpSpPr>
          <p:sp>
            <p:nvSpPr>
              <p:cNvPr id="1065" name="Rectangle 1064">
                <a:extLst>
                  <a:ext uri="{FF2B5EF4-FFF2-40B4-BE49-F238E27FC236}">
                    <a16:creationId xmlns:a16="http://schemas.microsoft.com/office/drawing/2014/main" id="{C71DD82B-ED54-9D40-848F-40B6802EC749}"/>
                  </a:ext>
                </a:extLst>
              </p:cNvPr>
              <p:cNvSpPr/>
              <p:nvPr/>
            </p:nvSpPr>
            <p:spPr>
              <a:xfrm>
                <a:off x="2936890" y="3912858"/>
                <a:ext cx="425689" cy="32905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66" name="Straight Connector 1065">
                <a:extLst>
                  <a:ext uri="{FF2B5EF4-FFF2-40B4-BE49-F238E27FC236}">
                    <a16:creationId xmlns:a16="http://schemas.microsoft.com/office/drawing/2014/main" id="{5A2CCD06-A52B-594C-895E-DE5616109835}"/>
                  </a:ext>
                </a:extLst>
              </p:cNvPr>
              <p:cNvCxnSpPr/>
              <p:nvPr/>
            </p:nvCxnSpPr>
            <p:spPr>
              <a:xfrm>
                <a:off x="2932124" y="4005058"/>
                <a:ext cx="425689" cy="0"/>
              </a:xfrm>
              <a:prstGeom prst="line">
                <a:avLst/>
              </a:prstGeom>
              <a:noFill/>
              <a:ln w="3175" cap="flat" cmpd="sng" algn="ctr">
                <a:solidFill>
                  <a:srgbClr val="CC0000"/>
                </a:solidFill>
                <a:prstDash val="solid"/>
              </a:ln>
              <a:effectLst/>
            </p:spPr>
          </p:cxnSp>
          <p:cxnSp>
            <p:nvCxnSpPr>
              <p:cNvPr id="1067" name="Straight Connector 1066">
                <a:extLst>
                  <a:ext uri="{FF2B5EF4-FFF2-40B4-BE49-F238E27FC236}">
                    <a16:creationId xmlns:a16="http://schemas.microsoft.com/office/drawing/2014/main" id="{CAE78986-A47E-684D-AC0D-81B0C9B79A88}"/>
                  </a:ext>
                </a:extLst>
              </p:cNvPr>
              <p:cNvCxnSpPr/>
              <p:nvPr/>
            </p:nvCxnSpPr>
            <p:spPr>
              <a:xfrm>
                <a:off x="2932124" y="4068645"/>
                <a:ext cx="425689" cy="0"/>
              </a:xfrm>
              <a:prstGeom prst="line">
                <a:avLst/>
              </a:prstGeom>
              <a:noFill/>
              <a:ln w="3175" cap="flat" cmpd="sng" algn="ctr">
                <a:solidFill>
                  <a:srgbClr val="CC0000"/>
                </a:solidFill>
                <a:prstDash val="solid"/>
              </a:ln>
              <a:effectLst/>
            </p:spPr>
          </p:cxnSp>
          <p:cxnSp>
            <p:nvCxnSpPr>
              <p:cNvPr id="1068" name="Straight Connector 1067">
                <a:extLst>
                  <a:ext uri="{FF2B5EF4-FFF2-40B4-BE49-F238E27FC236}">
                    <a16:creationId xmlns:a16="http://schemas.microsoft.com/office/drawing/2014/main" id="{CEA4CB24-3526-B94F-BDC2-D6FC123FF46E}"/>
                  </a:ext>
                </a:extLst>
              </p:cNvPr>
              <p:cNvCxnSpPr>
                <a:stCxn id="1065" idx="2"/>
              </p:cNvCxnSpPr>
              <p:nvPr/>
            </p:nvCxnSpPr>
            <p:spPr>
              <a:xfrm flipH="1" flipV="1">
                <a:off x="3148146" y="4005058"/>
                <a:ext cx="1589" cy="236859"/>
              </a:xfrm>
              <a:prstGeom prst="line">
                <a:avLst/>
              </a:prstGeom>
              <a:noFill/>
              <a:ln w="3175" cap="flat" cmpd="sng" algn="ctr">
                <a:solidFill>
                  <a:srgbClr val="CC0000"/>
                </a:solidFill>
                <a:prstDash val="solid"/>
              </a:ln>
              <a:effectLst/>
            </p:spPr>
          </p:cxnSp>
        </p:grpSp>
        <p:grpSp>
          <p:nvGrpSpPr>
            <p:cNvPr id="1045" name="Group 582">
              <a:extLst>
                <a:ext uri="{FF2B5EF4-FFF2-40B4-BE49-F238E27FC236}">
                  <a16:creationId xmlns:a16="http://schemas.microsoft.com/office/drawing/2014/main" id="{813A6CA3-90B1-754D-8C2A-B486DE6440EC}"/>
                </a:ext>
              </a:extLst>
            </p:cNvPr>
            <p:cNvGrpSpPr>
              <a:grpSpLocks/>
            </p:cNvGrpSpPr>
            <p:nvPr/>
          </p:nvGrpSpPr>
          <p:grpSpPr bwMode="auto">
            <a:xfrm>
              <a:off x="4387957" y="5055368"/>
              <a:ext cx="430131" cy="329152"/>
              <a:chOff x="2931664" y="3912603"/>
              <a:chExt cx="430450" cy="329314"/>
            </a:xfrm>
          </p:grpSpPr>
          <p:sp>
            <p:nvSpPr>
              <p:cNvPr id="1061" name="Rectangle 1060">
                <a:extLst>
                  <a:ext uri="{FF2B5EF4-FFF2-40B4-BE49-F238E27FC236}">
                    <a16:creationId xmlns:a16="http://schemas.microsoft.com/office/drawing/2014/main" id="{CDA497B5-1F53-4B4A-B52C-8AF25ACDEA7D}"/>
                  </a:ext>
                </a:extLst>
              </p:cNvPr>
              <p:cNvSpPr/>
              <p:nvPr/>
            </p:nvSpPr>
            <p:spPr>
              <a:xfrm>
                <a:off x="2936750" y="3912924"/>
                <a:ext cx="425689" cy="32905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62" name="Straight Connector 1061">
                <a:extLst>
                  <a:ext uri="{FF2B5EF4-FFF2-40B4-BE49-F238E27FC236}">
                    <a16:creationId xmlns:a16="http://schemas.microsoft.com/office/drawing/2014/main" id="{1FEFA7AF-47D6-9044-B6BA-FCC567BC9B9F}"/>
                  </a:ext>
                </a:extLst>
              </p:cNvPr>
              <p:cNvCxnSpPr/>
              <p:nvPr/>
            </p:nvCxnSpPr>
            <p:spPr>
              <a:xfrm>
                <a:off x="2931985" y="4005125"/>
                <a:ext cx="425689" cy="0"/>
              </a:xfrm>
              <a:prstGeom prst="line">
                <a:avLst/>
              </a:prstGeom>
              <a:noFill/>
              <a:ln w="3175" cap="flat" cmpd="sng" algn="ctr">
                <a:solidFill>
                  <a:srgbClr val="CC0000"/>
                </a:solidFill>
                <a:prstDash val="solid"/>
              </a:ln>
              <a:effectLst/>
            </p:spPr>
          </p:cxnSp>
          <p:cxnSp>
            <p:nvCxnSpPr>
              <p:cNvPr id="1063" name="Straight Connector 1062">
                <a:extLst>
                  <a:ext uri="{FF2B5EF4-FFF2-40B4-BE49-F238E27FC236}">
                    <a16:creationId xmlns:a16="http://schemas.microsoft.com/office/drawing/2014/main" id="{F2F3585A-E53E-A040-84F7-9123881B9F28}"/>
                  </a:ext>
                </a:extLst>
              </p:cNvPr>
              <p:cNvCxnSpPr/>
              <p:nvPr/>
            </p:nvCxnSpPr>
            <p:spPr>
              <a:xfrm>
                <a:off x="2931985" y="4068711"/>
                <a:ext cx="425689" cy="0"/>
              </a:xfrm>
              <a:prstGeom prst="line">
                <a:avLst/>
              </a:prstGeom>
              <a:noFill/>
              <a:ln w="3175" cap="flat" cmpd="sng" algn="ctr">
                <a:solidFill>
                  <a:srgbClr val="CC0000"/>
                </a:solidFill>
                <a:prstDash val="solid"/>
              </a:ln>
              <a:effectLst/>
            </p:spPr>
          </p:cxnSp>
          <p:cxnSp>
            <p:nvCxnSpPr>
              <p:cNvPr id="1064" name="Straight Connector 1063">
                <a:extLst>
                  <a:ext uri="{FF2B5EF4-FFF2-40B4-BE49-F238E27FC236}">
                    <a16:creationId xmlns:a16="http://schemas.microsoft.com/office/drawing/2014/main" id="{F72283CD-AFD3-8E4E-9857-F6D589080734}"/>
                  </a:ext>
                </a:extLst>
              </p:cNvPr>
              <p:cNvCxnSpPr>
                <a:stCxn id="1061" idx="2"/>
              </p:cNvCxnSpPr>
              <p:nvPr/>
            </p:nvCxnSpPr>
            <p:spPr>
              <a:xfrm flipH="1" flipV="1">
                <a:off x="3148007" y="4005125"/>
                <a:ext cx="1588" cy="236859"/>
              </a:xfrm>
              <a:prstGeom prst="line">
                <a:avLst/>
              </a:prstGeom>
              <a:noFill/>
              <a:ln w="3175" cap="flat" cmpd="sng" algn="ctr">
                <a:solidFill>
                  <a:srgbClr val="CC0000"/>
                </a:solidFill>
                <a:prstDash val="solid"/>
              </a:ln>
              <a:effectLst/>
            </p:spPr>
          </p:cxnSp>
        </p:grpSp>
        <p:grpSp>
          <p:nvGrpSpPr>
            <p:cNvPr id="1046" name="Group 609">
              <a:extLst>
                <a:ext uri="{FF2B5EF4-FFF2-40B4-BE49-F238E27FC236}">
                  <a16:creationId xmlns:a16="http://schemas.microsoft.com/office/drawing/2014/main" id="{89D38A41-C0E7-004E-889C-35371BDB4904}"/>
                </a:ext>
              </a:extLst>
            </p:cNvPr>
            <p:cNvGrpSpPr>
              <a:grpSpLocks/>
            </p:cNvGrpSpPr>
            <p:nvPr/>
          </p:nvGrpSpPr>
          <p:grpSpPr bwMode="auto">
            <a:xfrm>
              <a:off x="5591804" y="5053093"/>
              <a:ext cx="430212" cy="328614"/>
              <a:chOff x="2932186" y="3913304"/>
              <a:chExt cx="430531" cy="328775"/>
            </a:xfrm>
          </p:grpSpPr>
          <p:sp>
            <p:nvSpPr>
              <p:cNvPr id="1057" name="Rectangle 1056">
                <a:extLst>
                  <a:ext uri="{FF2B5EF4-FFF2-40B4-BE49-F238E27FC236}">
                    <a16:creationId xmlns:a16="http://schemas.microsoft.com/office/drawing/2014/main" id="{7E038D77-DD73-D34F-AE34-D667F6E9B9F0}"/>
                  </a:ext>
                </a:extLst>
              </p:cNvPr>
              <p:cNvSpPr/>
              <p:nvPr/>
            </p:nvSpPr>
            <p:spPr>
              <a:xfrm>
                <a:off x="2936535" y="3912722"/>
                <a:ext cx="425689" cy="329058"/>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58" name="Straight Connector 1057">
                <a:extLst>
                  <a:ext uri="{FF2B5EF4-FFF2-40B4-BE49-F238E27FC236}">
                    <a16:creationId xmlns:a16="http://schemas.microsoft.com/office/drawing/2014/main" id="{D2968903-9149-5948-9F49-8F05AE95D6F0}"/>
                  </a:ext>
                </a:extLst>
              </p:cNvPr>
              <p:cNvCxnSpPr/>
              <p:nvPr/>
            </p:nvCxnSpPr>
            <p:spPr>
              <a:xfrm>
                <a:off x="2931771" y="4004922"/>
                <a:ext cx="425689" cy="0"/>
              </a:xfrm>
              <a:prstGeom prst="line">
                <a:avLst/>
              </a:prstGeom>
              <a:noFill/>
              <a:ln w="3175" cap="flat" cmpd="sng" algn="ctr">
                <a:solidFill>
                  <a:srgbClr val="CC0000"/>
                </a:solidFill>
                <a:prstDash val="solid"/>
              </a:ln>
              <a:effectLst/>
            </p:spPr>
          </p:cxnSp>
          <p:cxnSp>
            <p:nvCxnSpPr>
              <p:cNvPr id="1059" name="Straight Connector 1058">
                <a:extLst>
                  <a:ext uri="{FF2B5EF4-FFF2-40B4-BE49-F238E27FC236}">
                    <a16:creationId xmlns:a16="http://schemas.microsoft.com/office/drawing/2014/main" id="{6B45A1AF-6B67-DD42-AEDE-F73D064563E4}"/>
                  </a:ext>
                </a:extLst>
              </p:cNvPr>
              <p:cNvCxnSpPr/>
              <p:nvPr/>
            </p:nvCxnSpPr>
            <p:spPr>
              <a:xfrm>
                <a:off x="2931771" y="4068509"/>
                <a:ext cx="425689" cy="0"/>
              </a:xfrm>
              <a:prstGeom prst="line">
                <a:avLst/>
              </a:prstGeom>
              <a:noFill/>
              <a:ln w="3175" cap="flat" cmpd="sng" algn="ctr">
                <a:solidFill>
                  <a:srgbClr val="CC0000"/>
                </a:solidFill>
                <a:prstDash val="solid"/>
              </a:ln>
              <a:effectLst/>
            </p:spPr>
          </p:cxnSp>
          <p:cxnSp>
            <p:nvCxnSpPr>
              <p:cNvPr id="1060" name="Straight Connector 1059">
                <a:extLst>
                  <a:ext uri="{FF2B5EF4-FFF2-40B4-BE49-F238E27FC236}">
                    <a16:creationId xmlns:a16="http://schemas.microsoft.com/office/drawing/2014/main" id="{0FF66FC3-DA6A-CB44-8117-4648AAEC93ED}"/>
                  </a:ext>
                </a:extLst>
              </p:cNvPr>
              <p:cNvCxnSpPr>
                <a:stCxn id="1057" idx="2"/>
              </p:cNvCxnSpPr>
              <p:nvPr/>
            </p:nvCxnSpPr>
            <p:spPr>
              <a:xfrm flipH="1" flipV="1">
                <a:off x="3147792" y="4004922"/>
                <a:ext cx="1588" cy="236858"/>
              </a:xfrm>
              <a:prstGeom prst="line">
                <a:avLst/>
              </a:prstGeom>
              <a:noFill/>
              <a:ln w="3175" cap="flat" cmpd="sng" algn="ctr">
                <a:solidFill>
                  <a:srgbClr val="CC0000"/>
                </a:solidFill>
                <a:prstDash val="solid"/>
              </a:ln>
              <a:effectLst/>
            </p:spPr>
          </p:cxnSp>
        </p:grpSp>
        <p:grpSp>
          <p:nvGrpSpPr>
            <p:cNvPr id="1047" name="Group 636">
              <a:extLst>
                <a:ext uri="{FF2B5EF4-FFF2-40B4-BE49-F238E27FC236}">
                  <a16:creationId xmlns:a16="http://schemas.microsoft.com/office/drawing/2014/main" id="{6DF58C37-21E3-AF4F-B080-530FD985E91D}"/>
                </a:ext>
              </a:extLst>
            </p:cNvPr>
            <p:cNvGrpSpPr>
              <a:grpSpLocks/>
            </p:cNvGrpSpPr>
            <p:nvPr/>
          </p:nvGrpSpPr>
          <p:grpSpPr bwMode="auto">
            <a:xfrm>
              <a:off x="6581816" y="5045656"/>
              <a:ext cx="430131" cy="329465"/>
              <a:chOff x="2931664" y="3912603"/>
              <a:chExt cx="430450" cy="329314"/>
            </a:xfrm>
          </p:grpSpPr>
          <p:sp>
            <p:nvSpPr>
              <p:cNvPr id="1053" name="Rectangle 1052">
                <a:extLst>
                  <a:ext uri="{FF2B5EF4-FFF2-40B4-BE49-F238E27FC236}">
                    <a16:creationId xmlns:a16="http://schemas.microsoft.com/office/drawing/2014/main" id="{F4182402-0285-CD46-9828-6534BE97D257}"/>
                  </a:ext>
                </a:extLst>
              </p:cNvPr>
              <p:cNvSpPr/>
              <p:nvPr/>
            </p:nvSpPr>
            <p:spPr>
              <a:xfrm>
                <a:off x="2936425" y="3913102"/>
                <a:ext cx="425689" cy="328747"/>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54" name="Straight Connector 1053">
                <a:extLst>
                  <a:ext uri="{FF2B5EF4-FFF2-40B4-BE49-F238E27FC236}">
                    <a16:creationId xmlns:a16="http://schemas.microsoft.com/office/drawing/2014/main" id="{D14A7BEB-C638-0A47-B8DE-352AFA82413E}"/>
                  </a:ext>
                </a:extLst>
              </p:cNvPr>
              <p:cNvCxnSpPr/>
              <p:nvPr/>
            </p:nvCxnSpPr>
            <p:spPr>
              <a:xfrm>
                <a:off x="2931660" y="4005215"/>
                <a:ext cx="425689" cy="0"/>
              </a:xfrm>
              <a:prstGeom prst="line">
                <a:avLst/>
              </a:prstGeom>
              <a:noFill/>
              <a:ln w="3175" cap="flat" cmpd="sng" algn="ctr">
                <a:solidFill>
                  <a:srgbClr val="CC0000"/>
                </a:solidFill>
                <a:prstDash val="solid"/>
              </a:ln>
              <a:effectLst/>
            </p:spPr>
          </p:cxnSp>
          <p:cxnSp>
            <p:nvCxnSpPr>
              <p:cNvPr id="1055" name="Straight Connector 1054">
                <a:extLst>
                  <a:ext uri="{FF2B5EF4-FFF2-40B4-BE49-F238E27FC236}">
                    <a16:creationId xmlns:a16="http://schemas.microsoft.com/office/drawing/2014/main" id="{F02DD2C2-E65E-7E4C-B479-635D130D51D4}"/>
                  </a:ext>
                </a:extLst>
              </p:cNvPr>
              <p:cNvCxnSpPr/>
              <p:nvPr/>
            </p:nvCxnSpPr>
            <p:spPr>
              <a:xfrm>
                <a:off x="2931660" y="4067152"/>
                <a:ext cx="425689" cy="0"/>
              </a:xfrm>
              <a:prstGeom prst="line">
                <a:avLst/>
              </a:prstGeom>
              <a:noFill/>
              <a:ln w="3175" cap="flat" cmpd="sng" algn="ctr">
                <a:solidFill>
                  <a:srgbClr val="CC0000"/>
                </a:solidFill>
                <a:prstDash val="solid"/>
              </a:ln>
              <a:effectLst/>
            </p:spPr>
          </p:cxnSp>
          <p:cxnSp>
            <p:nvCxnSpPr>
              <p:cNvPr id="1056" name="Straight Connector 1055">
                <a:extLst>
                  <a:ext uri="{FF2B5EF4-FFF2-40B4-BE49-F238E27FC236}">
                    <a16:creationId xmlns:a16="http://schemas.microsoft.com/office/drawing/2014/main" id="{01A054F6-D6ED-F249-8703-213FDF32A722}"/>
                  </a:ext>
                </a:extLst>
              </p:cNvPr>
              <p:cNvCxnSpPr>
                <a:stCxn id="1053" idx="2"/>
              </p:cNvCxnSpPr>
              <p:nvPr/>
            </p:nvCxnSpPr>
            <p:spPr>
              <a:xfrm flipH="1" flipV="1">
                <a:off x="3147681" y="4005215"/>
                <a:ext cx="1588" cy="236634"/>
              </a:xfrm>
              <a:prstGeom prst="line">
                <a:avLst/>
              </a:prstGeom>
              <a:noFill/>
              <a:ln w="3175" cap="flat" cmpd="sng" algn="ctr">
                <a:solidFill>
                  <a:srgbClr val="CC0000"/>
                </a:solidFill>
                <a:prstDash val="solid"/>
              </a:ln>
              <a:effectLst/>
            </p:spPr>
          </p:cxnSp>
        </p:grpSp>
        <p:grpSp>
          <p:nvGrpSpPr>
            <p:cNvPr id="1048" name="Group 554">
              <a:extLst>
                <a:ext uri="{FF2B5EF4-FFF2-40B4-BE49-F238E27FC236}">
                  <a16:creationId xmlns:a16="http://schemas.microsoft.com/office/drawing/2014/main" id="{BAA5C424-578C-0343-914E-B5BD57101FDC}"/>
                </a:ext>
              </a:extLst>
            </p:cNvPr>
            <p:cNvGrpSpPr>
              <a:grpSpLocks/>
            </p:cNvGrpSpPr>
            <p:nvPr/>
          </p:nvGrpSpPr>
          <p:grpSpPr bwMode="auto">
            <a:xfrm>
              <a:off x="2055070" y="4690247"/>
              <a:ext cx="675320" cy="521222"/>
              <a:chOff x="2931664" y="3912603"/>
              <a:chExt cx="430450" cy="329314"/>
            </a:xfrm>
          </p:grpSpPr>
          <p:sp>
            <p:nvSpPr>
              <p:cNvPr id="1049" name="Rectangle 1048">
                <a:extLst>
                  <a:ext uri="{FF2B5EF4-FFF2-40B4-BE49-F238E27FC236}">
                    <a16:creationId xmlns:a16="http://schemas.microsoft.com/office/drawing/2014/main" id="{A0CDA39B-A97A-7842-8A3D-C53D637AE12E}"/>
                  </a:ext>
                </a:extLst>
              </p:cNvPr>
              <p:cNvSpPr/>
              <p:nvPr/>
            </p:nvSpPr>
            <p:spPr>
              <a:xfrm>
                <a:off x="2936722" y="3913607"/>
                <a:ext cx="425923" cy="328266"/>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50" name="Straight Connector 1049">
                <a:extLst>
                  <a:ext uri="{FF2B5EF4-FFF2-40B4-BE49-F238E27FC236}">
                    <a16:creationId xmlns:a16="http://schemas.microsoft.com/office/drawing/2014/main" id="{779BD574-9352-0A4A-AD81-3425C567CA59}"/>
                  </a:ext>
                </a:extLst>
              </p:cNvPr>
              <p:cNvCxnSpPr/>
              <p:nvPr/>
            </p:nvCxnSpPr>
            <p:spPr>
              <a:xfrm>
                <a:off x="2932675" y="4004959"/>
                <a:ext cx="424911" cy="0"/>
              </a:xfrm>
              <a:prstGeom prst="line">
                <a:avLst/>
              </a:prstGeom>
              <a:noFill/>
              <a:ln w="3175" cap="flat" cmpd="sng" algn="ctr">
                <a:solidFill>
                  <a:srgbClr val="CC0000"/>
                </a:solidFill>
                <a:prstDash val="solid"/>
              </a:ln>
              <a:effectLst/>
            </p:spPr>
          </p:cxnSp>
          <p:cxnSp>
            <p:nvCxnSpPr>
              <p:cNvPr id="1051" name="Straight Connector 1050">
                <a:extLst>
                  <a:ext uri="{FF2B5EF4-FFF2-40B4-BE49-F238E27FC236}">
                    <a16:creationId xmlns:a16="http://schemas.microsoft.com/office/drawing/2014/main" id="{E4722BD0-017E-9C4D-9B3E-BB2C34567D80}"/>
                  </a:ext>
                </a:extLst>
              </p:cNvPr>
              <p:cNvCxnSpPr/>
              <p:nvPr/>
            </p:nvCxnSpPr>
            <p:spPr>
              <a:xfrm>
                <a:off x="2932675" y="4069207"/>
                <a:ext cx="424911" cy="0"/>
              </a:xfrm>
              <a:prstGeom prst="line">
                <a:avLst/>
              </a:prstGeom>
              <a:noFill/>
              <a:ln w="3175" cap="flat" cmpd="sng" algn="ctr">
                <a:solidFill>
                  <a:srgbClr val="CC0000"/>
                </a:solidFill>
                <a:prstDash val="solid"/>
              </a:ln>
              <a:effectLst/>
            </p:spPr>
          </p:cxnSp>
          <p:cxnSp>
            <p:nvCxnSpPr>
              <p:cNvPr id="1052" name="Straight Connector 1051">
                <a:extLst>
                  <a:ext uri="{FF2B5EF4-FFF2-40B4-BE49-F238E27FC236}">
                    <a16:creationId xmlns:a16="http://schemas.microsoft.com/office/drawing/2014/main" id="{BA1C7D13-CACA-DE42-A4BD-9DF0691F3FA5}"/>
                  </a:ext>
                </a:extLst>
              </p:cNvPr>
              <p:cNvCxnSpPr>
                <a:stCxn id="1049" idx="2"/>
              </p:cNvCxnSpPr>
              <p:nvPr/>
            </p:nvCxnSpPr>
            <p:spPr>
              <a:xfrm flipH="1" flipV="1">
                <a:off x="3148166" y="4004959"/>
                <a:ext cx="1011" cy="236914"/>
              </a:xfrm>
              <a:prstGeom prst="line">
                <a:avLst/>
              </a:prstGeom>
              <a:noFill/>
              <a:ln w="3175" cap="flat" cmpd="sng" algn="ctr">
                <a:solidFill>
                  <a:srgbClr val="CC0000"/>
                </a:solidFill>
                <a:prstDash val="solid"/>
              </a:ln>
              <a:effectLst/>
            </p:spPr>
          </p:cxnSp>
        </p:grpSp>
      </p:grpSp>
      <p:grpSp>
        <p:nvGrpSpPr>
          <p:cNvPr id="1069" name="Group 347">
            <a:extLst>
              <a:ext uri="{FF2B5EF4-FFF2-40B4-BE49-F238E27FC236}">
                <a16:creationId xmlns:a16="http://schemas.microsoft.com/office/drawing/2014/main" id="{4D6C1728-73DE-F748-A0E0-11321B8F7571}"/>
              </a:ext>
            </a:extLst>
          </p:cNvPr>
          <p:cNvGrpSpPr>
            <a:grpSpLocks/>
          </p:cNvGrpSpPr>
          <p:nvPr/>
        </p:nvGrpSpPr>
        <p:grpSpPr bwMode="auto">
          <a:xfrm>
            <a:off x="7605568" y="5890592"/>
            <a:ext cx="588962" cy="242888"/>
            <a:chOff x="1871277" y="1576300"/>
            <a:chExt cx="1128371" cy="437861"/>
          </a:xfrm>
        </p:grpSpPr>
        <p:sp>
          <p:nvSpPr>
            <p:cNvPr id="1070" name="Oval 1069">
              <a:extLst>
                <a:ext uri="{FF2B5EF4-FFF2-40B4-BE49-F238E27FC236}">
                  <a16:creationId xmlns:a16="http://schemas.microsoft.com/office/drawing/2014/main" id="{BD0DE6BC-801F-2349-B339-2073DD002B17}"/>
                </a:ext>
              </a:extLst>
            </p:cNvPr>
            <p:cNvSpPr>
              <a:spLocks noChangeArrowheads="1"/>
            </p:cNvSpPr>
            <p:nvPr/>
          </p:nvSpPr>
          <p:spPr bwMode="auto">
            <a:xfrm flipV="1">
              <a:off x="1874317" y="1693636"/>
              <a:ext cx="1125331" cy="320525"/>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71" name="Rectangle 1070">
              <a:extLst>
                <a:ext uri="{FF2B5EF4-FFF2-40B4-BE49-F238E27FC236}">
                  <a16:creationId xmlns:a16="http://schemas.microsoft.com/office/drawing/2014/main" id="{8006CA96-E3FA-9945-9B82-02259999272B}"/>
                </a:ext>
              </a:extLst>
            </p:cNvPr>
            <p:cNvSpPr/>
            <p:nvPr/>
          </p:nvSpPr>
          <p:spPr bwMode="auto">
            <a:xfrm>
              <a:off x="1871277" y="1739425"/>
              <a:ext cx="1128371" cy="117334"/>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72" name="Oval 1071">
              <a:extLst>
                <a:ext uri="{FF2B5EF4-FFF2-40B4-BE49-F238E27FC236}">
                  <a16:creationId xmlns:a16="http://schemas.microsoft.com/office/drawing/2014/main" id="{AC968267-A70E-0B48-9B2B-F3F7549B2DF9}"/>
                </a:ext>
              </a:extLst>
            </p:cNvPr>
            <p:cNvSpPr>
              <a:spLocks noChangeArrowheads="1"/>
            </p:cNvSpPr>
            <p:nvPr/>
          </p:nvSpPr>
          <p:spPr bwMode="auto">
            <a:xfrm flipV="1">
              <a:off x="1871277" y="1576300"/>
              <a:ext cx="1125331" cy="320525"/>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73" name="Freeform 1072">
              <a:extLst>
                <a:ext uri="{FF2B5EF4-FFF2-40B4-BE49-F238E27FC236}">
                  <a16:creationId xmlns:a16="http://schemas.microsoft.com/office/drawing/2014/main" id="{3543F393-921B-2544-AAF2-81DE265DCA01}"/>
                </a:ext>
              </a:extLst>
            </p:cNvPr>
            <p:cNvSpPr/>
            <p:nvPr/>
          </p:nvSpPr>
          <p:spPr bwMode="auto">
            <a:xfrm>
              <a:off x="2160212" y="1673602"/>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74" name="Freeform 1073">
              <a:extLst>
                <a:ext uri="{FF2B5EF4-FFF2-40B4-BE49-F238E27FC236}">
                  <a16:creationId xmlns:a16="http://schemas.microsoft.com/office/drawing/2014/main" id="{36A99124-4AE5-ED4F-A834-C0222885AECB}"/>
                </a:ext>
              </a:extLst>
            </p:cNvPr>
            <p:cNvSpPr>
              <a:spLocks/>
            </p:cNvSpPr>
            <p:nvPr/>
          </p:nvSpPr>
          <p:spPr bwMode="auto">
            <a:xfrm>
              <a:off x="2102426" y="1633537"/>
              <a:ext cx="663033" cy="111612"/>
            </a:xfrm>
            <a:custGeom>
              <a:avLst/>
              <a:gdLst>
                <a:gd name="T0" fmla="*/ 0 w 3723451"/>
                <a:gd name="T1" fmla="*/ 27306 h 932950"/>
                <a:gd name="T2" fmla="*/ 116665 w 3723451"/>
                <a:gd name="T3" fmla="*/ 322 h 932950"/>
                <a:gd name="T4" fmla="*/ 330457 w 3723451"/>
                <a:gd name="T5" fmla="*/ 62277 h 932950"/>
                <a:gd name="T6" fmla="*/ 534418 w 3723451"/>
                <a:gd name="T7" fmla="*/ 0 h 932950"/>
                <a:gd name="T8" fmla="*/ 663033 w 3723451"/>
                <a:gd name="T9" fmla="*/ 24782 h 932950"/>
                <a:gd name="T10" fmla="*/ 567343 w 3723451"/>
                <a:gd name="T11" fmla="*/ 55256 h 932950"/>
                <a:gd name="T12" fmla="*/ 536535 w 3723451"/>
                <a:gd name="T13" fmla="*/ 47040 h 932950"/>
                <a:gd name="T14" fmla="*/ 334214 w 3723451"/>
                <a:gd name="T15" fmla="*/ 111612 h 932950"/>
                <a:gd name="T16" fmla="*/ 126717 w 3723451"/>
                <a:gd name="T17" fmla="*/ 49415 h 932950"/>
                <a:gd name="T18" fmla="*/ 93168 w 3723451"/>
                <a:gd name="T19" fmla="*/ 56128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75" name="Freeform 1074">
              <a:extLst>
                <a:ext uri="{FF2B5EF4-FFF2-40B4-BE49-F238E27FC236}">
                  <a16:creationId xmlns:a16="http://schemas.microsoft.com/office/drawing/2014/main" id="{9CE3F7E2-B553-1E45-88FC-E2E1EC32F46A}"/>
                </a:ext>
              </a:extLst>
            </p:cNvPr>
            <p:cNvSpPr>
              <a:spLocks/>
            </p:cNvSpPr>
            <p:nvPr/>
          </p:nvSpPr>
          <p:spPr bwMode="auto">
            <a:xfrm>
              <a:off x="2537350" y="1727978"/>
              <a:ext cx="243315" cy="97302"/>
            </a:xfrm>
            <a:custGeom>
              <a:avLst/>
              <a:gdLst>
                <a:gd name="T0" fmla="*/ 0 w 1366596"/>
                <a:gd name="T1" fmla="*/ 0 h 809868"/>
                <a:gd name="T2" fmla="*/ 243315 w 1366596"/>
                <a:gd name="T3" fmla="*/ 75188 h 809868"/>
                <a:gd name="T4" fmla="*/ 154017 w 1366596"/>
                <a:gd name="T5" fmla="*/ 97302 h 809868"/>
                <a:gd name="T6" fmla="*/ 819 w 1366596"/>
                <a:gd name="T7" fmla="*/ 5141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76" name="Freeform 1075">
              <a:extLst>
                <a:ext uri="{FF2B5EF4-FFF2-40B4-BE49-F238E27FC236}">
                  <a16:creationId xmlns:a16="http://schemas.microsoft.com/office/drawing/2014/main" id="{D7BB9DED-4899-7649-AEBA-749DA452790C}"/>
                </a:ext>
              </a:extLst>
            </p:cNvPr>
            <p:cNvSpPr>
              <a:spLocks/>
            </p:cNvSpPr>
            <p:nvPr/>
          </p:nvSpPr>
          <p:spPr bwMode="auto">
            <a:xfrm>
              <a:off x="2090260" y="1730839"/>
              <a:ext cx="240272" cy="97302"/>
            </a:xfrm>
            <a:custGeom>
              <a:avLst/>
              <a:gdLst>
                <a:gd name="T0" fmla="*/ 236992 w 1348191"/>
                <a:gd name="T1" fmla="*/ 0 h 791462"/>
                <a:gd name="T2" fmla="*/ 240272 w 1348191"/>
                <a:gd name="T3" fmla="*/ 46954 h 791462"/>
                <a:gd name="T4" fmla="*/ 86924 w 1348191"/>
                <a:gd name="T5" fmla="*/ 97302 h 791462"/>
                <a:gd name="T6" fmla="*/ 0 w 1348191"/>
                <a:gd name="T7" fmla="*/ 75239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77" name="Straight Connector 1076">
              <a:extLst>
                <a:ext uri="{FF2B5EF4-FFF2-40B4-BE49-F238E27FC236}">
                  <a16:creationId xmlns:a16="http://schemas.microsoft.com/office/drawing/2014/main" id="{E8965662-2E9A-0244-946F-4423CC691CFA}"/>
                </a:ext>
              </a:extLst>
            </p:cNvPr>
            <p:cNvCxnSpPr>
              <a:cxnSpLocks noChangeShapeType="1"/>
              <a:endCxn id="1072" idx="2"/>
            </p:cNvCxnSpPr>
            <p:nvPr/>
          </p:nvCxnSpPr>
          <p:spPr bwMode="auto">
            <a:xfrm flipH="1" flipV="1">
              <a:off x="1871277" y="1736563"/>
              <a:ext cx="3040" cy="12306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78" name="Straight Connector 1077">
              <a:extLst>
                <a:ext uri="{FF2B5EF4-FFF2-40B4-BE49-F238E27FC236}">
                  <a16:creationId xmlns:a16="http://schemas.microsoft.com/office/drawing/2014/main" id="{857BA7A2-209C-0B4F-9F2F-F5D9E12C5791}"/>
                </a:ext>
              </a:extLst>
            </p:cNvPr>
            <p:cNvCxnSpPr>
              <a:cxnSpLocks noChangeShapeType="1"/>
            </p:cNvCxnSpPr>
            <p:nvPr/>
          </p:nvCxnSpPr>
          <p:spPr bwMode="auto">
            <a:xfrm flipH="1" flipV="1">
              <a:off x="2996608" y="1733702"/>
              <a:ext cx="3040" cy="123058"/>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79" name="Group 347">
            <a:extLst>
              <a:ext uri="{FF2B5EF4-FFF2-40B4-BE49-F238E27FC236}">
                <a16:creationId xmlns:a16="http://schemas.microsoft.com/office/drawing/2014/main" id="{23A5395A-73E4-9545-9CCB-0643AECEF709}"/>
              </a:ext>
            </a:extLst>
          </p:cNvPr>
          <p:cNvGrpSpPr>
            <a:grpSpLocks/>
          </p:cNvGrpSpPr>
          <p:nvPr/>
        </p:nvGrpSpPr>
        <p:grpSpPr bwMode="auto">
          <a:xfrm>
            <a:off x="6124430" y="5749305"/>
            <a:ext cx="588963" cy="242887"/>
            <a:chOff x="1871277" y="1576300"/>
            <a:chExt cx="1128371" cy="437861"/>
          </a:xfrm>
        </p:grpSpPr>
        <p:sp>
          <p:nvSpPr>
            <p:cNvPr id="1080" name="Oval 1079">
              <a:extLst>
                <a:ext uri="{FF2B5EF4-FFF2-40B4-BE49-F238E27FC236}">
                  <a16:creationId xmlns:a16="http://schemas.microsoft.com/office/drawing/2014/main" id="{DF4469B4-1A62-884E-B93E-2088628FCF9A}"/>
                </a:ext>
              </a:extLst>
            </p:cNvPr>
            <p:cNvSpPr>
              <a:spLocks noChangeArrowheads="1"/>
            </p:cNvSpPr>
            <p:nvPr/>
          </p:nvSpPr>
          <p:spPr bwMode="auto">
            <a:xfrm flipV="1">
              <a:off x="1874319" y="1693635"/>
              <a:ext cx="1125329"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81" name="Rectangle 1080">
              <a:extLst>
                <a:ext uri="{FF2B5EF4-FFF2-40B4-BE49-F238E27FC236}">
                  <a16:creationId xmlns:a16="http://schemas.microsoft.com/office/drawing/2014/main" id="{CEED749C-6638-6040-A523-CBE05E8011F2}"/>
                </a:ext>
              </a:extLst>
            </p:cNvPr>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82" name="Oval 1081">
              <a:extLst>
                <a:ext uri="{FF2B5EF4-FFF2-40B4-BE49-F238E27FC236}">
                  <a16:creationId xmlns:a16="http://schemas.microsoft.com/office/drawing/2014/main" id="{E82E8A3A-0CDF-0142-A8D4-2A7F88E464C9}"/>
                </a:ext>
              </a:extLst>
            </p:cNvPr>
            <p:cNvSpPr>
              <a:spLocks noChangeArrowheads="1"/>
            </p:cNvSpPr>
            <p:nvPr/>
          </p:nvSpPr>
          <p:spPr bwMode="auto">
            <a:xfrm flipV="1">
              <a:off x="1871277" y="1576300"/>
              <a:ext cx="1125329" cy="320526"/>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83" name="Freeform 1082">
              <a:extLst>
                <a:ext uri="{FF2B5EF4-FFF2-40B4-BE49-F238E27FC236}">
                  <a16:creationId xmlns:a16="http://schemas.microsoft.com/office/drawing/2014/main" id="{20B0C69D-2EFF-CC4C-91E3-DE028EA90E90}"/>
                </a:ext>
              </a:extLst>
            </p:cNvPr>
            <p:cNvSpPr/>
            <p:nvPr/>
          </p:nvSpPr>
          <p:spPr bwMode="auto">
            <a:xfrm>
              <a:off x="2160214" y="1673603"/>
              <a:ext cx="547457"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84" name="Freeform 1083">
              <a:extLst>
                <a:ext uri="{FF2B5EF4-FFF2-40B4-BE49-F238E27FC236}">
                  <a16:creationId xmlns:a16="http://schemas.microsoft.com/office/drawing/2014/main" id="{8F166C83-2DE4-AA4C-934F-358B1ABBD003}"/>
                </a:ext>
              </a:extLst>
            </p:cNvPr>
            <p:cNvSpPr>
              <a:spLocks/>
            </p:cNvSpPr>
            <p:nvPr/>
          </p:nvSpPr>
          <p:spPr bwMode="auto">
            <a:xfrm>
              <a:off x="2102426" y="1633537"/>
              <a:ext cx="663031" cy="111611"/>
            </a:xfrm>
            <a:custGeom>
              <a:avLst/>
              <a:gdLst>
                <a:gd name="T0" fmla="*/ 0 w 3723451"/>
                <a:gd name="T1" fmla="*/ 27306 h 932950"/>
                <a:gd name="T2" fmla="*/ 116665 w 3723451"/>
                <a:gd name="T3" fmla="*/ 322 h 932950"/>
                <a:gd name="T4" fmla="*/ 330456 w 3723451"/>
                <a:gd name="T5" fmla="*/ 62276 h 932950"/>
                <a:gd name="T6" fmla="*/ 534416 w 3723451"/>
                <a:gd name="T7" fmla="*/ 0 h 932950"/>
                <a:gd name="T8" fmla="*/ 663031 w 3723451"/>
                <a:gd name="T9" fmla="*/ 24782 h 932950"/>
                <a:gd name="T10" fmla="*/ 567342 w 3723451"/>
                <a:gd name="T11" fmla="*/ 55255 h 932950"/>
                <a:gd name="T12" fmla="*/ 536534 w 3723451"/>
                <a:gd name="T13" fmla="*/ 47039 h 932950"/>
                <a:gd name="T14" fmla="*/ 334213 w 3723451"/>
                <a:gd name="T15" fmla="*/ 111611 h 932950"/>
                <a:gd name="T16" fmla="*/ 126716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85" name="Freeform 1084">
              <a:extLst>
                <a:ext uri="{FF2B5EF4-FFF2-40B4-BE49-F238E27FC236}">
                  <a16:creationId xmlns:a16="http://schemas.microsoft.com/office/drawing/2014/main" id="{64120D6F-CF36-7A4B-868D-9522C1F79454}"/>
                </a:ext>
              </a:extLst>
            </p:cNvPr>
            <p:cNvSpPr>
              <a:spLocks/>
            </p:cNvSpPr>
            <p:nvPr/>
          </p:nvSpPr>
          <p:spPr bwMode="auto">
            <a:xfrm>
              <a:off x="2537351" y="1727977"/>
              <a:ext cx="243314" cy="97303"/>
            </a:xfrm>
            <a:custGeom>
              <a:avLst/>
              <a:gdLst>
                <a:gd name="T0" fmla="*/ 0 w 1366596"/>
                <a:gd name="T1" fmla="*/ 0 h 809868"/>
                <a:gd name="T2" fmla="*/ 243314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86" name="Freeform 1085">
              <a:extLst>
                <a:ext uri="{FF2B5EF4-FFF2-40B4-BE49-F238E27FC236}">
                  <a16:creationId xmlns:a16="http://schemas.microsoft.com/office/drawing/2014/main" id="{8477E0BD-F61A-594C-8419-6BA64D7DFCE7}"/>
                </a:ext>
              </a:extLst>
            </p:cNvPr>
            <p:cNvSpPr>
              <a:spLocks/>
            </p:cNvSpPr>
            <p:nvPr/>
          </p:nvSpPr>
          <p:spPr bwMode="auto">
            <a:xfrm>
              <a:off x="2090260" y="1730839"/>
              <a:ext cx="240274" cy="97303"/>
            </a:xfrm>
            <a:custGeom>
              <a:avLst/>
              <a:gdLst>
                <a:gd name="T0" fmla="*/ 236994 w 1348191"/>
                <a:gd name="T1" fmla="*/ 0 h 791462"/>
                <a:gd name="T2" fmla="*/ 240274 w 1348191"/>
                <a:gd name="T3" fmla="*/ 46954 h 791462"/>
                <a:gd name="T4" fmla="*/ 86925 w 1348191"/>
                <a:gd name="T5" fmla="*/ 97303 h 791462"/>
                <a:gd name="T6" fmla="*/ 0 w 1348191"/>
                <a:gd name="T7" fmla="*/ 75240 h 791462"/>
                <a:gd name="T8" fmla="*/ 236994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87" name="Straight Connector 1086">
              <a:extLst>
                <a:ext uri="{FF2B5EF4-FFF2-40B4-BE49-F238E27FC236}">
                  <a16:creationId xmlns:a16="http://schemas.microsoft.com/office/drawing/2014/main" id="{53F7848D-82FC-7641-AC58-517C9B2FB854}"/>
                </a:ext>
              </a:extLst>
            </p:cNvPr>
            <p:cNvCxnSpPr>
              <a:cxnSpLocks noChangeShapeType="1"/>
              <a:endCxn id="1082" idx="2"/>
            </p:cNvCxnSpPr>
            <p:nvPr/>
          </p:nvCxnSpPr>
          <p:spPr bwMode="auto">
            <a:xfrm flipH="1" flipV="1">
              <a:off x="1871277" y="1736563"/>
              <a:ext cx="3042" cy="123058"/>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88" name="Straight Connector 1087">
              <a:extLst>
                <a:ext uri="{FF2B5EF4-FFF2-40B4-BE49-F238E27FC236}">
                  <a16:creationId xmlns:a16="http://schemas.microsoft.com/office/drawing/2014/main" id="{EA830BBF-D185-DB42-96F5-34C5273F4B6F}"/>
                </a:ext>
              </a:extLst>
            </p:cNvPr>
            <p:cNvCxnSpPr>
              <a:cxnSpLocks noChangeShapeType="1"/>
            </p:cNvCxnSpPr>
            <p:nvPr/>
          </p:nvCxnSpPr>
          <p:spPr bwMode="auto">
            <a:xfrm flipH="1" flipV="1">
              <a:off x="2996606" y="1733700"/>
              <a:ext cx="3042" cy="12306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89" name="Group 347">
            <a:extLst>
              <a:ext uri="{FF2B5EF4-FFF2-40B4-BE49-F238E27FC236}">
                <a16:creationId xmlns:a16="http://schemas.microsoft.com/office/drawing/2014/main" id="{B6A937C7-17A9-A648-A780-A8D67F2249E6}"/>
              </a:ext>
            </a:extLst>
          </p:cNvPr>
          <p:cNvGrpSpPr>
            <a:grpSpLocks/>
          </p:cNvGrpSpPr>
          <p:nvPr/>
        </p:nvGrpSpPr>
        <p:grpSpPr bwMode="auto">
          <a:xfrm>
            <a:off x="6916593" y="6209680"/>
            <a:ext cx="588962" cy="242887"/>
            <a:chOff x="1871277" y="1576300"/>
            <a:chExt cx="1128371" cy="437861"/>
          </a:xfrm>
        </p:grpSpPr>
        <p:sp>
          <p:nvSpPr>
            <p:cNvPr id="1090" name="Oval 1089">
              <a:extLst>
                <a:ext uri="{FF2B5EF4-FFF2-40B4-BE49-F238E27FC236}">
                  <a16:creationId xmlns:a16="http://schemas.microsoft.com/office/drawing/2014/main" id="{21A30E2F-9F7B-DC47-908B-38849C8FE198}"/>
                </a:ext>
              </a:extLst>
            </p:cNvPr>
            <p:cNvSpPr>
              <a:spLocks noChangeArrowheads="1"/>
            </p:cNvSpPr>
            <p:nvPr/>
          </p:nvSpPr>
          <p:spPr bwMode="auto">
            <a:xfrm flipV="1">
              <a:off x="1874317" y="1693635"/>
              <a:ext cx="1125331"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91" name="Rectangle 1090">
              <a:extLst>
                <a:ext uri="{FF2B5EF4-FFF2-40B4-BE49-F238E27FC236}">
                  <a16:creationId xmlns:a16="http://schemas.microsoft.com/office/drawing/2014/main" id="{368E56E7-1038-F843-8824-9F2406D135DC}"/>
                </a:ext>
              </a:extLst>
            </p:cNvPr>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92" name="Oval 1091">
              <a:extLst>
                <a:ext uri="{FF2B5EF4-FFF2-40B4-BE49-F238E27FC236}">
                  <a16:creationId xmlns:a16="http://schemas.microsoft.com/office/drawing/2014/main" id="{5E09C5D1-4489-9245-906B-AB737B65B939}"/>
                </a:ext>
              </a:extLst>
            </p:cNvPr>
            <p:cNvSpPr>
              <a:spLocks noChangeArrowheads="1"/>
            </p:cNvSpPr>
            <p:nvPr/>
          </p:nvSpPr>
          <p:spPr bwMode="auto">
            <a:xfrm flipV="1">
              <a:off x="1871277" y="1576300"/>
              <a:ext cx="1125331" cy="320526"/>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93" name="Freeform 1092">
              <a:extLst>
                <a:ext uri="{FF2B5EF4-FFF2-40B4-BE49-F238E27FC236}">
                  <a16:creationId xmlns:a16="http://schemas.microsoft.com/office/drawing/2014/main" id="{60675A58-4EA5-F645-8293-8D562D37C4A7}"/>
                </a:ext>
              </a:extLst>
            </p:cNvPr>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94" name="Freeform 1093">
              <a:extLst>
                <a:ext uri="{FF2B5EF4-FFF2-40B4-BE49-F238E27FC236}">
                  <a16:creationId xmlns:a16="http://schemas.microsoft.com/office/drawing/2014/main" id="{936A0061-F839-A048-9329-4BA74387A855}"/>
                </a:ext>
              </a:extLst>
            </p:cNvPr>
            <p:cNvSpPr>
              <a:spLocks/>
            </p:cNvSpPr>
            <p:nvPr/>
          </p:nvSpPr>
          <p:spPr bwMode="auto">
            <a:xfrm>
              <a:off x="2102426" y="1633537"/>
              <a:ext cx="663033" cy="111611"/>
            </a:xfrm>
            <a:custGeom>
              <a:avLst/>
              <a:gdLst>
                <a:gd name="T0" fmla="*/ 0 w 3723451"/>
                <a:gd name="T1" fmla="*/ 27306 h 932950"/>
                <a:gd name="T2" fmla="*/ 116665 w 3723451"/>
                <a:gd name="T3" fmla="*/ 322 h 932950"/>
                <a:gd name="T4" fmla="*/ 330457 w 3723451"/>
                <a:gd name="T5" fmla="*/ 62276 h 932950"/>
                <a:gd name="T6" fmla="*/ 534418 w 3723451"/>
                <a:gd name="T7" fmla="*/ 0 h 932950"/>
                <a:gd name="T8" fmla="*/ 663033 w 3723451"/>
                <a:gd name="T9" fmla="*/ 24782 h 932950"/>
                <a:gd name="T10" fmla="*/ 567343 w 3723451"/>
                <a:gd name="T11" fmla="*/ 55255 h 932950"/>
                <a:gd name="T12" fmla="*/ 536535 w 3723451"/>
                <a:gd name="T13" fmla="*/ 47039 h 932950"/>
                <a:gd name="T14" fmla="*/ 334214 w 3723451"/>
                <a:gd name="T15" fmla="*/ 111611 h 932950"/>
                <a:gd name="T16" fmla="*/ 126717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95" name="Freeform 1094">
              <a:extLst>
                <a:ext uri="{FF2B5EF4-FFF2-40B4-BE49-F238E27FC236}">
                  <a16:creationId xmlns:a16="http://schemas.microsoft.com/office/drawing/2014/main" id="{5010EAA9-D9FE-B348-B497-E58DC4A70242}"/>
                </a:ext>
              </a:extLst>
            </p:cNvPr>
            <p:cNvSpPr>
              <a:spLocks/>
            </p:cNvSpPr>
            <p:nvPr/>
          </p:nvSpPr>
          <p:spPr bwMode="auto">
            <a:xfrm>
              <a:off x="2537350" y="1727977"/>
              <a:ext cx="243315" cy="97303"/>
            </a:xfrm>
            <a:custGeom>
              <a:avLst/>
              <a:gdLst>
                <a:gd name="T0" fmla="*/ 0 w 1366596"/>
                <a:gd name="T1" fmla="*/ 0 h 809868"/>
                <a:gd name="T2" fmla="*/ 243315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96" name="Freeform 1095">
              <a:extLst>
                <a:ext uri="{FF2B5EF4-FFF2-40B4-BE49-F238E27FC236}">
                  <a16:creationId xmlns:a16="http://schemas.microsoft.com/office/drawing/2014/main" id="{E2301F16-3352-1848-BBB4-2365D15D0F69}"/>
                </a:ext>
              </a:extLst>
            </p:cNvPr>
            <p:cNvSpPr>
              <a:spLocks/>
            </p:cNvSpPr>
            <p:nvPr/>
          </p:nvSpPr>
          <p:spPr bwMode="auto">
            <a:xfrm>
              <a:off x="2090260" y="1730839"/>
              <a:ext cx="240272" cy="97303"/>
            </a:xfrm>
            <a:custGeom>
              <a:avLst/>
              <a:gdLst>
                <a:gd name="T0" fmla="*/ 236992 w 1348191"/>
                <a:gd name="T1" fmla="*/ 0 h 791462"/>
                <a:gd name="T2" fmla="*/ 240272 w 1348191"/>
                <a:gd name="T3" fmla="*/ 46954 h 791462"/>
                <a:gd name="T4" fmla="*/ 86924 w 1348191"/>
                <a:gd name="T5" fmla="*/ 97303 h 791462"/>
                <a:gd name="T6" fmla="*/ 0 w 1348191"/>
                <a:gd name="T7" fmla="*/ 75240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97" name="Straight Connector 1096">
              <a:extLst>
                <a:ext uri="{FF2B5EF4-FFF2-40B4-BE49-F238E27FC236}">
                  <a16:creationId xmlns:a16="http://schemas.microsoft.com/office/drawing/2014/main" id="{D853D2D6-514A-9847-BBC3-2AE928C8DAFB}"/>
                </a:ext>
              </a:extLst>
            </p:cNvPr>
            <p:cNvCxnSpPr>
              <a:cxnSpLocks noChangeShapeType="1"/>
              <a:endCxn id="1092" idx="2"/>
            </p:cNvCxnSpPr>
            <p:nvPr/>
          </p:nvCxnSpPr>
          <p:spPr bwMode="auto">
            <a:xfrm flipH="1" flipV="1">
              <a:off x="1871277" y="1736563"/>
              <a:ext cx="3040" cy="123058"/>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98" name="Straight Connector 1097">
              <a:extLst>
                <a:ext uri="{FF2B5EF4-FFF2-40B4-BE49-F238E27FC236}">
                  <a16:creationId xmlns:a16="http://schemas.microsoft.com/office/drawing/2014/main" id="{0F7465E9-0BFE-964B-AB98-F93DD82101C2}"/>
                </a:ext>
              </a:extLst>
            </p:cNvPr>
            <p:cNvCxnSpPr>
              <a:cxnSpLocks noChangeShapeType="1"/>
            </p:cNvCxnSpPr>
            <p:nvPr/>
          </p:nvCxnSpPr>
          <p:spPr bwMode="auto">
            <a:xfrm flipH="1" flipV="1">
              <a:off x="2996608" y="1733700"/>
              <a:ext cx="3040" cy="12306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99" name="Group 347">
            <a:extLst>
              <a:ext uri="{FF2B5EF4-FFF2-40B4-BE49-F238E27FC236}">
                <a16:creationId xmlns:a16="http://schemas.microsoft.com/office/drawing/2014/main" id="{B1B48B52-0F33-0442-B024-9A681DC9E147}"/>
              </a:ext>
            </a:extLst>
          </p:cNvPr>
          <p:cNvGrpSpPr>
            <a:grpSpLocks/>
          </p:cNvGrpSpPr>
          <p:nvPr/>
        </p:nvGrpSpPr>
        <p:grpSpPr bwMode="auto">
          <a:xfrm>
            <a:off x="5452918" y="6301755"/>
            <a:ext cx="588962" cy="242887"/>
            <a:chOff x="1871277" y="1576300"/>
            <a:chExt cx="1128371" cy="437861"/>
          </a:xfrm>
        </p:grpSpPr>
        <p:sp>
          <p:nvSpPr>
            <p:cNvPr id="1100" name="Oval 1099">
              <a:extLst>
                <a:ext uri="{FF2B5EF4-FFF2-40B4-BE49-F238E27FC236}">
                  <a16:creationId xmlns:a16="http://schemas.microsoft.com/office/drawing/2014/main" id="{B2DB57CB-08BD-2F4D-A7ED-38936BBFA3D4}"/>
                </a:ext>
              </a:extLst>
            </p:cNvPr>
            <p:cNvSpPr>
              <a:spLocks noChangeArrowheads="1"/>
            </p:cNvSpPr>
            <p:nvPr/>
          </p:nvSpPr>
          <p:spPr bwMode="auto">
            <a:xfrm flipV="1">
              <a:off x="1874317" y="1693635"/>
              <a:ext cx="1125331"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101" name="Rectangle 1100">
              <a:extLst>
                <a:ext uri="{FF2B5EF4-FFF2-40B4-BE49-F238E27FC236}">
                  <a16:creationId xmlns:a16="http://schemas.microsoft.com/office/drawing/2014/main" id="{C5A9C96D-A2BA-754F-A882-52122EB391BC}"/>
                </a:ext>
              </a:extLst>
            </p:cNvPr>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02" name="Oval 1101">
              <a:extLst>
                <a:ext uri="{FF2B5EF4-FFF2-40B4-BE49-F238E27FC236}">
                  <a16:creationId xmlns:a16="http://schemas.microsoft.com/office/drawing/2014/main" id="{83C4800F-B303-9446-B339-EF2E78D32E45}"/>
                </a:ext>
              </a:extLst>
            </p:cNvPr>
            <p:cNvSpPr>
              <a:spLocks noChangeArrowheads="1"/>
            </p:cNvSpPr>
            <p:nvPr/>
          </p:nvSpPr>
          <p:spPr bwMode="auto">
            <a:xfrm flipV="1">
              <a:off x="1871277" y="1576300"/>
              <a:ext cx="1125331" cy="320526"/>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103" name="Freeform 1102">
              <a:extLst>
                <a:ext uri="{FF2B5EF4-FFF2-40B4-BE49-F238E27FC236}">
                  <a16:creationId xmlns:a16="http://schemas.microsoft.com/office/drawing/2014/main" id="{8248D620-997C-1B4D-A023-5CD8220FC4D0}"/>
                </a:ext>
              </a:extLst>
            </p:cNvPr>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04" name="Freeform 1103">
              <a:extLst>
                <a:ext uri="{FF2B5EF4-FFF2-40B4-BE49-F238E27FC236}">
                  <a16:creationId xmlns:a16="http://schemas.microsoft.com/office/drawing/2014/main" id="{906FE13D-AC05-AA42-853B-9FAC9CA25075}"/>
                </a:ext>
              </a:extLst>
            </p:cNvPr>
            <p:cNvSpPr>
              <a:spLocks/>
            </p:cNvSpPr>
            <p:nvPr/>
          </p:nvSpPr>
          <p:spPr bwMode="auto">
            <a:xfrm>
              <a:off x="2102426" y="1633537"/>
              <a:ext cx="663033" cy="111611"/>
            </a:xfrm>
            <a:custGeom>
              <a:avLst/>
              <a:gdLst>
                <a:gd name="T0" fmla="*/ 0 w 3723451"/>
                <a:gd name="T1" fmla="*/ 27306 h 932950"/>
                <a:gd name="T2" fmla="*/ 116665 w 3723451"/>
                <a:gd name="T3" fmla="*/ 322 h 932950"/>
                <a:gd name="T4" fmla="*/ 330457 w 3723451"/>
                <a:gd name="T5" fmla="*/ 62276 h 932950"/>
                <a:gd name="T6" fmla="*/ 534418 w 3723451"/>
                <a:gd name="T7" fmla="*/ 0 h 932950"/>
                <a:gd name="T8" fmla="*/ 663033 w 3723451"/>
                <a:gd name="T9" fmla="*/ 24782 h 932950"/>
                <a:gd name="T10" fmla="*/ 567343 w 3723451"/>
                <a:gd name="T11" fmla="*/ 55255 h 932950"/>
                <a:gd name="T12" fmla="*/ 536535 w 3723451"/>
                <a:gd name="T13" fmla="*/ 47039 h 932950"/>
                <a:gd name="T14" fmla="*/ 334214 w 3723451"/>
                <a:gd name="T15" fmla="*/ 111611 h 932950"/>
                <a:gd name="T16" fmla="*/ 126717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05" name="Freeform 1104">
              <a:extLst>
                <a:ext uri="{FF2B5EF4-FFF2-40B4-BE49-F238E27FC236}">
                  <a16:creationId xmlns:a16="http://schemas.microsoft.com/office/drawing/2014/main" id="{DE4AB67E-E389-E747-AA8A-F557E3BDBA61}"/>
                </a:ext>
              </a:extLst>
            </p:cNvPr>
            <p:cNvSpPr>
              <a:spLocks/>
            </p:cNvSpPr>
            <p:nvPr/>
          </p:nvSpPr>
          <p:spPr bwMode="auto">
            <a:xfrm>
              <a:off x="2537350" y="1727977"/>
              <a:ext cx="243315" cy="97303"/>
            </a:xfrm>
            <a:custGeom>
              <a:avLst/>
              <a:gdLst>
                <a:gd name="T0" fmla="*/ 0 w 1366596"/>
                <a:gd name="T1" fmla="*/ 0 h 809868"/>
                <a:gd name="T2" fmla="*/ 243315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06" name="Freeform 1105">
              <a:extLst>
                <a:ext uri="{FF2B5EF4-FFF2-40B4-BE49-F238E27FC236}">
                  <a16:creationId xmlns:a16="http://schemas.microsoft.com/office/drawing/2014/main" id="{A18C8CAC-63E9-E248-8397-1346071AD6EE}"/>
                </a:ext>
              </a:extLst>
            </p:cNvPr>
            <p:cNvSpPr>
              <a:spLocks/>
            </p:cNvSpPr>
            <p:nvPr/>
          </p:nvSpPr>
          <p:spPr bwMode="auto">
            <a:xfrm>
              <a:off x="2090260" y="1730839"/>
              <a:ext cx="240272" cy="97303"/>
            </a:xfrm>
            <a:custGeom>
              <a:avLst/>
              <a:gdLst>
                <a:gd name="T0" fmla="*/ 236992 w 1348191"/>
                <a:gd name="T1" fmla="*/ 0 h 791462"/>
                <a:gd name="T2" fmla="*/ 240272 w 1348191"/>
                <a:gd name="T3" fmla="*/ 46954 h 791462"/>
                <a:gd name="T4" fmla="*/ 86924 w 1348191"/>
                <a:gd name="T5" fmla="*/ 97303 h 791462"/>
                <a:gd name="T6" fmla="*/ 0 w 1348191"/>
                <a:gd name="T7" fmla="*/ 75240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107" name="Straight Connector 1106">
              <a:extLst>
                <a:ext uri="{FF2B5EF4-FFF2-40B4-BE49-F238E27FC236}">
                  <a16:creationId xmlns:a16="http://schemas.microsoft.com/office/drawing/2014/main" id="{73BEE8CD-92EF-AB4A-9223-19BD5734C8CF}"/>
                </a:ext>
              </a:extLst>
            </p:cNvPr>
            <p:cNvCxnSpPr>
              <a:cxnSpLocks noChangeShapeType="1"/>
              <a:endCxn id="1102" idx="2"/>
            </p:cNvCxnSpPr>
            <p:nvPr/>
          </p:nvCxnSpPr>
          <p:spPr bwMode="auto">
            <a:xfrm flipH="1" flipV="1">
              <a:off x="1871277" y="1736563"/>
              <a:ext cx="3040" cy="123058"/>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108" name="Straight Connector 1107">
              <a:extLst>
                <a:ext uri="{FF2B5EF4-FFF2-40B4-BE49-F238E27FC236}">
                  <a16:creationId xmlns:a16="http://schemas.microsoft.com/office/drawing/2014/main" id="{5BC61A72-737C-4F4F-802A-7DAAF663B43B}"/>
                </a:ext>
              </a:extLst>
            </p:cNvPr>
            <p:cNvCxnSpPr>
              <a:cxnSpLocks noChangeShapeType="1"/>
            </p:cNvCxnSpPr>
            <p:nvPr/>
          </p:nvCxnSpPr>
          <p:spPr bwMode="auto">
            <a:xfrm flipH="1" flipV="1">
              <a:off x="2996608" y="1733700"/>
              <a:ext cx="3040" cy="12306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110" name="Group 11">
            <a:extLst>
              <a:ext uri="{FF2B5EF4-FFF2-40B4-BE49-F238E27FC236}">
                <a16:creationId xmlns:a16="http://schemas.microsoft.com/office/drawing/2014/main" id="{E5217315-CB03-2542-94D5-3FA12A407609}"/>
              </a:ext>
            </a:extLst>
          </p:cNvPr>
          <p:cNvGrpSpPr>
            <a:grpSpLocks/>
          </p:cNvGrpSpPr>
          <p:nvPr/>
        </p:nvGrpSpPr>
        <p:grpSpPr bwMode="auto">
          <a:xfrm>
            <a:off x="4494536" y="2167905"/>
            <a:ext cx="3597875" cy="493470"/>
            <a:chOff x="2705100" y="2011398"/>
            <a:chExt cx="3597533" cy="493677"/>
          </a:xfrm>
        </p:grpSpPr>
        <p:sp>
          <p:nvSpPr>
            <p:cNvPr id="1135" name="Oval 1134">
              <a:extLst>
                <a:ext uri="{FF2B5EF4-FFF2-40B4-BE49-F238E27FC236}">
                  <a16:creationId xmlns:a16="http://schemas.microsoft.com/office/drawing/2014/main" id="{57A6E143-0094-5D49-8A05-004EA3A97A71}"/>
                </a:ext>
              </a:extLst>
            </p:cNvPr>
            <p:cNvSpPr/>
            <p:nvPr/>
          </p:nvSpPr>
          <p:spPr bwMode="auto">
            <a:xfrm>
              <a:off x="2722092" y="2011398"/>
              <a:ext cx="3581060" cy="492331"/>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36" name="Oval 1135">
              <a:extLst>
                <a:ext uri="{FF2B5EF4-FFF2-40B4-BE49-F238E27FC236}">
                  <a16:creationId xmlns:a16="http://schemas.microsoft.com/office/drawing/2014/main" id="{431997AA-2888-D042-A558-B6DE0F737D3F}"/>
                </a:ext>
              </a:extLst>
            </p:cNvPr>
            <p:cNvSpPr/>
            <p:nvPr/>
          </p:nvSpPr>
          <p:spPr bwMode="auto">
            <a:xfrm>
              <a:off x="2704632" y="2012986"/>
              <a:ext cx="3581060" cy="492331"/>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37" name="TextBox 389">
              <a:extLst>
                <a:ext uri="{FF2B5EF4-FFF2-40B4-BE49-F238E27FC236}">
                  <a16:creationId xmlns:a16="http://schemas.microsoft.com/office/drawing/2014/main" id="{D0AF8FB3-4D5B-7B4A-8B82-CF15E8A6F1F0}"/>
                </a:ext>
              </a:extLst>
            </p:cNvPr>
            <p:cNvSpPr txBox="1">
              <a:spLocks noChangeArrowheads="1"/>
            </p:cNvSpPr>
            <p:nvPr/>
          </p:nvSpPr>
          <p:spPr bwMode="auto">
            <a:xfrm>
              <a:off x="3452664" y="2127167"/>
              <a:ext cx="2057700" cy="296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Remote Controller</a:t>
              </a:r>
            </a:p>
          </p:txBody>
        </p:sp>
      </p:grpSp>
      <p:grpSp>
        <p:nvGrpSpPr>
          <p:cNvPr id="3" name="Group 2">
            <a:extLst>
              <a:ext uri="{FF2B5EF4-FFF2-40B4-BE49-F238E27FC236}">
                <a16:creationId xmlns:a16="http://schemas.microsoft.com/office/drawing/2014/main" id="{370F660B-2991-C94D-80D9-F1429AC36768}"/>
              </a:ext>
            </a:extLst>
          </p:cNvPr>
          <p:cNvGrpSpPr/>
          <p:nvPr/>
        </p:nvGrpSpPr>
        <p:grpSpPr>
          <a:xfrm>
            <a:off x="3674918" y="4177613"/>
            <a:ext cx="5095875" cy="822392"/>
            <a:chOff x="3674918" y="4177613"/>
            <a:chExt cx="5095875" cy="822392"/>
          </a:xfrm>
        </p:grpSpPr>
        <p:grpSp>
          <p:nvGrpSpPr>
            <p:cNvPr id="1111" name="Group 441">
              <a:extLst>
                <a:ext uri="{FF2B5EF4-FFF2-40B4-BE49-F238E27FC236}">
                  <a16:creationId xmlns:a16="http://schemas.microsoft.com/office/drawing/2014/main" id="{0C03A32C-FA65-214B-B936-B6E1B2C384AE}"/>
                </a:ext>
              </a:extLst>
            </p:cNvPr>
            <p:cNvGrpSpPr>
              <a:grpSpLocks/>
            </p:cNvGrpSpPr>
            <p:nvPr/>
          </p:nvGrpSpPr>
          <p:grpSpPr bwMode="auto">
            <a:xfrm>
              <a:off x="3674918" y="4177613"/>
              <a:ext cx="923628" cy="405783"/>
              <a:chOff x="2705100" y="2011398"/>
              <a:chExt cx="3597533" cy="493677"/>
            </a:xfrm>
          </p:grpSpPr>
          <p:sp>
            <p:nvSpPr>
              <p:cNvPr id="1132" name="Oval 1131">
                <a:extLst>
                  <a:ext uri="{FF2B5EF4-FFF2-40B4-BE49-F238E27FC236}">
                    <a16:creationId xmlns:a16="http://schemas.microsoft.com/office/drawing/2014/main" id="{F74AE388-0960-CF47-B1A1-1ABEEB3A9CAF}"/>
                  </a:ext>
                </a:extLst>
              </p:cNvPr>
              <p:cNvSpPr/>
              <p:nvPr/>
            </p:nvSpPr>
            <p:spPr bwMode="auto">
              <a:xfrm>
                <a:off x="2723648" y="2011480"/>
                <a:ext cx="3580142" cy="492496"/>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33" name="Oval 1132">
                <a:extLst>
                  <a:ext uri="{FF2B5EF4-FFF2-40B4-BE49-F238E27FC236}">
                    <a16:creationId xmlns:a16="http://schemas.microsoft.com/office/drawing/2014/main" id="{1181AFDF-673F-BE48-B342-3AE78D0EFECC}"/>
                  </a:ext>
                </a:extLst>
              </p:cNvPr>
              <p:cNvSpPr/>
              <p:nvPr/>
            </p:nvSpPr>
            <p:spPr bwMode="auto">
              <a:xfrm>
                <a:off x="2705100" y="2013410"/>
                <a:ext cx="3580138" cy="492497"/>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34" name="TextBox 389">
                <a:extLst>
                  <a:ext uri="{FF2B5EF4-FFF2-40B4-BE49-F238E27FC236}">
                    <a16:creationId xmlns:a16="http://schemas.microsoft.com/office/drawing/2014/main" id="{F3932BCA-D430-FC40-B54E-015140A71EFE}"/>
                  </a:ext>
                </a:extLst>
              </p:cNvPr>
              <p:cNvSpPr txBox="1">
                <a:spLocks noChangeArrowheads="1"/>
              </p:cNvSpPr>
              <p:nvPr/>
            </p:nvSpPr>
            <p:spPr bwMode="auto">
              <a:xfrm>
                <a:off x="3901810" y="2127167"/>
                <a:ext cx="1159411" cy="296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CA</a:t>
                </a:r>
              </a:p>
            </p:txBody>
          </p:sp>
        </p:grpSp>
        <p:grpSp>
          <p:nvGrpSpPr>
            <p:cNvPr id="1112" name="Group 16">
              <a:extLst>
                <a:ext uri="{FF2B5EF4-FFF2-40B4-BE49-F238E27FC236}">
                  <a16:creationId xmlns:a16="http://schemas.microsoft.com/office/drawing/2014/main" id="{C3F9499B-4024-2B4E-8994-25AA993B23C7}"/>
                </a:ext>
              </a:extLst>
            </p:cNvPr>
            <p:cNvGrpSpPr>
              <a:grpSpLocks/>
            </p:cNvGrpSpPr>
            <p:nvPr/>
          </p:nvGrpSpPr>
          <p:grpSpPr bwMode="auto">
            <a:xfrm>
              <a:off x="5338708" y="4714256"/>
              <a:ext cx="463612" cy="285749"/>
              <a:chOff x="3558850" y="4573304"/>
              <a:chExt cx="463568" cy="285869"/>
            </a:xfrm>
          </p:grpSpPr>
          <p:grpSp>
            <p:nvGrpSpPr>
              <p:cNvPr id="1128" name="Group 12">
                <a:extLst>
                  <a:ext uri="{FF2B5EF4-FFF2-40B4-BE49-F238E27FC236}">
                    <a16:creationId xmlns:a16="http://schemas.microsoft.com/office/drawing/2014/main" id="{643660C7-BD5F-8243-BB52-5E41566520BE}"/>
                  </a:ext>
                </a:extLst>
              </p:cNvPr>
              <p:cNvGrpSpPr>
                <a:grpSpLocks/>
              </p:cNvGrpSpPr>
              <p:nvPr/>
            </p:nvGrpSpPr>
            <p:grpSpPr bwMode="auto">
              <a:xfrm>
                <a:off x="3558850" y="4577634"/>
                <a:ext cx="463568" cy="262710"/>
                <a:chOff x="3558850" y="4577634"/>
                <a:chExt cx="463568" cy="262710"/>
              </a:xfrm>
            </p:grpSpPr>
            <p:sp>
              <p:nvSpPr>
                <p:cNvPr id="1130" name="Oval 1129">
                  <a:extLst>
                    <a:ext uri="{FF2B5EF4-FFF2-40B4-BE49-F238E27FC236}">
                      <a16:creationId xmlns:a16="http://schemas.microsoft.com/office/drawing/2014/main" id="{EB6F94A5-07EA-824D-BCE4-E412F1D275A9}"/>
                    </a:ext>
                  </a:extLst>
                </p:cNvPr>
                <p:cNvSpPr/>
                <p:nvPr/>
              </p:nvSpPr>
              <p:spPr bwMode="auto">
                <a:xfrm>
                  <a:off x="3573046" y="4578067"/>
                  <a:ext cx="439696" cy="260459"/>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31" name="Oval 1130">
                  <a:extLst>
                    <a:ext uri="{FF2B5EF4-FFF2-40B4-BE49-F238E27FC236}">
                      <a16:creationId xmlns:a16="http://schemas.microsoft.com/office/drawing/2014/main" id="{3AFA8449-4699-DE4E-AD4F-2F50FF91F472}"/>
                    </a:ext>
                  </a:extLst>
                </p:cNvPr>
                <p:cNvSpPr/>
                <p:nvPr/>
              </p:nvSpPr>
              <p:spPr bwMode="auto">
                <a:xfrm>
                  <a:off x="3558760" y="4587596"/>
                  <a:ext cx="463506" cy="252519"/>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grpSp>
          <p:sp>
            <p:nvSpPr>
              <p:cNvPr id="1129" name="TextBox 389">
                <a:extLst>
                  <a:ext uri="{FF2B5EF4-FFF2-40B4-BE49-F238E27FC236}">
                    <a16:creationId xmlns:a16="http://schemas.microsoft.com/office/drawing/2014/main" id="{64D840F2-5A70-9E44-A243-269898185070}"/>
                  </a:ext>
                </a:extLst>
              </p:cNvPr>
              <p:cNvSpPr txBox="1">
                <a:spLocks noChangeArrowheads="1"/>
              </p:cNvSpPr>
              <p:nvPr/>
            </p:nvSpPr>
            <p:spPr bwMode="auto">
              <a:xfrm>
                <a:off x="3565935" y="4573304"/>
                <a:ext cx="434071" cy="285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rPr>
                  <a:t>CA</a:t>
                </a:r>
                <a:endParaRPr kumimoji="0" lang="en-US" altLang="en-US" sz="1800" b="0" i="0" u="none" strike="noStrike" kern="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endParaRPr>
              </a:p>
            </p:txBody>
          </p:sp>
        </p:grpSp>
        <p:grpSp>
          <p:nvGrpSpPr>
            <p:cNvPr id="1113" name="Group 450">
              <a:extLst>
                <a:ext uri="{FF2B5EF4-FFF2-40B4-BE49-F238E27FC236}">
                  <a16:creationId xmlns:a16="http://schemas.microsoft.com/office/drawing/2014/main" id="{AADDBF22-BF75-E042-B015-F1D30A1937CF}"/>
                </a:ext>
              </a:extLst>
            </p:cNvPr>
            <p:cNvGrpSpPr>
              <a:grpSpLocks/>
            </p:cNvGrpSpPr>
            <p:nvPr/>
          </p:nvGrpSpPr>
          <p:grpSpPr bwMode="auto">
            <a:xfrm>
              <a:off x="6118930" y="4712138"/>
              <a:ext cx="463612" cy="285749"/>
              <a:chOff x="3558850" y="4573304"/>
              <a:chExt cx="463568" cy="285869"/>
            </a:xfrm>
          </p:grpSpPr>
          <p:grpSp>
            <p:nvGrpSpPr>
              <p:cNvPr id="1124" name="Group 451">
                <a:extLst>
                  <a:ext uri="{FF2B5EF4-FFF2-40B4-BE49-F238E27FC236}">
                    <a16:creationId xmlns:a16="http://schemas.microsoft.com/office/drawing/2014/main" id="{BD64AF44-6F7F-1747-8E26-3E6D0EDDA010}"/>
                  </a:ext>
                </a:extLst>
              </p:cNvPr>
              <p:cNvGrpSpPr>
                <a:grpSpLocks/>
              </p:cNvGrpSpPr>
              <p:nvPr/>
            </p:nvGrpSpPr>
            <p:grpSpPr bwMode="auto">
              <a:xfrm>
                <a:off x="3558850" y="4577634"/>
                <a:ext cx="463568" cy="262710"/>
                <a:chOff x="3558850" y="4577634"/>
                <a:chExt cx="463568" cy="262710"/>
              </a:xfrm>
            </p:grpSpPr>
            <p:sp>
              <p:nvSpPr>
                <p:cNvPr id="1126" name="Oval 1125">
                  <a:extLst>
                    <a:ext uri="{FF2B5EF4-FFF2-40B4-BE49-F238E27FC236}">
                      <a16:creationId xmlns:a16="http://schemas.microsoft.com/office/drawing/2014/main" id="{B13E6B0A-9B22-874D-A5BB-CAB7052B0E58}"/>
                    </a:ext>
                  </a:extLst>
                </p:cNvPr>
                <p:cNvSpPr/>
                <p:nvPr/>
              </p:nvSpPr>
              <p:spPr bwMode="auto">
                <a:xfrm>
                  <a:off x="3573874" y="4581775"/>
                  <a:ext cx="439696" cy="257283"/>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27" name="Oval 1126">
                  <a:extLst>
                    <a:ext uri="{FF2B5EF4-FFF2-40B4-BE49-F238E27FC236}">
                      <a16:creationId xmlns:a16="http://schemas.microsoft.com/office/drawing/2014/main" id="{88C69275-D6D4-D64E-9433-86A12EE44DC2}"/>
                    </a:ext>
                  </a:extLst>
                </p:cNvPr>
                <p:cNvSpPr/>
                <p:nvPr/>
              </p:nvSpPr>
              <p:spPr bwMode="auto">
                <a:xfrm>
                  <a:off x="3559588" y="4591304"/>
                  <a:ext cx="463506" cy="249341"/>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grpSp>
          <p:sp>
            <p:nvSpPr>
              <p:cNvPr id="1125" name="TextBox 389">
                <a:extLst>
                  <a:ext uri="{FF2B5EF4-FFF2-40B4-BE49-F238E27FC236}">
                    <a16:creationId xmlns:a16="http://schemas.microsoft.com/office/drawing/2014/main" id="{137E9DC6-E808-9244-BE10-49D98EA5A17A}"/>
                  </a:ext>
                </a:extLst>
              </p:cNvPr>
              <p:cNvSpPr txBox="1">
                <a:spLocks noChangeArrowheads="1"/>
              </p:cNvSpPr>
              <p:nvPr/>
            </p:nvSpPr>
            <p:spPr bwMode="auto">
              <a:xfrm>
                <a:off x="3565935" y="4573304"/>
                <a:ext cx="434071" cy="285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rPr>
                  <a:t>CA</a:t>
                </a:r>
                <a:endParaRPr kumimoji="0" lang="en-US" altLang="en-US" sz="1800" b="0" i="0" u="none" strike="noStrike" kern="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endParaRPr>
              </a:p>
            </p:txBody>
          </p:sp>
        </p:grpSp>
        <p:grpSp>
          <p:nvGrpSpPr>
            <p:cNvPr id="1114" name="Group 455">
              <a:extLst>
                <a:ext uri="{FF2B5EF4-FFF2-40B4-BE49-F238E27FC236}">
                  <a16:creationId xmlns:a16="http://schemas.microsoft.com/office/drawing/2014/main" id="{F9EC1EDD-92AD-2245-AE89-053A0D1F0A45}"/>
                </a:ext>
              </a:extLst>
            </p:cNvPr>
            <p:cNvGrpSpPr>
              <a:grpSpLocks/>
            </p:cNvGrpSpPr>
            <p:nvPr/>
          </p:nvGrpSpPr>
          <p:grpSpPr bwMode="auto">
            <a:xfrm>
              <a:off x="7319300" y="4710021"/>
              <a:ext cx="463612" cy="285749"/>
              <a:chOff x="3558850" y="4573304"/>
              <a:chExt cx="463568" cy="285869"/>
            </a:xfrm>
          </p:grpSpPr>
          <p:grpSp>
            <p:nvGrpSpPr>
              <p:cNvPr id="1120" name="Group 456">
                <a:extLst>
                  <a:ext uri="{FF2B5EF4-FFF2-40B4-BE49-F238E27FC236}">
                    <a16:creationId xmlns:a16="http://schemas.microsoft.com/office/drawing/2014/main" id="{CB1EA6B7-79F6-7C4E-B31B-F6338BD15A28}"/>
                  </a:ext>
                </a:extLst>
              </p:cNvPr>
              <p:cNvGrpSpPr>
                <a:grpSpLocks/>
              </p:cNvGrpSpPr>
              <p:nvPr/>
            </p:nvGrpSpPr>
            <p:grpSpPr bwMode="auto">
              <a:xfrm>
                <a:off x="3558850" y="4577634"/>
                <a:ext cx="463568" cy="262710"/>
                <a:chOff x="3558850" y="4577634"/>
                <a:chExt cx="463568" cy="262710"/>
              </a:xfrm>
            </p:grpSpPr>
            <p:sp>
              <p:nvSpPr>
                <p:cNvPr id="1122" name="Oval 1121">
                  <a:extLst>
                    <a:ext uri="{FF2B5EF4-FFF2-40B4-BE49-F238E27FC236}">
                      <a16:creationId xmlns:a16="http://schemas.microsoft.com/office/drawing/2014/main" id="{9BF9A7D0-3676-5B44-9F92-551F82BA815A}"/>
                    </a:ext>
                  </a:extLst>
                </p:cNvPr>
                <p:cNvSpPr/>
                <p:nvPr/>
              </p:nvSpPr>
              <p:spPr bwMode="auto">
                <a:xfrm>
                  <a:off x="3573654" y="4577540"/>
                  <a:ext cx="439696" cy="260459"/>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23" name="Oval 1122">
                  <a:extLst>
                    <a:ext uri="{FF2B5EF4-FFF2-40B4-BE49-F238E27FC236}">
                      <a16:creationId xmlns:a16="http://schemas.microsoft.com/office/drawing/2014/main" id="{F3145DFC-AFCD-7043-8580-05CA0BB4CB0F}"/>
                    </a:ext>
                  </a:extLst>
                </p:cNvPr>
                <p:cNvSpPr/>
                <p:nvPr/>
              </p:nvSpPr>
              <p:spPr bwMode="auto">
                <a:xfrm>
                  <a:off x="3559368" y="4587069"/>
                  <a:ext cx="463506" cy="252518"/>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grpSp>
          <p:sp>
            <p:nvSpPr>
              <p:cNvPr id="1121" name="TextBox 389">
                <a:extLst>
                  <a:ext uri="{FF2B5EF4-FFF2-40B4-BE49-F238E27FC236}">
                    <a16:creationId xmlns:a16="http://schemas.microsoft.com/office/drawing/2014/main" id="{F248CEB0-87E6-A44A-A50F-5C3EC5372B52}"/>
                  </a:ext>
                </a:extLst>
              </p:cNvPr>
              <p:cNvSpPr txBox="1">
                <a:spLocks noChangeArrowheads="1"/>
              </p:cNvSpPr>
              <p:nvPr/>
            </p:nvSpPr>
            <p:spPr bwMode="auto">
              <a:xfrm>
                <a:off x="3565935" y="4573304"/>
                <a:ext cx="434071" cy="285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rPr>
                  <a:t>CA</a:t>
                </a:r>
                <a:endParaRPr kumimoji="0" lang="en-US" altLang="en-US" sz="1800" b="0" i="0" u="none" strike="noStrike" kern="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endParaRPr>
              </a:p>
            </p:txBody>
          </p:sp>
        </p:grpSp>
        <p:grpSp>
          <p:nvGrpSpPr>
            <p:cNvPr id="1115" name="Group 460">
              <a:extLst>
                <a:ext uri="{FF2B5EF4-FFF2-40B4-BE49-F238E27FC236}">
                  <a16:creationId xmlns:a16="http://schemas.microsoft.com/office/drawing/2014/main" id="{4F7BA808-3479-484C-BAF0-5CC1FD0331EB}"/>
                </a:ext>
              </a:extLst>
            </p:cNvPr>
            <p:cNvGrpSpPr>
              <a:grpSpLocks/>
            </p:cNvGrpSpPr>
            <p:nvPr/>
          </p:nvGrpSpPr>
          <p:grpSpPr bwMode="auto">
            <a:xfrm>
              <a:off x="8307181" y="4707904"/>
              <a:ext cx="463612" cy="285749"/>
              <a:chOff x="3558850" y="4573304"/>
              <a:chExt cx="463568" cy="285869"/>
            </a:xfrm>
          </p:grpSpPr>
          <p:grpSp>
            <p:nvGrpSpPr>
              <p:cNvPr id="1116" name="Group 461">
                <a:extLst>
                  <a:ext uri="{FF2B5EF4-FFF2-40B4-BE49-F238E27FC236}">
                    <a16:creationId xmlns:a16="http://schemas.microsoft.com/office/drawing/2014/main" id="{933FA7BC-47D5-ED48-85E7-B486D7CBCA91}"/>
                  </a:ext>
                </a:extLst>
              </p:cNvPr>
              <p:cNvGrpSpPr>
                <a:grpSpLocks/>
              </p:cNvGrpSpPr>
              <p:nvPr/>
            </p:nvGrpSpPr>
            <p:grpSpPr bwMode="auto">
              <a:xfrm>
                <a:off x="3558850" y="4577634"/>
                <a:ext cx="463568" cy="262710"/>
                <a:chOff x="3558850" y="4577634"/>
                <a:chExt cx="463568" cy="262710"/>
              </a:xfrm>
            </p:grpSpPr>
            <p:sp>
              <p:nvSpPr>
                <p:cNvPr id="1118" name="Oval 1117">
                  <a:extLst>
                    <a:ext uri="{FF2B5EF4-FFF2-40B4-BE49-F238E27FC236}">
                      <a16:creationId xmlns:a16="http://schemas.microsoft.com/office/drawing/2014/main" id="{BFFF1AA5-D313-234B-BDA6-40E287FD081F}"/>
                    </a:ext>
                  </a:extLst>
                </p:cNvPr>
                <p:cNvSpPr/>
                <p:nvPr/>
              </p:nvSpPr>
              <p:spPr bwMode="auto">
                <a:xfrm>
                  <a:off x="3573198" y="4578069"/>
                  <a:ext cx="439696" cy="260459"/>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19" name="Oval 1118">
                  <a:extLst>
                    <a:ext uri="{FF2B5EF4-FFF2-40B4-BE49-F238E27FC236}">
                      <a16:creationId xmlns:a16="http://schemas.microsoft.com/office/drawing/2014/main" id="{08D261B5-FBF3-B541-B8CA-B63F648BEF5C}"/>
                    </a:ext>
                  </a:extLst>
                </p:cNvPr>
                <p:cNvSpPr/>
                <p:nvPr/>
              </p:nvSpPr>
              <p:spPr bwMode="auto">
                <a:xfrm>
                  <a:off x="3558912" y="4587598"/>
                  <a:ext cx="463506" cy="252519"/>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grpSp>
          <p:sp>
            <p:nvSpPr>
              <p:cNvPr id="1117" name="TextBox 389">
                <a:extLst>
                  <a:ext uri="{FF2B5EF4-FFF2-40B4-BE49-F238E27FC236}">
                    <a16:creationId xmlns:a16="http://schemas.microsoft.com/office/drawing/2014/main" id="{8386C9B3-5C0B-0443-98EF-8CDB1312E97F}"/>
                  </a:ext>
                </a:extLst>
              </p:cNvPr>
              <p:cNvSpPr txBox="1">
                <a:spLocks noChangeArrowheads="1"/>
              </p:cNvSpPr>
              <p:nvPr/>
            </p:nvSpPr>
            <p:spPr bwMode="auto">
              <a:xfrm>
                <a:off x="3565935" y="4573304"/>
                <a:ext cx="434071" cy="285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CA</a:t>
                </a:r>
                <a:endParaRPr kumimoji="0" lang="en-US" altLang="en-US" sz="18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1139" name="Group 1">
            <a:extLst>
              <a:ext uri="{FF2B5EF4-FFF2-40B4-BE49-F238E27FC236}">
                <a16:creationId xmlns:a16="http://schemas.microsoft.com/office/drawing/2014/main" id="{A228ACC2-6157-BF41-88C3-0A086417268A}"/>
              </a:ext>
            </a:extLst>
          </p:cNvPr>
          <p:cNvGrpSpPr>
            <a:grpSpLocks/>
          </p:cNvGrpSpPr>
          <p:nvPr/>
        </p:nvGrpSpPr>
        <p:grpSpPr bwMode="auto">
          <a:xfrm>
            <a:off x="2687493" y="5474667"/>
            <a:ext cx="2698750" cy="903288"/>
            <a:chOff x="938213" y="5237163"/>
            <a:chExt cx="2698750" cy="903287"/>
          </a:xfrm>
        </p:grpSpPr>
        <p:cxnSp>
          <p:nvCxnSpPr>
            <p:cNvPr id="1140" name="Straight Connector 1139">
              <a:extLst>
                <a:ext uri="{FF2B5EF4-FFF2-40B4-BE49-F238E27FC236}">
                  <a16:creationId xmlns:a16="http://schemas.microsoft.com/office/drawing/2014/main" id="{CB924182-B4D8-0F43-97E1-646C4E72A083}"/>
                </a:ext>
              </a:extLst>
            </p:cNvPr>
            <p:cNvCxnSpPr/>
            <p:nvPr/>
          </p:nvCxnSpPr>
          <p:spPr>
            <a:xfrm flipH="1">
              <a:off x="1282700" y="5802312"/>
              <a:ext cx="1508125" cy="1588"/>
            </a:xfrm>
            <a:prstGeom prst="line">
              <a:avLst/>
            </a:prstGeom>
            <a:noFill/>
            <a:ln w="9525" cap="flat" cmpd="sng" algn="ctr">
              <a:solidFill>
                <a:srgbClr val="000000"/>
              </a:solidFill>
              <a:prstDash val="solid"/>
            </a:ln>
            <a:effectLst/>
          </p:spPr>
        </p:cxnSp>
        <p:sp>
          <p:nvSpPr>
            <p:cNvPr id="1141" name="TextBox 265">
              <a:extLst>
                <a:ext uri="{FF2B5EF4-FFF2-40B4-BE49-F238E27FC236}">
                  <a16:creationId xmlns:a16="http://schemas.microsoft.com/office/drawing/2014/main" id="{CFD0B0F1-D70C-5245-B37A-C9A4ABCBEF39}"/>
                </a:ext>
              </a:extLst>
            </p:cNvPr>
            <p:cNvSpPr txBox="1">
              <a:spLocks noChangeArrowheads="1"/>
            </p:cNvSpPr>
            <p:nvPr/>
          </p:nvSpPr>
          <p:spPr bwMode="auto">
            <a:xfrm>
              <a:off x="3198813" y="5473700"/>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a:t>
              </a:r>
            </a:p>
          </p:txBody>
        </p:sp>
        <p:sp>
          <p:nvSpPr>
            <p:cNvPr id="1142" name="TextBox 281">
              <a:extLst>
                <a:ext uri="{FF2B5EF4-FFF2-40B4-BE49-F238E27FC236}">
                  <a16:creationId xmlns:a16="http://schemas.microsoft.com/office/drawing/2014/main" id="{6C507E5B-C87D-FA46-A331-4ABAB6B8A245}"/>
                </a:ext>
              </a:extLst>
            </p:cNvPr>
            <p:cNvSpPr txBox="1">
              <a:spLocks noChangeArrowheads="1"/>
            </p:cNvSpPr>
            <p:nvPr/>
          </p:nvSpPr>
          <p:spPr bwMode="auto">
            <a:xfrm>
              <a:off x="3373438" y="5761038"/>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2</a:t>
              </a:r>
            </a:p>
          </p:txBody>
        </p:sp>
        <p:grpSp>
          <p:nvGrpSpPr>
            <p:cNvPr id="1143" name="Group 5">
              <a:extLst>
                <a:ext uri="{FF2B5EF4-FFF2-40B4-BE49-F238E27FC236}">
                  <a16:creationId xmlns:a16="http://schemas.microsoft.com/office/drawing/2014/main" id="{1A707F03-E0B2-FF48-9597-B751067AD9A3}"/>
                </a:ext>
              </a:extLst>
            </p:cNvPr>
            <p:cNvGrpSpPr>
              <a:grpSpLocks/>
            </p:cNvGrpSpPr>
            <p:nvPr/>
          </p:nvGrpSpPr>
          <p:grpSpPr bwMode="auto">
            <a:xfrm>
              <a:off x="938213" y="5237163"/>
              <a:ext cx="1616075" cy="487362"/>
              <a:chOff x="-4079003" y="2717403"/>
              <a:chExt cx="1616718" cy="488475"/>
            </a:xfrm>
          </p:grpSpPr>
          <p:sp>
            <p:nvSpPr>
              <p:cNvPr id="1157" name="Rectangle 98">
                <a:extLst>
                  <a:ext uri="{FF2B5EF4-FFF2-40B4-BE49-F238E27FC236}">
                    <a16:creationId xmlns:a16="http://schemas.microsoft.com/office/drawing/2014/main" id="{CA6EA6FC-3469-1A42-8A1A-7ABEC47FF2BC}"/>
                  </a:ext>
                </a:extLst>
              </p:cNvPr>
              <p:cNvSpPr>
                <a:spLocks noChangeArrowheads="1"/>
              </p:cNvSpPr>
              <p:nvPr/>
            </p:nvSpPr>
            <p:spPr bwMode="auto">
              <a:xfrm>
                <a:off x="-4079003" y="2985994"/>
                <a:ext cx="1281675" cy="208750"/>
              </a:xfrm>
              <a:prstGeom prst="rect">
                <a:avLst/>
              </a:prstGeom>
              <a:solidFill>
                <a:srgbClr val="3333CC"/>
              </a:solidFill>
              <a:ln w="9525">
                <a:solidFill>
                  <a:srgbClr val="000000"/>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8" name="Line 99">
                <a:extLst>
                  <a:ext uri="{FF2B5EF4-FFF2-40B4-BE49-F238E27FC236}">
                    <a16:creationId xmlns:a16="http://schemas.microsoft.com/office/drawing/2014/main" id="{8B52FDA0-6129-4D4D-AB34-6E31B5746EA7}"/>
                  </a:ext>
                </a:extLst>
              </p:cNvPr>
              <p:cNvSpPr>
                <a:spLocks noChangeShapeType="1"/>
              </p:cNvSpPr>
              <p:nvPr/>
            </p:nvSpPr>
            <p:spPr bwMode="auto">
              <a:xfrm>
                <a:off x="-2933828" y="3101502"/>
                <a:ext cx="471543" cy="0"/>
              </a:xfrm>
              <a:prstGeom prst="line">
                <a:avLst/>
              </a:prstGeom>
              <a:noFill/>
              <a:ln w="9525">
                <a:solidFill>
                  <a:srgbClr val="3333CC"/>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9" name="Rectangle 104">
                <a:extLst>
                  <a:ext uri="{FF2B5EF4-FFF2-40B4-BE49-F238E27FC236}">
                    <a16:creationId xmlns:a16="http://schemas.microsoft.com/office/drawing/2014/main" id="{EF6D77F4-B510-3541-9758-82FBBD823972}"/>
                  </a:ext>
                </a:extLst>
              </p:cNvPr>
              <p:cNvSpPr>
                <a:spLocks noChangeArrowheads="1"/>
              </p:cNvSpPr>
              <p:nvPr/>
            </p:nvSpPr>
            <p:spPr bwMode="auto">
              <a:xfrm>
                <a:off x="-3377007" y="2988777"/>
                <a:ext cx="476861" cy="210142"/>
              </a:xfrm>
              <a:prstGeom prst="rect">
                <a:avLst/>
              </a:prstGeom>
              <a:solidFill>
                <a:srgbClr val="00CC9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60" name="Text Box 105">
                <a:extLst>
                  <a:ext uri="{FF2B5EF4-FFF2-40B4-BE49-F238E27FC236}">
                    <a16:creationId xmlns:a16="http://schemas.microsoft.com/office/drawing/2014/main" id="{2AE0900E-8A8F-4A4D-BB87-414DFE5E1CA9}"/>
                  </a:ext>
                </a:extLst>
              </p:cNvPr>
              <p:cNvSpPr txBox="1">
                <a:spLocks noChangeArrowheads="1"/>
              </p:cNvSpPr>
              <p:nvPr/>
            </p:nvSpPr>
            <p:spPr bwMode="auto">
              <a:xfrm>
                <a:off x="-3430189" y="2965119"/>
                <a:ext cx="581451" cy="240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0111</a:t>
                </a:r>
              </a:p>
            </p:txBody>
          </p:sp>
          <p:sp>
            <p:nvSpPr>
              <p:cNvPr id="1161" name="Line 119">
                <a:extLst>
                  <a:ext uri="{FF2B5EF4-FFF2-40B4-BE49-F238E27FC236}">
                    <a16:creationId xmlns:a16="http://schemas.microsoft.com/office/drawing/2014/main" id="{5B21AE9C-8AC8-434E-B3D3-DDFB36C485E3}"/>
                  </a:ext>
                </a:extLst>
              </p:cNvPr>
              <p:cNvSpPr>
                <a:spLocks noChangeShapeType="1"/>
              </p:cNvSpPr>
              <p:nvPr/>
            </p:nvSpPr>
            <p:spPr bwMode="auto">
              <a:xfrm>
                <a:off x="-3621642" y="2717403"/>
                <a:ext cx="405953" cy="30060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144" name="Freeform 120">
              <a:extLst>
                <a:ext uri="{FF2B5EF4-FFF2-40B4-BE49-F238E27FC236}">
                  <a16:creationId xmlns:a16="http://schemas.microsoft.com/office/drawing/2014/main" id="{7959F5AF-96CF-CD42-95A7-B320D466FA0B}"/>
                </a:ext>
              </a:extLst>
            </p:cNvPr>
            <p:cNvSpPr>
              <a:spLocks/>
            </p:cNvSpPr>
            <p:nvPr/>
          </p:nvSpPr>
          <p:spPr bwMode="auto">
            <a:xfrm>
              <a:off x="2493963" y="5668963"/>
              <a:ext cx="982662" cy="233362"/>
            </a:xfrm>
            <a:custGeom>
              <a:avLst/>
              <a:gdLst>
                <a:gd name="T0" fmla="*/ 0 w 554"/>
                <a:gd name="T1" fmla="*/ 2147483647 h 167"/>
                <a:gd name="T2" fmla="*/ 2147483647 w 554"/>
                <a:gd name="T3" fmla="*/ 2147483647 h 167"/>
                <a:gd name="T4" fmla="*/ 2147483647 w 554"/>
                <a:gd name="T5" fmla="*/ 2147483647 h 167"/>
                <a:gd name="T6" fmla="*/ 0 60000 65536"/>
                <a:gd name="T7" fmla="*/ 0 60000 65536"/>
                <a:gd name="T8" fmla="*/ 0 60000 65536"/>
                <a:gd name="T9" fmla="*/ 0 w 554"/>
                <a:gd name="T10" fmla="*/ 0 h 167"/>
                <a:gd name="T11" fmla="*/ 554 w 554"/>
                <a:gd name="T12" fmla="*/ 167 h 167"/>
              </a:gdLst>
              <a:ahLst/>
              <a:cxnLst>
                <a:cxn ang="T6">
                  <a:pos x="T0" y="T1"/>
                </a:cxn>
                <a:cxn ang="T7">
                  <a:pos x="T2" y="T3"/>
                </a:cxn>
                <a:cxn ang="T8">
                  <a:pos x="T4" y="T5"/>
                </a:cxn>
              </a:cxnLst>
              <a:rect l="T9" t="T10" r="T11" b="T12"/>
              <a:pathLst>
                <a:path w="554" h="167">
                  <a:moveTo>
                    <a:pt x="0" y="10"/>
                  </a:moveTo>
                  <a:cubicBezTo>
                    <a:pt x="102" y="0"/>
                    <a:pt x="240" y="5"/>
                    <a:pt x="324" y="26"/>
                  </a:cubicBezTo>
                  <a:cubicBezTo>
                    <a:pt x="416" y="52"/>
                    <a:pt x="502" y="120"/>
                    <a:pt x="554" y="167"/>
                  </a:cubicBezTo>
                </a:path>
              </a:pathLst>
            </a:custGeom>
            <a:noFill/>
            <a:ln w="57150" cmpd="sng">
              <a:solidFill>
                <a:srgbClr val="FF33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145" name="Group 357">
              <a:extLst>
                <a:ext uri="{FF2B5EF4-FFF2-40B4-BE49-F238E27FC236}">
                  <a16:creationId xmlns:a16="http://schemas.microsoft.com/office/drawing/2014/main" id="{4D59E87F-CE51-5F46-B516-9F402F558557}"/>
                </a:ext>
              </a:extLst>
            </p:cNvPr>
            <p:cNvGrpSpPr>
              <a:grpSpLocks/>
            </p:cNvGrpSpPr>
            <p:nvPr/>
          </p:nvGrpSpPr>
          <p:grpSpPr bwMode="auto">
            <a:xfrm>
              <a:off x="2714625" y="5659438"/>
              <a:ext cx="565150" cy="293687"/>
              <a:chOff x="1871277" y="1576300"/>
              <a:chExt cx="1128371" cy="437861"/>
            </a:xfrm>
          </p:grpSpPr>
          <p:sp>
            <p:nvSpPr>
              <p:cNvPr id="1147" name="Oval 1146">
                <a:extLst>
                  <a:ext uri="{FF2B5EF4-FFF2-40B4-BE49-F238E27FC236}">
                    <a16:creationId xmlns:a16="http://schemas.microsoft.com/office/drawing/2014/main" id="{47BEE802-D705-FB42-955E-D825A1B513F5}"/>
                  </a:ext>
                </a:extLst>
              </p:cNvPr>
              <p:cNvSpPr>
                <a:spLocks noChangeArrowheads="1"/>
              </p:cNvSpPr>
              <p:nvPr/>
            </p:nvSpPr>
            <p:spPr bwMode="auto">
              <a:xfrm flipV="1">
                <a:off x="1874448" y="1694641"/>
                <a:ext cx="1125200" cy="319521"/>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148" name="Rectangle 1147">
                <a:extLst>
                  <a:ext uri="{FF2B5EF4-FFF2-40B4-BE49-F238E27FC236}">
                    <a16:creationId xmlns:a16="http://schemas.microsoft.com/office/drawing/2014/main" id="{A0A9F0A0-D85B-BC44-809E-0D44746B1886}"/>
                  </a:ext>
                </a:extLst>
              </p:cNvPr>
              <p:cNvSpPr/>
              <p:nvPr/>
            </p:nvSpPr>
            <p:spPr bwMode="auto">
              <a:xfrm>
                <a:off x="1871277" y="1739611"/>
                <a:ext cx="1128371" cy="115973"/>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49" name="Oval 1148">
                <a:extLst>
                  <a:ext uri="{FF2B5EF4-FFF2-40B4-BE49-F238E27FC236}">
                    <a16:creationId xmlns:a16="http://schemas.microsoft.com/office/drawing/2014/main" id="{E6E2E4DB-C182-5947-9544-5CA42AF8D004}"/>
                  </a:ext>
                </a:extLst>
              </p:cNvPr>
              <p:cNvSpPr>
                <a:spLocks noChangeArrowheads="1"/>
              </p:cNvSpPr>
              <p:nvPr/>
            </p:nvSpPr>
            <p:spPr bwMode="auto">
              <a:xfrm flipV="1">
                <a:off x="1871277" y="1576300"/>
                <a:ext cx="1125202" cy="319521"/>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150" name="Freeform 1149">
                <a:extLst>
                  <a:ext uri="{FF2B5EF4-FFF2-40B4-BE49-F238E27FC236}">
                    <a16:creationId xmlns:a16="http://schemas.microsoft.com/office/drawing/2014/main" id="{826516FA-D90F-FF4F-86C3-EABFADEC3BBB}"/>
                  </a:ext>
                </a:extLst>
              </p:cNvPr>
              <p:cNvSpPr/>
              <p:nvPr/>
            </p:nvSpPr>
            <p:spPr bwMode="auto">
              <a:xfrm>
                <a:off x="2159710" y="1673340"/>
                <a:ext cx="548337"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51" name="Freeform 1150">
                <a:extLst>
                  <a:ext uri="{FF2B5EF4-FFF2-40B4-BE49-F238E27FC236}">
                    <a16:creationId xmlns:a16="http://schemas.microsoft.com/office/drawing/2014/main" id="{8B23C2D3-E371-5547-9057-B35E626ABDC4}"/>
                  </a:ext>
                </a:extLst>
              </p:cNvPr>
              <p:cNvSpPr>
                <a:spLocks/>
              </p:cNvSpPr>
              <p:nvPr/>
            </p:nvSpPr>
            <p:spPr bwMode="auto">
              <a:xfrm>
                <a:off x="2102657" y="1633104"/>
                <a:ext cx="662442" cy="111241"/>
              </a:xfrm>
              <a:custGeom>
                <a:avLst/>
                <a:gdLst>
                  <a:gd name="T0" fmla="*/ 0 w 3723451"/>
                  <a:gd name="T1" fmla="*/ 27215 h 932950"/>
                  <a:gd name="T2" fmla="*/ 116561 w 3723451"/>
                  <a:gd name="T3" fmla="*/ 321 h 932950"/>
                  <a:gd name="T4" fmla="*/ 330163 w 3723451"/>
                  <a:gd name="T5" fmla="*/ 62070 h 932950"/>
                  <a:gd name="T6" fmla="*/ 533941 w 3723451"/>
                  <a:gd name="T7" fmla="*/ 0 h 932950"/>
                  <a:gd name="T8" fmla="*/ 662442 w 3723451"/>
                  <a:gd name="T9" fmla="*/ 24700 h 932950"/>
                  <a:gd name="T10" fmla="*/ 566838 w 3723451"/>
                  <a:gd name="T11" fmla="*/ 55072 h 932950"/>
                  <a:gd name="T12" fmla="*/ 536057 w 3723451"/>
                  <a:gd name="T13" fmla="*/ 46883 h 932950"/>
                  <a:gd name="T14" fmla="*/ 333916 w 3723451"/>
                  <a:gd name="T15" fmla="*/ 111241 h 932950"/>
                  <a:gd name="T16" fmla="*/ 126604 w 3723451"/>
                  <a:gd name="T17" fmla="*/ 49251 h 932950"/>
                  <a:gd name="T18" fmla="*/ 93085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2" name="Freeform 1151">
                <a:extLst>
                  <a:ext uri="{FF2B5EF4-FFF2-40B4-BE49-F238E27FC236}">
                    <a16:creationId xmlns:a16="http://schemas.microsoft.com/office/drawing/2014/main" id="{2DEA8715-4603-7449-BB4D-351CFEF75CDD}"/>
                  </a:ext>
                </a:extLst>
              </p:cNvPr>
              <p:cNvSpPr>
                <a:spLocks/>
              </p:cNvSpPr>
              <p:nvPr/>
            </p:nvSpPr>
            <p:spPr bwMode="auto">
              <a:xfrm>
                <a:off x="2536889" y="1727776"/>
                <a:ext cx="244059" cy="97040"/>
              </a:xfrm>
              <a:custGeom>
                <a:avLst/>
                <a:gdLst>
                  <a:gd name="T0" fmla="*/ 0 w 1366596"/>
                  <a:gd name="T1" fmla="*/ 0 h 809868"/>
                  <a:gd name="T2" fmla="*/ 244059 w 1366596"/>
                  <a:gd name="T3" fmla="*/ 74985 h 809868"/>
                  <a:gd name="T4" fmla="*/ 154488 w 1366596"/>
                  <a:gd name="T5" fmla="*/ 97040 h 809868"/>
                  <a:gd name="T6" fmla="*/ 822 w 1366596"/>
                  <a:gd name="T7" fmla="*/ 51277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3" name="Freeform 1152">
                <a:extLst>
                  <a:ext uri="{FF2B5EF4-FFF2-40B4-BE49-F238E27FC236}">
                    <a16:creationId xmlns:a16="http://schemas.microsoft.com/office/drawing/2014/main" id="{72F5390F-6421-6840-94BC-D15B70623EF8}"/>
                  </a:ext>
                </a:extLst>
              </p:cNvPr>
              <p:cNvSpPr>
                <a:spLocks/>
              </p:cNvSpPr>
              <p:nvPr/>
            </p:nvSpPr>
            <p:spPr bwMode="auto">
              <a:xfrm>
                <a:off x="2089979" y="1730144"/>
                <a:ext cx="240888" cy="97039"/>
              </a:xfrm>
              <a:custGeom>
                <a:avLst/>
                <a:gdLst>
                  <a:gd name="T0" fmla="*/ 237599 w 1348191"/>
                  <a:gd name="T1" fmla="*/ 0 h 791462"/>
                  <a:gd name="T2" fmla="*/ 240888 w 1348191"/>
                  <a:gd name="T3" fmla="*/ 46827 h 791462"/>
                  <a:gd name="T4" fmla="*/ 87147 w 1348191"/>
                  <a:gd name="T5" fmla="*/ 97039 h 791462"/>
                  <a:gd name="T6" fmla="*/ 0 w 1348191"/>
                  <a:gd name="T7" fmla="*/ 75036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154" name="Straight Connector 1153">
                <a:extLst>
                  <a:ext uri="{FF2B5EF4-FFF2-40B4-BE49-F238E27FC236}">
                    <a16:creationId xmlns:a16="http://schemas.microsoft.com/office/drawing/2014/main" id="{34E68527-C12C-5248-A62C-D72D4BEC928A}"/>
                  </a:ext>
                </a:extLst>
              </p:cNvPr>
              <p:cNvCxnSpPr>
                <a:cxnSpLocks noChangeShapeType="1"/>
                <a:endCxn id="1149" idx="2"/>
              </p:cNvCxnSpPr>
              <p:nvPr/>
            </p:nvCxnSpPr>
            <p:spPr bwMode="auto">
              <a:xfrm flipH="1" flipV="1">
                <a:off x="1871277" y="1737244"/>
                <a:ext cx="3171" cy="12307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155" name="Straight Connector 1154">
                <a:extLst>
                  <a:ext uri="{FF2B5EF4-FFF2-40B4-BE49-F238E27FC236}">
                    <a16:creationId xmlns:a16="http://schemas.microsoft.com/office/drawing/2014/main" id="{475CE0A8-F910-FF45-A479-96A5E48ACF2E}"/>
                  </a:ext>
                </a:extLst>
              </p:cNvPr>
              <p:cNvCxnSpPr>
                <a:cxnSpLocks noChangeShapeType="1"/>
              </p:cNvCxnSpPr>
              <p:nvPr/>
            </p:nvCxnSpPr>
            <p:spPr bwMode="auto">
              <a:xfrm flipH="1" flipV="1">
                <a:off x="2996479" y="1734878"/>
                <a:ext cx="3169" cy="12307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sp>
          <p:nvSpPr>
            <p:cNvPr id="1146" name="TextBox 282">
              <a:extLst>
                <a:ext uri="{FF2B5EF4-FFF2-40B4-BE49-F238E27FC236}">
                  <a16:creationId xmlns:a16="http://schemas.microsoft.com/office/drawing/2014/main" id="{4B460814-1FB2-5F46-A167-2E252688DDB5}"/>
                </a:ext>
              </a:extLst>
            </p:cNvPr>
            <p:cNvSpPr txBox="1">
              <a:spLocks noChangeArrowheads="1"/>
            </p:cNvSpPr>
            <p:nvPr/>
          </p:nvSpPr>
          <p:spPr bwMode="auto">
            <a:xfrm>
              <a:off x="3068638" y="5862638"/>
              <a:ext cx="2619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3</a:t>
              </a:r>
            </a:p>
          </p:txBody>
        </p:sp>
      </p:grpSp>
      <p:sp>
        <p:nvSpPr>
          <p:cNvPr id="1162" name="TextBox 6">
            <a:extLst>
              <a:ext uri="{FF2B5EF4-FFF2-40B4-BE49-F238E27FC236}">
                <a16:creationId xmlns:a16="http://schemas.microsoft.com/office/drawing/2014/main" id="{21D1826E-E3E7-E445-9FFB-A565D9A2AD31}"/>
              </a:ext>
            </a:extLst>
          </p:cNvPr>
          <p:cNvSpPr txBox="1">
            <a:spLocks noChangeArrowheads="1"/>
          </p:cNvSpPr>
          <p:nvPr/>
        </p:nvSpPr>
        <p:spPr bwMode="auto">
          <a:xfrm>
            <a:off x="1946130" y="4850780"/>
            <a:ext cx="1992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values in arriving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header</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163" name="Group 1162">
            <a:extLst>
              <a:ext uri="{FF2B5EF4-FFF2-40B4-BE49-F238E27FC236}">
                <a16:creationId xmlns:a16="http://schemas.microsoft.com/office/drawing/2014/main" id="{F8C15A5A-1645-0849-B8DE-390745B8EBA4}"/>
              </a:ext>
            </a:extLst>
          </p:cNvPr>
          <p:cNvGrpSpPr>
            <a:grpSpLocks/>
          </p:cNvGrpSpPr>
          <p:nvPr/>
        </p:nvGrpSpPr>
        <p:grpSpPr bwMode="auto">
          <a:xfrm>
            <a:off x="4390906" y="2898842"/>
            <a:ext cx="4051268" cy="2367063"/>
            <a:chOff x="-3855475" y="3644638"/>
            <a:chExt cx="4051268" cy="2367866"/>
          </a:xfrm>
        </p:grpSpPr>
        <p:cxnSp>
          <p:nvCxnSpPr>
            <p:cNvPr id="1164" name="Straight Arrow Connector 1163">
              <a:extLst>
                <a:ext uri="{FF2B5EF4-FFF2-40B4-BE49-F238E27FC236}">
                  <a16:creationId xmlns:a16="http://schemas.microsoft.com/office/drawing/2014/main" id="{D6CE7F18-1D47-9C49-BB85-76C5894DE532}"/>
                </a:ext>
              </a:extLst>
            </p:cNvPr>
            <p:cNvCxnSpPr>
              <a:cxnSpLocks/>
            </p:cNvCxnSpPr>
            <p:nvPr/>
          </p:nvCxnSpPr>
          <p:spPr bwMode="auto">
            <a:xfrm>
              <a:off x="-3855475" y="3664699"/>
              <a:ext cx="0" cy="2094800"/>
            </a:xfrm>
            <a:prstGeom prst="straightConnector1">
              <a:avLst/>
            </a:prstGeom>
            <a:noFill/>
            <a:ln w="12700" cap="flat" cmpd="sng" algn="ctr">
              <a:solidFill>
                <a:srgbClr val="CC0000"/>
              </a:solidFill>
              <a:prstDash val="solid"/>
              <a:tailEnd type="triangle"/>
            </a:ln>
            <a:effectLst/>
          </p:spPr>
        </p:cxnSp>
        <p:cxnSp>
          <p:nvCxnSpPr>
            <p:cNvPr id="1165" name="Straight Arrow Connector 1164">
              <a:extLst>
                <a:ext uri="{FF2B5EF4-FFF2-40B4-BE49-F238E27FC236}">
                  <a16:creationId xmlns:a16="http://schemas.microsoft.com/office/drawing/2014/main" id="{1C7BE6B4-EA67-FB4B-B50B-7E72D52ED7D1}"/>
                </a:ext>
              </a:extLst>
            </p:cNvPr>
            <p:cNvCxnSpPr>
              <a:cxnSpLocks noChangeShapeType="1"/>
            </p:cNvCxnSpPr>
            <p:nvPr/>
          </p:nvCxnSpPr>
          <p:spPr bwMode="auto">
            <a:xfrm>
              <a:off x="-2818087" y="3658010"/>
              <a:ext cx="0" cy="2354494"/>
            </a:xfrm>
            <a:prstGeom prst="straightConnector1">
              <a:avLst/>
            </a:prstGeom>
            <a:noFill/>
            <a:ln w="6350">
              <a:solidFill>
                <a:srgbClr val="CC0000"/>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166" name="Straight Arrow Connector 1165">
              <a:extLst>
                <a:ext uri="{FF2B5EF4-FFF2-40B4-BE49-F238E27FC236}">
                  <a16:creationId xmlns:a16="http://schemas.microsoft.com/office/drawing/2014/main" id="{57774C27-8FF6-9F4F-A17E-D2F743FE22FC}"/>
                </a:ext>
              </a:extLst>
            </p:cNvPr>
            <p:cNvCxnSpPr>
              <a:cxnSpLocks noChangeShapeType="1"/>
            </p:cNvCxnSpPr>
            <p:nvPr/>
          </p:nvCxnSpPr>
          <p:spPr bwMode="auto">
            <a:xfrm>
              <a:off x="-2006679" y="3655204"/>
              <a:ext cx="31396" cy="2331351"/>
            </a:xfrm>
            <a:prstGeom prst="straightConnector1">
              <a:avLst/>
            </a:prstGeom>
            <a:noFill/>
            <a:ln w="6350">
              <a:solidFill>
                <a:srgbClr val="CC0000"/>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167" name="Straight Arrow Connector 1166">
              <a:extLst>
                <a:ext uri="{FF2B5EF4-FFF2-40B4-BE49-F238E27FC236}">
                  <a16:creationId xmlns:a16="http://schemas.microsoft.com/office/drawing/2014/main" id="{1F481D65-016C-9E4F-A167-D6343A313652}"/>
                </a:ext>
              </a:extLst>
            </p:cNvPr>
            <p:cNvCxnSpPr>
              <a:cxnSpLocks noChangeShapeType="1"/>
            </p:cNvCxnSpPr>
            <p:nvPr/>
          </p:nvCxnSpPr>
          <p:spPr bwMode="auto">
            <a:xfrm>
              <a:off x="-817641" y="3644638"/>
              <a:ext cx="0" cy="2364624"/>
            </a:xfrm>
            <a:prstGeom prst="straightConnector1">
              <a:avLst/>
            </a:prstGeom>
            <a:noFill/>
            <a:ln w="6350">
              <a:solidFill>
                <a:srgbClr val="CC0000"/>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168" name="Straight Arrow Connector 1167">
              <a:extLst>
                <a:ext uri="{FF2B5EF4-FFF2-40B4-BE49-F238E27FC236}">
                  <a16:creationId xmlns:a16="http://schemas.microsoft.com/office/drawing/2014/main" id="{8D76033E-EA4A-B441-99A6-CFC1521E6CB2}"/>
                </a:ext>
              </a:extLst>
            </p:cNvPr>
            <p:cNvCxnSpPr>
              <a:cxnSpLocks noChangeShapeType="1"/>
            </p:cNvCxnSpPr>
            <p:nvPr/>
          </p:nvCxnSpPr>
          <p:spPr bwMode="auto">
            <a:xfrm>
              <a:off x="195792" y="3690049"/>
              <a:ext cx="1" cy="2311566"/>
            </a:xfrm>
            <a:prstGeom prst="straightConnector1">
              <a:avLst/>
            </a:prstGeom>
            <a:noFill/>
            <a:ln w="6350">
              <a:solidFill>
                <a:srgbClr val="CC0000"/>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sp>
        <p:nvSpPr>
          <p:cNvPr id="354" name="Slide Number Placeholder 4">
            <a:extLst>
              <a:ext uri="{FF2B5EF4-FFF2-40B4-BE49-F238E27FC236}">
                <a16:creationId xmlns:a16="http://schemas.microsoft.com/office/drawing/2014/main" id="{EB6E2EBA-F897-A249-9C0A-5C6AC0D91124}"/>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a:t>
            </a:fld>
            <a:endParaRPr lang="en-US" dirty="0"/>
          </a:p>
        </p:txBody>
      </p:sp>
    </p:spTree>
    <p:extLst>
      <p:ext uri="{BB962C8B-B14F-4D97-AF65-F5344CB8AC3E}">
        <p14:creationId xmlns:p14="http://schemas.microsoft.com/office/powerpoint/2010/main" val="162510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26"/>
                                        </p:tgtEl>
                                        <p:attrNameLst>
                                          <p:attrName>style.visibility</p:attrName>
                                        </p:attrNameLst>
                                      </p:cBhvr>
                                      <p:to>
                                        <p:strVal val="visible"/>
                                      </p:to>
                                    </p:set>
                                    <p:animEffect transition="in" filter="wipe(down)">
                                      <p:cBhvr>
                                        <p:cTn id="7" dur="500"/>
                                        <p:tgtEl>
                                          <p:spTgt spid="92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17"/>
                                        </p:tgtEl>
                                        <p:attrNameLst>
                                          <p:attrName>style.visibility</p:attrName>
                                        </p:attrNameLst>
                                      </p:cBhvr>
                                      <p:to>
                                        <p:strVal val="visible"/>
                                      </p:to>
                                    </p:set>
                                    <p:animEffect transition="in" filter="dissolve">
                                      <p:cBhvr>
                                        <p:cTn id="12" dur="500"/>
                                        <p:tgtEl>
                                          <p:spTgt spid="817"/>
                                        </p:tgtEl>
                                      </p:cBhvr>
                                    </p:animEffect>
                                  </p:childTnLst>
                                </p:cTn>
                              </p:par>
                              <p:par>
                                <p:cTn id="13" presetID="9" presetClass="entr" presetSubtype="0" fill="hold" nodeType="withEffect">
                                  <p:stCondLst>
                                    <p:cond delay="0"/>
                                  </p:stCondLst>
                                  <p:childTnLst>
                                    <p:set>
                                      <p:cBhvr>
                                        <p:cTn id="14" dur="1" fill="hold">
                                          <p:stCondLst>
                                            <p:cond delay="0"/>
                                          </p:stCondLst>
                                        </p:cTn>
                                        <p:tgtEl>
                                          <p:spTgt spid="1110"/>
                                        </p:tgtEl>
                                        <p:attrNameLst>
                                          <p:attrName>style.visibility</p:attrName>
                                        </p:attrNameLst>
                                      </p:cBhvr>
                                      <p:to>
                                        <p:strVal val="visible"/>
                                      </p:to>
                                    </p:set>
                                    <p:animEffect transition="in" filter="dissolve">
                                      <p:cBhvr>
                                        <p:cTn id="15" dur="500"/>
                                        <p:tgtEl>
                                          <p:spTgt spid="1110"/>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900"/>
                                        </p:tgtEl>
                                        <p:attrNameLst>
                                          <p:attrName>style.visibility</p:attrName>
                                        </p:attrNameLst>
                                      </p:cBhvr>
                                      <p:to>
                                        <p:strVal val="visible"/>
                                      </p:to>
                                    </p:set>
                                    <p:animEffect transition="in" filter="dissolve">
                                      <p:cBhvr>
                                        <p:cTn id="20" dur="500"/>
                                        <p:tgtEl>
                                          <p:spTgt spid="900"/>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1163"/>
                                        </p:tgtEl>
                                        <p:attrNameLst>
                                          <p:attrName>style.visibility</p:attrName>
                                        </p:attrNameLst>
                                      </p:cBhvr>
                                      <p:to>
                                        <p:strVal val="visible"/>
                                      </p:to>
                                    </p:set>
                                    <p:animEffect transition="in" filter="wipe(up)">
                                      <p:cBhvr>
                                        <p:cTn id="25" dur="500"/>
                                        <p:tgtEl>
                                          <p:spTgt spid="1163"/>
                                        </p:tgtEl>
                                      </p:cBhvr>
                                    </p:animEffect>
                                  </p:childTnLst>
                                </p:cTn>
                              </p:par>
                              <p:par>
                                <p:cTn id="26" presetID="9" presetClass="entr" presetSubtype="0" fill="hold" nodeType="withEffect">
                                  <p:stCondLst>
                                    <p:cond delay="0"/>
                                  </p:stCondLst>
                                  <p:childTnLst>
                                    <p:set>
                                      <p:cBhvr>
                                        <p:cTn id="27" dur="1" fill="hold">
                                          <p:stCondLst>
                                            <p:cond delay="0"/>
                                          </p:stCondLst>
                                        </p:cTn>
                                        <p:tgtEl>
                                          <p:spTgt spid="1037"/>
                                        </p:tgtEl>
                                        <p:attrNameLst>
                                          <p:attrName>style.visibility</p:attrName>
                                        </p:attrNameLst>
                                      </p:cBhvr>
                                      <p:to>
                                        <p:strVal val="visible"/>
                                      </p:to>
                                    </p:set>
                                    <p:animEffect transition="in" filter="dissolve">
                                      <p:cBhvr>
                                        <p:cTn id="28" dur="500"/>
                                        <p:tgtEl>
                                          <p:spTgt spid="1037"/>
                                        </p:tgtEl>
                                      </p:cBhvr>
                                    </p:animEffect>
                                  </p:childTnLst>
                                </p:cTn>
                              </p:par>
                              <p:par>
                                <p:cTn id="29" presetID="9" presetClass="entr" presetSubtype="0" fill="hold" nodeType="with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dissolve">
                                      <p:cBhvr>
                                        <p:cTn id="31" dur="500"/>
                                        <p:tgtEl>
                                          <p:spTgt spid="3"/>
                                        </p:tgtEl>
                                      </p:cBhvr>
                                    </p:animEffect>
                                  </p:childTnLst>
                                </p:cTn>
                              </p:par>
                            </p:childTnLst>
                          </p:cTn>
                        </p:par>
                        <p:par>
                          <p:cTn id="32" fill="hold">
                            <p:stCondLst>
                              <p:cond delay="500"/>
                            </p:stCondLst>
                            <p:childTnLst>
                              <p:par>
                                <p:cTn id="33" presetID="9" presetClass="entr" presetSubtype="0" fill="hold" nodeType="afterEffect">
                                  <p:stCondLst>
                                    <p:cond delay="500"/>
                                  </p:stCondLst>
                                  <p:childTnLst>
                                    <p:set>
                                      <p:cBhvr>
                                        <p:cTn id="34" dur="1" fill="hold">
                                          <p:stCondLst>
                                            <p:cond delay="0"/>
                                          </p:stCondLst>
                                        </p:cTn>
                                        <p:tgtEl>
                                          <p:spTgt spid="1043"/>
                                        </p:tgtEl>
                                        <p:attrNameLst>
                                          <p:attrName>style.visibility</p:attrName>
                                        </p:attrNameLst>
                                      </p:cBhvr>
                                      <p:to>
                                        <p:strVal val="visible"/>
                                      </p:to>
                                    </p:set>
                                    <p:animEffect transition="in" filter="dissolve">
                                      <p:cBhvr>
                                        <p:cTn id="35" dur="2000"/>
                                        <p:tgtEl>
                                          <p:spTgt spid="1043"/>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896"/>
                                        </p:tgtEl>
                                        <p:attrNameLst>
                                          <p:attrName>style.visibility</p:attrName>
                                        </p:attrNameLst>
                                      </p:cBhvr>
                                      <p:to>
                                        <p:strVal val="visible"/>
                                      </p:to>
                                    </p:set>
                                    <p:animEffect transition="in" filter="dissolve">
                                      <p:cBhvr>
                                        <p:cTn id="40" dur="500"/>
                                        <p:tgtEl>
                                          <p:spTgt spid="8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F20255E-462F-0E4B-A829-1C635A9D2E89}"/>
              </a:ext>
            </a:extLst>
          </p:cNvPr>
          <p:cNvGrpSpPr/>
          <p:nvPr/>
        </p:nvGrpSpPr>
        <p:grpSpPr>
          <a:xfrm>
            <a:off x="2020188" y="2244830"/>
            <a:ext cx="6996667" cy="1258851"/>
            <a:chOff x="1372488" y="5470630"/>
            <a:chExt cx="6996667" cy="1258851"/>
          </a:xfrm>
        </p:grpSpPr>
        <p:sp>
          <p:nvSpPr>
            <p:cNvPr id="887" name="Freeform 2">
              <a:extLst>
                <a:ext uri="{FF2B5EF4-FFF2-40B4-BE49-F238E27FC236}">
                  <a16:creationId xmlns:a16="http://schemas.microsoft.com/office/drawing/2014/main" id="{73B896A4-C009-EC47-9EB3-507C0C7CCB88}"/>
                </a:ext>
              </a:extLst>
            </p:cNvPr>
            <p:cNvSpPr>
              <a:spLocks/>
            </p:cNvSpPr>
            <p:nvPr/>
          </p:nvSpPr>
          <p:spPr bwMode="auto">
            <a:xfrm>
              <a:off x="4341668" y="5789681"/>
              <a:ext cx="4027487" cy="939800"/>
            </a:xfrm>
            <a:custGeom>
              <a:avLst/>
              <a:gdLst>
                <a:gd name="T0" fmla="*/ 2147483647 w 10001"/>
                <a:gd name="T1" fmla="*/ 2147483647 h 10125"/>
                <a:gd name="T2" fmla="*/ 2147483647 w 10001"/>
                <a:gd name="T3" fmla="*/ 2147483647 h 10125"/>
                <a:gd name="T4" fmla="*/ 2147483647 w 10001"/>
                <a:gd name="T5" fmla="*/ 2147483647 h 10125"/>
                <a:gd name="T6" fmla="*/ 2147483647 w 10001"/>
                <a:gd name="T7" fmla="*/ 0 h 10125"/>
                <a:gd name="T8" fmla="*/ 2147483647 w 10001"/>
                <a:gd name="T9" fmla="*/ 2147483647 h 10125"/>
                <a:gd name="T10" fmla="*/ 2147483647 w 10001"/>
                <a:gd name="T11" fmla="*/ 2147483647 h 10125"/>
                <a:gd name="T12" fmla="*/ 2147483647 w 10001"/>
                <a:gd name="T13" fmla="*/ 2147483647 h 10125"/>
                <a:gd name="T14" fmla="*/ 2147483647 w 10001"/>
                <a:gd name="T15" fmla="*/ 2147483647 h 10125"/>
                <a:gd name="T16" fmla="*/ 2147483647 w 10001"/>
                <a:gd name="T17" fmla="*/ 2147483647 h 10125"/>
                <a:gd name="T18" fmla="*/ 2147483647 w 10001"/>
                <a:gd name="T19" fmla="*/ 2147483647 h 10125"/>
                <a:gd name="T20" fmla="*/ 2147483647 w 10001"/>
                <a:gd name="T21" fmla="*/ 2147483647 h 10125"/>
                <a:gd name="T22" fmla="*/ 2147483647 w 10001"/>
                <a:gd name="T23" fmla="*/ 2147483647 h 10125"/>
                <a:gd name="T24" fmla="*/ 2147483647 w 10001"/>
                <a:gd name="T25" fmla="*/ 2147483647 h 10125"/>
                <a:gd name="T26" fmla="*/ 2147483647 w 10001"/>
                <a:gd name="T27" fmla="*/ 2147483647 h 10125"/>
                <a:gd name="T28" fmla="*/ 2147483647 w 10001"/>
                <a:gd name="T29" fmla="*/ 2147483647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888" name="Straight Connector 887">
              <a:extLst>
                <a:ext uri="{FF2B5EF4-FFF2-40B4-BE49-F238E27FC236}">
                  <a16:creationId xmlns:a16="http://schemas.microsoft.com/office/drawing/2014/main" id="{BFDE916B-AF97-DB4F-88E3-3211F74E07F5}"/>
                </a:ext>
              </a:extLst>
            </p:cNvPr>
            <p:cNvCxnSpPr/>
            <p:nvPr/>
          </p:nvCxnSpPr>
          <p:spPr>
            <a:xfrm flipV="1">
              <a:off x="5011593" y="5940494"/>
              <a:ext cx="1316037" cy="131762"/>
            </a:xfrm>
            <a:prstGeom prst="line">
              <a:avLst/>
            </a:prstGeom>
            <a:noFill/>
            <a:ln w="12700" cap="flat" cmpd="sng" algn="ctr">
              <a:solidFill>
                <a:srgbClr val="000000"/>
              </a:solidFill>
              <a:prstDash val="solid"/>
            </a:ln>
            <a:effectLst/>
          </p:spPr>
        </p:cxnSp>
        <p:cxnSp>
          <p:nvCxnSpPr>
            <p:cNvPr id="889" name="Straight Connector 888">
              <a:extLst>
                <a:ext uri="{FF2B5EF4-FFF2-40B4-BE49-F238E27FC236}">
                  <a16:creationId xmlns:a16="http://schemas.microsoft.com/office/drawing/2014/main" id="{11A6A20F-5B1F-E34C-A889-7D7216BC52A6}"/>
                </a:ext>
              </a:extLst>
            </p:cNvPr>
            <p:cNvCxnSpPr/>
            <p:nvPr/>
          </p:nvCxnSpPr>
          <p:spPr>
            <a:xfrm>
              <a:off x="4900468" y="6127819"/>
              <a:ext cx="2259012" cy="298450"/>
            </a:xfrm>
            <a:prstGeom prst="line">
              <a:avLst/>
            </a:prstGeom>
            <a:noFill/>
            <a:ln w="12700" cap="flat" cmpd="sng" algn="ctr">
              <a:solidFill>
                <a:srgbClr val="000000"/>
              </a:solidFill>
              <a:prstDash val="solid"/>
            </a:ln>
            <a:effectLst/>
          </p:spPr>
        </p:cxnSp>
        <p:cxnSp>
          <p:nvCxnSpPr>
            <p:cNvPr id="890" name="Straight Connector 889">
              <a:extLst>
                <a:ext uri="{FF2B5EF4-FFF2-40B4-BE49-F238E27FC236}">
                  <a16:creationId xmlns:a16="http://schemas.microsoft.com/office/drawing/2014/main" id="{EC3A188E-9403-584D-9DE4-BD063B6A9984}"/>
                </a:ext>
              </a:extLst>
            </p:cNvPr>
            <p:cNvCxnSpPr/>
            <p:nvPr/>
          </p:nvCxnSpPr>
          <p:spPr>
            <a:xfrm>
              <a:off x="4913168" y="6232594"/>
              <a:ext cx="714375" cy="276225"/>
            </a:xfrm>
            <a:prstGeom prst="line">
              <a:avLst/>
            </a:prstGeom>
            <a:noFill/>
            <a:ln w="12700" cap="flat" cmpd="sng" algn="ctr">
              <a:solidFill>
                <a:srgbClr val="000000"/>
              </a:solidFill>
              <a:prstDash val="solid"/>
            </a:ln>
            <a:effectLst/>
          </p:spPr>
        </p:cxnSp>
        <p:cxnSp>
          <p:nvCxnSpPr>
            <p:cNvPr id="891" name="Straight Connector 890">
              <a:extLst>
                <a:ext uri="{FF2B5EF4-FFF2-40B4-BE49-F238E27FC236}">
                  <a16:creationId xmlns:a16="http://schemas.microsoft.com/office/drawing/2014/main" id="{CA8EFEA7-A8AA-F945-BA1D-4ACB721622E5}"/>
                </a:ext>
              </a:extLst>
            </p:cNvPr>
            <p:cNvCxnSpPr/>
            <p:nvPr/>
          </p:nvCxnSpPr>
          <p:spPr>
            <a:xfrm flipV="1">
              <a:off x="5930755" y="6426269"/>
              <a:ext cx="1247775" cy="82550"/>
            </a:xfrm>
            <a:prstGeom prst="line">
              <a:avLst/>
            </a:prstGeom>
            <a:noFill/>
            <a:ln w="12700" cap="flat" cmpd="sng" algn="ctr">
              <a:solidFill>
                <a:srgbClr val="000000"/>
              </a:solidFill>
              <a:prstDash val="solid"/>
            </a:ln>
            <a:effectLst/>
          </p:spPr>
        </p:cxnSp>
        <p:cxnSp>
          <p:nvCxnSpPr>
            <p:cNvPr id="892" name="Straight Connector 891">
              <a:extLst>
                <a:ext uri="{FF2B5EF4-FFF2-40B4-BE49-F238E27FC236}">
                  <a16:creationId xmlns:a16="http://schemas.microsoft.com/office/drawing/2014/main" id="{B2D0340F-062D-4B43-ADB5-74954D542D1B}"/>
                </a:ext>
              </a:extLst>
            </p:cNvPr>
            <p:cNvCxnSpPr/>
            <p:nvPr/>
          </p:nvCxnSpPr>
          <p:spPr>
            <a:xfrm>
              <a:off x="6591155" y="5973831"/>
              <a:ext cx="1057275" cy="123825"/>
            </a:xfrm>
            <a:prstGeom prst="line">
              <a:avLst/>
            </a:prstGeom>
            <a:noFill/>
            <a:ln w="12700" cap="flat" cmpd="sng" algn="ctr">
              <a:solidFill>
                <a:srgbClr val="000000"/>
              </a:solidFill>
              <a:prstDash val="solid"/>
            </a:ln>
            <a:effectLst/>
          </p:spPr>
        </p:cxnSp>
        <p:cxnSp>
          <p:nvCxnSpPr>
            <p:cNvPr id="893" name="Straight Connector 892">
              <a:extLst>
                <a:ext uri="{FF2B5EF4-FFF2-40B4-BE49-F238E27FC236}">
                  <a16:creationId xmlns:a16="http://schemas.microsoft.com/office/drawing/2014/main" id="{694966F7-E79E-AC42-A981-710223649ACC}"/>
                </a:ext>
              </a:extLst>
            </p:cNvPr>
            <p:cNvCxnSpPr/>
            <p:nvPr/>
          </p:nvCxnSpPr>
          <p:spPr>
            <a:xfrm flipV="1">
              <a:off x="5875193" y="6127819"/>
              <a:ext cx="1790700" cy="298450"/>
            </a:xfrm>
            <a:prstGeom prst="line">
              <a:avLst/>
            </a:prstGeom>
            <a:noFill/>
            <a:ln w="12700" cap="flat" cmpd="sng" algn="ctr">
              <a:solidFill>
                <a:srgbClr val="000000"/>
              </a:solidFill>
              <a:prstDash val="solid"/>
            </a:ln>
            <a:effectLst/>
          </p:spPr>
        </p:cxnSp>
        <p:cxnSp>
          <p:nvCxnSpPr>
            <p:cNvPr id="894" name="Straight Connector 893">
              <a:extLst>
                <a:ext uri="{FF2B5EF4-FFF2-40B4-BE49-F238E27FC236}">
                  <a16:creationId xmlns:a16="http://schemas.microsoft.com/office/drawing/2014/main" id="{E084439A-562F-9047-916D-8BFA8D983C78}"/>
                </a:ext>
              </a:extLst>
            </p:cNvPr>
            <p:cNvCxnSpPr/>
            <p:nvPr/>
          </p:nvCxnSpPr>
          <p:spPr>
            <a:xfrm flipV="1">
              <a:off x="7202343" y="6156394"/>
              <a:ext cx="588962" cy="269875"/>
            </a:xfrm>
            <a:prstGeom prst="line">
              <a:avLst/>
            </a:prstGeom>
            <a:noFill/>
            <a:ln w="12700" cap="flat" cmpd="sng" algn="ctr">
              <a:solidFill>
                <a:srgbClr val="000000"/>
              </a:solidFill>
              <a:prstDash val="solid"/>
            </a:ln>
            <a:effectLst/>
          </p:spPr>
        </p:cxnSp>
        <p:cxnSp>
          <p:nvCxnSpPr>
            <p:cNvPr id="895" name="Straight Connector 894">
              <a:extLst>
                <a:ext uri="{FF2B5EF4-FFF2-40B4-BE49-F238E27FC236}">
                  <a16:creationId xmlns:a16="http://schemas.microsoft.com/office/drawing/2014/main" id="{B834EF84-01CE-DB43-AA3A-31C4F6601F10}"/>
                </a:ext>
              </a:extLst>
            </p:cNvPr>
            <p:cNvCxnSpPr/>
            <p:nvPr/>
          </p:nvCxnSpPr>
          <p:spPr>
            <a:xfrm>
              <a:off x="6345093" y="5940494"/>
              <a:ext cx="814387" cy="401637"/>
            </a:xfrm>
            <a:prstGeom prst="line">
              <a:avLst/>
            </a:prstGeom>
            <a:noFill/>
            <a:ln w="12700" cap="flat" cmpd="sng" algn="ctr">
              <a:solidFill>
                <a:srgbClr val="000000"/>
              </a:solidFill>
              <a:prstDash val="solid"/>
            </a:ln>
            <a:effectLst/>
          </p:spPr>
        </p:cxnSp>
        <p:grpSp>
          <p:nvGrpSpPr>
            <p:cNvPr id="1069" name="Group 347">
              <a:extLst>
                <a:ext uri="{FF2B5EF4-FFF2-40B4-BE49-F238E27FC236}">
                  <a16:creationId xmlns:a16="http://schemas.microsoft.com/office/drawing/2014/main" id="{4D6C1728-73DE-F748-A0E0-11321B8F7571}"/>
                </a:ext>
              </a:extLst>
            </p:cNvPr>
            <p:cNvGrpSpPr>
              <a:grpSpLocks/>
            </p:cNvGrpSpPr>
            <p:nvPr/>
          </p:nvGrpSpPr>
          <p:grpSpPr bwMode="auto">
            <a:xfrm>
              <a:off x="7605568" y="5983356"/>
              <a:ext cx="588962" cy="242888"/>
              <a:chOff x="1871277" y="1576300"/>
              <a:chExt cx="1128371" cy="437861"/>
            </a:xfrm>
          </p:grpSpPr>
          <p:sp>
            <p:nvSpPr>
              <p:cNvPr id="1070" name="Oval 1069">
                <a:extLst>
                  <a:ext uri="{FF2B5EF4-FFF2-40B4-BE49-F238E27FC236}">
                    <a16:creationId xmlns:a16="http://schemas.microsoft.com/office/drawing/2014/main" id="{BD0DE6BC-801F-2349-B339-2073DD002B17}"/>
                  </a:ext>
                </a:extLst>
              </p:cNvPr>
              <p:cNvSpPr>
                <a:spLocks noChangeArrowheads="1"/>
              </p:cNvSpPr>
              <p:nvPr/>
            </p:nvSpPr>
            <p:spPr bwMode="auto">
              <a:xfrm flipV="1">
                <a:off x="1874317" y="1693636"/>
                <a:ext cx="1125331" cy="320525"/>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71" name="Rectangle 1070">
                <a:extLst>
                  <a:ext uri="{FF2B5EF4-FFF2-40B4-BE49-F238E27FC236}">
                    <a16:creationId xmlns:a16="http://schemas.microsoft.com/office/drawing/2014/main" id="{8006CA96-E3FA-9945-9B82-02259999272B}"/>
                  </a:ext>
                </a:extLst>
              </p:cNvPr>
              <p:cNvSpPr/>
              <p:nvPr/>
            </p:nvSpPr>
            <p:spPr bwMode="auto">
              <a:xfrm>
                <a:off x="1871277" y="1739425"/>
                <a:ext cx="1128371" cy="117334"/>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72" name="Oval 1071">
                <a:extLst>
                  <a:ext uri="{FF2B5EF4-FFF2-40B4-BE49-F238E27FC236}">
                    <a16:creationId xmlns:a16="http://schemas.microsoft.com/office/drawing/2014/main" id="{AC968267-A70E-0B48-9B2B-F3F7549B2DF9}"/>
                  </a:ext>
                </a:extLst>
              </p:cNvPr>
              <p:cNvSpPr>
                <a:spLocks noChangeArrowheads="1"/>
              </p:cNvSpPr>
              <p:nvPr/>
            </p:nvSpPr>
            <p:spPr bwMode="auto">
              <a:xfrm flipV="1">
                <a:off x="1871277" y="1576300"/>
                <a:ext cx="1125331" cy="320525"/>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73" name="Freeform 1072">
                <a:extLst>
                  <a:ext uri="{FF2B5EF4-FFF2-40B4-BE49-F238E27FC236}">
                    <a16:creationId xmlns:a16="http://schemas.microsoft.com/office/drawing/2014/main" id="{3543F393-921B-2544-AAF2-81DE265DCA01}"/>
                  </a:ext>
                </a:extLst>
              </p:cNvPr>
              <p:cNvSpPr/>
              <p:nvPr/>
            </p:nvSpPr>
            <p:spPr bwMode="auto">
              <a:xfrm>
                <a:off x="2160212" y="1673602"/>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74" name="Freeform 1073">
                <a:extLst>
                  <a:ext uri="{FF2B5EF4-FFF2-40B4-BE49-F238E27FC236}">
                    <a16:creationId xmlns:a16="http://schemas.microsoft.com/office/drawing/2014/main" id="{36A99124-4AE5-ED4F-A834-C0222885AECB}"/>
                  </a:ext>
                </a:extLst>
              </p:cNvPr>
              <p:cNvSpPr>
                <a:spLocks/>
              </p:cNvSpPr>
              <p:nvPr/>
            </p:nvSpPr>
            <p:spPr bwMode="auto">
              <a:xfrm>
                <a:off x="2102426" y="1633537"/>
                <a:ext cx="663033" cy="111612"/>
              </a:xfrm>
              <a:custGeom>
                <a:avLst/>
                <a:gdLst>
                  <a:gd name="T0" fmla="*/ 0 w 3723451"/>
                  <a:gd name="T1" fmla="*/ 27306 h 932950"/>
                  <a:gd name="T2" fmla="*/ 116665 w 3723451"/>
                  <a:gd name="T3" fmla="*/ 322 h 932950"/>
                  <a:gd name="T4" fmla="*/ 330457 w 3723451"/>
                  <a:gd name="T5" fmla="*/ 62277 h 932950"/>
                  <a:gd name="T6" fmla="*/ 534418 w 3723451"/>
                  <a:gd name="T7" fmla="*/ 0 h 932950"/>
                  <a:gd name="T8" fmla="*/ 663033 w 3723451"/>
                  <a:gd name="T9" fmla="*/ 24782 h 932950"/>
                  <a:gd name="T10" fmla="*/ 567343 w 3723451"/>
                  <a:gd name="T11" fmla="*/ 55256 h 932950"/>
                  <a:gd name="T12" fmla="*/ 536535 w 3723451"/>
                  <a:gd name="T13" fmla="*/ 47040 h 932950"/>
                  <a:gd name="T14" fmla="*/ 334214 w 3723451"/>
                  <a:gd name="T15" fmla="*/ 111612 h 932950"/>
                  <a:gd name="T16" fmla="*/ 126717 w 3723451"/>
                  <a:gd name="T17" fmla="*/ 49415 h 932950"/>
                  <a:gd name="T18" fmla="*/ 93168 w 3723451"/>
                  <a:gd name="T19" fmla="*/ 56128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75" name="Freeform 1074">
                <a:extLst>
                  <a:ext uri="{FF2B5EF4-FFF2-40B4-BE49-F238E27FC236}">
                    <a16:creationId xmlns:a16="http://schemas.microsoft.com/office/drawing/2014/main" id="{9CE3F7E2-B553-1E45-88FC-E2E1EC32F46A}"/>
                  </a:ext>
                </a:extLst>
              </p:cNvPr>
              <p:cNvSpPr>
                <a:spLocks/>
              </p:cNvSpPr>
              <p:nvPr/>
            </p:nvSpPr>
            <p:spPr bwMode="auto">
              <a:xfrm>
                <a:off x="2537350" y="1727978"/>
                <a:ext cx="243315" cy="97302"/>
              </a:xfrm>
              <a:custGeom>
                <a:avLst/>
                <a:gdLst>
                  <a:gd name="T0" fmla="*/ 0 w 1366596"/>
                  <a:gd name="T1" fmla="*/ 0 h 809868"/>
                  <a:gd name="T2" fmla="*/ 243315 w 1366596"/>
                  <a:gd name="T3" fmla="*/ 75188 h 809868"/>
                  <a:gd name="T4" fmla="*/ 154017 w 1366596"/>
                  <a:gd name="T5" fmla="*/ 97302 h 809868"/>
                  <a:gd name="T6" fmla="*/ 819 w 1366596"/>
                  <a:gd name="T7" fmla="*/ 5141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76" name="Freeform 1075">
                <a:extLst>
                  <a:ext uri="{FF2B5EF4-FFF2-40B4-BE49-F238E27FC236}">
                    <a16:creationId xmlns:a16="http://schemas.microsoft.com/office/drawing/2014/main" id="{D7BB9DED-4899-7649-AEBA-749DA452790C}"/>
                  </a:ext>
                </a:extLst>
              </p:cNvPr>
              <p:cNvSpPr>
                <a:spLocks/>
              </p:cNvSpPr>
              <p:nvPr/>
            </p:nvSpPr>
            <p:spPr bwMode="auto">
              <a:xfrm>
                <a:off x="2090260" y="1730839"/>
                <a:ext cx="240272" cy="97302"/>
              </a:xfrm>
              <a:custGeom>
                <a:avLst/>
                <a:gdLst>
                  <a:gd name="T0" fmla="*/ 236992 w 1348191"/>
                  <a:gd name="T1" fmla="*/ 0 h 791462"/>
                  <a:gd name="T2" fmla="*/ 240272 w 1348191"/>
                  <a:gd name="T3" fmla="*/ 46954 h 791462"/>
                  <a:gd name="T4" fmla="*/ 86924 w 1348191"/>
                  <a:gd name="T5" fmla="*/ 97302 h 791462"/>
                  <a:gd name="T6" fmla="*/ 0 w 1348191"/>
                  <a:gd name="T7" fmla="*/ 75239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77" name="Straight Connector 1076">
                <a:extLst>
                  <a:ext uri="{FF2B5EF4-FFF2-40B4-BE49-F238E27FC236}">
                    <a16:creationId xmlns:a16="http://schemas.microsoft.com/office/drawing/2014/main" id="{E8965662-2E9A-0244-946F-4423CC691CFA}"/>
                  </a:ext>
                </a:extLst>
              </p:cNvPr>
              <p:cNvCxnSpPr>
                <a:cxnSpLocks noChangeShapeType="1"/>
                <a:endCxn id="1072" idx="2"/>
              </p:cNvCxnSpPr>
              <p:nvPr/>
            </p:nvCxnSpPr>
            <p:spPr bwMode="auto">
              <a:xfrm flipH="1" flipV="1">
                <a:off x="1871277" y="1736563"/>
                <a:ext cx="3040" cy="12306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78" name="Straight Connector 1077">
                <a:extLst>
                  <a:ext uri="{FF2B5EF4-FFF2-40B4-BE49-F238E27FC236}">
                    <a16:creationId xmlns:a16="http://schemas.microsoft.com/office/drawing/2014/main" id="{857BA7A2-209C-0B4F-9F2F-F5D9E12C5791}"/>
                  </a:ext>
                </a:extLst>
              </p:cNvPr>
              <p:cNvCxnSpPr>
                <a:cxnSpLocks noChangeShapeType="1"/>
              </p:cNvCxnSpPr>
              <p:nvPr/>
            </p:nvCxnSpPr>
            <p:spPr bwMode="auto">
              <a:xfrm flipH="1" flipV="1">
                <a:off x="2996608" y="1733702"/>
                <a:ext cx="3040" cy="123058"/>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79" name="Group 347">
              <a:extLst>
                <a:ext uri="{FF2B5EF4-FFF2-40B4-BE49-F238E27FC236}">
                  <a16:creationId xmlns:a16="http://schemas.microsoft.com/office/drawing/2014/main" id="{23A5395A-73E4-9545-9CCB-0643AECEF709}"/>
                </a:ext>
              </a:extLst>
            </p:cNvPr>
            <p:cNvGrpSpPr>
              <a:grpSpLocks/>
            </p:cNvGrpSpPr>
            <p:nvPr/>
          </p:nvGrpSpPr>
          <p:grpSpPr bwMode="auto">
            <a:xfrm>
              <a:off x="6124430" y="5842069"/>
              <a:ext cx="588963" cy="242887"/>
              <a:chOff x="1871277" y="1576300"/>
              <a:chExt cx="1128371" cy="437861"/>
            </a:xfrm>
          </p:grpSpPr>
          <p:sp>
            <p:nvSpPr>
              <p:cNvPr id="1080" name="Oval 1079">
                <a:extLst>
                  <a:ext uri="{FF2B5EF4-FFF2-40B4-BE49-F238E27FC236}">
                    <a16:creationId xmlns:a16="http://schemas.microsoft.com/office/drawing/2014/main" id="{DF4469B4-1A62-884E-B93E-2088628FCF9A}"/>
                  </a:ext>
                </a:extLst>
              </p:cNvPr>
              <p:cNvSpPr>
                <a:spLocks noChangeArrowheads="1"/>
              </p:cNvSpPr>
              <p:nvPr/>
            </p:nvSpPr>
            <p:spPr bwMode="auto">
              <a:xfrm flipV="1">
                <a:off x="1874319" y="1693635"/>
                <a:ext cx="1125329"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81" name="Rectangle 1080">
                <a:extLst>
                  <a:ext uri="{FF2B5EF4-FFF2-40B4-BE49-F238E27FC236}">
                    <a16:creationId xmlns:a16="http://schemas.microsoft.com/office/drawing/2014/main" id="{CEED749C-6638-6040-A523-CBE05E8011F2}"/>
                  </a:ext>
                </a:extLst>
              </p:cNvPr>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82" name="Oval 1081">
                <a:extLst>
                  <a:ext uri="{FF2B5EF4-FFF2-40B4-BE49-F238E27FC236}">
                    <a16:creationId xmlns:a16="http://schemas.microsoft.com/office/drawing/2014/main" id="{E82E8A3A-0CDF-0142-A8D4-2A7F88E464C9}"/>
                  </a:ext>
                </a:extLst>
              </p:cNvPr>
              <p:cNvSpPr>
                <a:spLocks noChangeArrowheads="1"/>
              </p:cNvSpPr>
              <p:nvPr/>
            </p:nvSpPr>
            <p:spPr bwMode="auto">
              <a:xfrm flipV="1">
                <a:off x="1871277" y="1576300"/>
                <a:ext cx="1125329" cy="320526"/>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83" name="Freeform 1082">
                <a:extLst>
                  <a:ext uri="{FF2B5EF4-FFF2-40B4-BE49-F238E27FC236}">
                    <a16:creationId xmlns:a16="http://schemas.microsoft.com/office/drawing/2014/main" id="{20B0C69D-2EFF-CC4C-91E3-DE028EA90E90}"/>
                  </a:ext>
                </a:extLst>
              </p:cNvPr>
              <p:cNvSpPr/>
              <p:nvPr/>
            </p:nvSpPr>
            <p:spPr bwMode="auto">
              <a:xfrm>
                <a:off x="2160214" y="1673603"/>
                <a:ext cx="547457"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84" name="Freeform 1083">
                <a:extLst>
                  <a:ext uri="{FF2B5EF4-FFF2-40B4-BE49-F238E27FC236}">
                    <a16:creationId xmlns:a16="http://schemas.microsoft.com/office/drawing/2014/main" id="{8F166C83-2DE4-AA4C-934F-358B1ABBD003}"/>
                  </a:ext>
                </a:extLst>
              </p:cNvPr>
              <p:cNvSpPr>
                <a:spLocks/>
              </p:cNvSpPr>
              <p:nvPr/>
            </p:nvSpPr>
            <p:spPr bwMode="auto">
              <a:xfrm>
                <a:off x="2102426" y="1633537"/>
                <a:ext cx="663031" cy="111611"/>
              </a:xfrm>
              <a:custGeom>
                <a:avLst/>
                <a:gdLst>
                  <a:gd name="T0" fmla="*/ 0 w 3723451"/>
                  <a:gd name="T1" fmla="*/ 27306 h 932950"/>
                  <a:gd name="T2" fmla="*/ 116665 w 3723451"/>
                  <a:gd name="T3" fmla="*/ 322 h 932950"/>
                  <a:gd name="T4" fmla="*/ 330456 w 3723451"/>
                  <a:gd name="T5" fmla="*/ 62276 h 932950"/>
                  <a:gd name="T6" fmla="*/ 534416 w 3723451"/>
                  <a:gd name="T7" fmla="*/ 0 h 932950"/>
                  <a:gd name="T8" fmla="*/ 663031 w 3723451"/>
                  <a:gd name="T9" fmla="*/ 24782 h 932950"/>
                  <a:gd name="T10" fmla="*/ 567342 w 3723451"/>
                  <a:gd name="T11" fmla="*/ 55255 h 932950"/>
                  <a:gd name="T12" fmla="*/ 536534 w 3723451"/>
                  <a:gd name="T13" fmla="*/ 47039 h 932950"/>
                  <a:gd name="T14" fmla="*/ 334213 w 3723451"/>
                  <a:gd name="T15" fmla="*/ 111611 h 932950"/>
                  <a:gd name="T16" fmla="*/ 126716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85" name="Freeform 1084">
                <a:extLst>
                  <a:ext uri="{FF2B5EF4-FFF2-40B4-BE49-F238E27FC236}">
                    <a16:creationId xmlns:a16="http://schemas.microsoft.com/office/drawing/2014/main" id="{64120D6F-CF36-7A4B-868D-9522C1F79454}"/>
                  </a:ext>
                </a:extLst>
              </p:cNvPr>
              <p:cNvSpPr>
                <a:spLocks/>
              </p:cNvSpPr>
              <p:nvPr/>
            </p:nvSpPr>
            <p:spPr bwMode="auto">
              <a:xfrm>
                <a:off x="2537351" y="1727977"/>
                <a:ext cx="243314" cy="97303"/>
              </a:xfrm>
              <a:custGeom>
                <a:avLst/>
                <a:gdLst>
                  <a:gd name="T0" fmla="*/ 0 w 1366596"/>
                  <a:gd name="T1" fmla="*/ 0 h 809868"/>
                  <a:gd name="T2" fmla="*/ 243314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86" name="Freeform 1085">
                <a:extLst>
                  <a:ext uri="{FF2B5EF4-FFF2-40B4-BE49-F238E27FC236}">
                    <a16:creationId xmlns:a16="http://schemas.microsoft.com/office/drawing/2014/main" id="{8477E0BD-F61A-594C-8419-6BA64D7DFCE7}"/>
                  </a:ext>
                </a:extLst>
              </p:cNvPr>
              <p:cNvSpPr>
                <a:spLocks/>
              </p:cNvSpPr>
              <p:nvPr/>
            </p:nvSpPr>
            <p:spPr bwMode="auto">
              <a:xfrm>
                <a:off x="2090260" y="1730839"/>
                <a:ext cx="240274" cy="97303"/>
              </a:xfrm>
              <a:custGeom>
                <a:avLst/>
                <a:gdLst>
                  <a:gd name="T0" fmla="*/ 236994 w 1348191"/>
                  <a:gd name="T1" fmla="*/ 0 h 791462"/>
                  <a:gd name="T2" fmla="*/ 240274 w 1348191"/>
                  <a:gd name="T3" fmla="*/ 46954 h 791462"/>
                  <a:gd name="T4" fmla="*/ 86925 w 1348191"/>
                  <a:gd name="T5" fmla="*/ 97303 h 791462"/>
                  <a:gd name="T6" fmla="*/ 0 w 1348191"/>
                  <a:gd name="T7" fmla="*/ 75240 h 791462"/>
                  <a:gd name="T8" fmla="*/ 236994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87" name="Straight Connector 1086">
                <a:extLst>
                  <a:ext uri="{FF2B5EF4-FFF2-40B4-BE49-F238E27FC236}">
                    <a16:creationId xmlns:a16="http://schemas.microsoft.com/office/drawing/2014/main" id="{53F7848D-82FC-7641-AC58-517C9B2FB854}"/>
                  </a:ext>
                </a:extLst>
              </p:cNvPr>
              <p:cNvCxnSpPr>
                <a:cxnSpLocks noChangeShapeType="1"/>
                <a:endCxn id="1082" idx="2"/>
              </p:cNvCxnSpPr>
              <p:nvPr/>
            </p:nvCxnSpPr>
            <p:spPr bwMode="auto">
              <a:xfrm flipH="1" flipV="1">
                <a:off x="1871277" y="1736563"/>
                <a:ext cx="3042" cy="123058"/>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88" name="Straight Connector 1087">
                <a:extLst>
                  <a:ext uri="{FF2B5EF4-FFF2-40B4-BE49-F238E27FC236}">
                    <a16:creationId xmlns:a16="http://schemas.microsoft.com/office/drawing/2014/main" id="{EA830BBF-D185-DB42-96F5-34C5273F4B6F}"/>
                  </a:ext>
                </a:extLst>
              </p:cNvPr>
              <p:cNvCxnSpPr>
                <a:cxnSpLocks noChangeShapeType="1"/>
              </p:cNvCxnSpPr>
              <p:nvPr/>
            </p:nvCxnSpPr>
            <p:spPr bwMode="auto">
              <a:xfrm flipH="1" flipV="1">
                <a:off x="2996606" y="1733700"/>
                <a:ext cx="3042" cy="12306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89" name="Group 347">
              <a:extLst>
                <a:ext uri="{FF2B5EF4-FFF2-40B4-BE49-F238E27FC236}">
                  <a16:creationId xmlns:a16="http://schemas.microsoft.com/office/drawing/2014/main" id="{B6A937C7-17A9-A648-A780-A8D67F2249E6}"/>
                </a:ext>
              </a:extLst>
            </p:cNvPr>
            <p:cNvGrpSpPr>
              <a:grpSpLocks/>
            </p:cNvGrpSpPr>
            <p:nvPr/>
          </p:nvGrpSpPr>
          <p:grpSpPr bwMode="auto">
            <a:xfrm>
              <a:off x="6916593" y="6302444"/>
              <a:ext cx="588962" cy="242887"/>
              <a:chOff x="1871277" y="1576300"/>
              <a:chExt cx="1128371" cy="437861"/>
            </a:xfrm>
          </p:grpSpPr>
          <p:sp>
            <p:nvSpPr>
              <p:cNvPr id="1090" name="Oval 1089">
                <a:extLst>
                  <a:ext uri="{FF2B5EF4-FFF2-40B4-BE49-F238E27FC236}">
                    <a16:creationId xmlns:a16="http://schemas.microsoft.com/office/drawing/2014/main" id="{21A30E2F-9F7B-DC47-908B-38849C8FE198}"/>
                  </a:ext>
                </a:extLst>
              </p:cNvPr>
              <p:cNvSpPr>
                <a:spLocks noChangeArrowheads="1"/>
              </p:cNvSpPr>
              <p:nvPr/>
            </p:nvSpPr>
            <p:spPr bwMode="auto">
              <a:xfrm flipV="1">
                <a:off x="1874317" y="1693635"/>
                <a:ext cx="1125331"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91" name="Rectangle 1090">
                <a:extLst>
                  <a:ext uri="{FF2B5EF4-FFF2-40B4-BE49-F238E27FC236}">
                    <a16:creationId xmlns:a16="http://schemas.microsoft.com/office/drawing/2014/main" id="{368E56E7-1038-F843-8824-9F2406D135DC}"/>
                  </a:ext>
                </a:extLst>
              </p:cNvPr>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92" name="Oval 1091">
                <a:extLst>
                  <a:ext uri="{FF2B5EF4-FFF2-40B4-BE49-F238E27FC236}">
                    <a16:creationId xmlns:a16="http://schemas.microsoft.com/office/drawing/2014/main" id="{5E09C5D1-4489-9245-906B-AB737B65B939}"/>
                  </a:ext>
                </a:extLst>
              </p:cNvPr>
              <p:cNvSpPr>
                <a:spLocks noChangeArrowheads="1"/>
              </p:cNvSpPr>
              <p:nvPr/>
            </p:nvSpPr>
            <p:spPr bwMode="auto">
              <a:xfrm flipV="1">
                <a:off x="1871277" y="1576300"/>
                <a:ext cx="1125331" cy="320526"/>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93" name="Freeform 1092">
                <a:extLst>
                  <a:ext uri="{FF2B5EF4-FFF2-40B4-BE49-F238E27FC236}">
                    <a16:creationId xmlns:a16="http://schemas.microsoft.com/office/drawing/2014/main" id="{60675A58-4EA5-F645-8293-8D562D37C4A7}"/>
                  </a:ext>
                </a:extLst>
              </p:cNvPr>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94" name="Freeform 1093">
                <a:extLst>
                  <a:ext uri="{FF2B5EF4-FFF2-40B4-BE49-F238E27FC236}">
                    <a16:creationId xmlns:a16="http://schemas.microsoft.com/office/drawing/2014/main" id="{936A0061-F839-A048-9329-4BA74387A855}"/>
                  </a:ext>
                </a:extLst>
              </p:cNvPr>
              <p:cNvSpPr>
                <a:spLocks/>
              </p:cNvSpPr>
              <p:nvPr/>
            </p:nvSpPr>
            <p:spPr bwMode="auto">
              <a:xfrm>
                <a:off x="2102426" y="1633537"/>
                <a:ext cx="663033" cy="111611"/>
              </a:xfrm>
              <a:custGeom>
                <a:avLst/>
                <a:gdLst>
                  <a:gd name="T0" fmla="*/ 0 w 3723451"/>
                  <a:gd name="T1" fmla="*/ 27306 h 932950"/>
                  <a:gd name="T2" fmla="*/ 116665 w 3723451"/>
                  <a:gd name="T3" fmla="*/ 322 h 932950"/>
                  <a:gd name="T4" fmla="*/ 330457 w 3723451"/>
                  <a:gd name="T5" fmla="*/ 62276 h 932950"/>
                  <a:gd name="T6" fmla="*/ 534418 w 3723451"/>
                  <a:gd name="T7" fmla="*/ 0 h 932950"/>
                  <a:gd name="T8" fmla="*/ 663033 w 3723451"/>
                  <a:gd name="T9" fmla="*/ 24782 h 932950"/>
                  <a:gd name="T10" fmla="*/ 567343 w 3723451"/>
                  <a:gd name="T11" fmla="*/ 55255 h 932950"/>
                  <a:gd name="T12" fmla="*/ 536535 w 3723451"/>
                  <a:gd name="T13" fmla="*/ 47039 h 932950"/>
                  <a:gd name="T14" fmla="*/ 334214 w 3723451"/>
                  <a:gd name="T15" fmla="*/ 111611 h 932950"/>
                  <a:gd name="T16" fmla="*/ 126717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95" name="Freeform 1094">
                <a:extLst>
                  <a:ext uri="{FF2B5EF4-FFF2-40B4-BE49-F238E27FC236}">
                    <a16:creationId xmlns:a16="http://schemas.microsoft.com/office/drawing/2014/main" id="{5010EAA9-D9FE-B348-B497-E58DC4A70242}"/>
                  </a:ext>
                </a:extLst>
              </p:cNvPr>
              <p:cNvSpPr>
                <a:spLocks/>
              </p:cNvSpPr>
              <p:nvPr/>
            </p:nvSpPr>
            <p:spPr bwMode="auto">
              <a:xfrm>
                <a:off x="2537350" y="1727977"/>
                <a:ext cx="243315" cy="97303"/>
              </a:xfrm>
              <a:custGeom>
                <a:avLst/>
                <a:gdLst>
                  <a:gd name="T0" fmla="*/ 0 w 1366596"/>
                  <a:gd name="T1" fmla="*/ 0 h 809868"/>
                  <a:gd name="T2" fmla="*/ 243315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96" name="Freeform 1095">
                <a:extLst>
                  <a:ext uri="{FF2B5EF4-FFF2-40B4-BE49-F238E27FC236}">
                    <a16:creationId xmlns:a16="http://schemas.microsoft.com/office/drawing/2014/main" id="{E2301F16-3352-1848-BBB4-2365D15D0F69}"/>
                  </a:ext>
                </a:extLst>
              </p:cNvPr>
              <p:cNvSpPr>
                <a:spLocks/>
              </p:cNvSpPr>
              <p:nvPr/>
            </p:nvSpPr>
            <p:spPr bwMode="auto">
              <a:xfrm>
                <a:off x="2090260" y="1730839"/>
                <a:ext cx="240272" cy="97303"/>
              </a:xfrm>
              <a:custGeom>
                <a:avLst/>
                <a:gdLst>
                  <a:gd name="T0" fmla="*/ 236992 w 1348191"/>
                  <a:gd name="T1" fmla="*/ 0 h 791462"/>
                  <a:gd name="T2" fmla="*/ 240272 w 1348191"/>
                  <a:gd name="T3" fmla="*/ 46954 h 791462"/>
                  <a:gd name="T4" fmla="*/ 86924 w 1348191"/>
                  <a:gd name="T5" fmla="*/ 97303 h 791462"/>
                  <a:gd name="T6" fmla="*/ 0 w 1348191"/>
                  <a:gd name="T7" fmla="*/ 75240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97" name="Straight Connector 1096">
                <a:extLst>
                  <a:ext uri="{FF2B5EF4-FFF2-40B4-BE49-F238E27FC236}">
                    <a16:creationId xmlns:a16="http://schemas.microsoft.com/office/drawing/2014/main" id="{D853D2D6-514A-9847-BBC3-2AE928C8DAFB}"/>
                  </a:ext>
                </a:extLst>
              </p:cNvPr>
              <p:cNvCxnSpPr>
                <a:cxnSpLocks noChangeShapeType="1"/>
                <a:endCxn id="1092" idx="2"/>
              </p:cNvCxnSpPr>
              <p:nvPr/>
            </p:nvCxnSpPr>
            <p:spPr bwMode="auto">
              <a:xfrm flipH="1" flipV="1">
                <a:off x="1871277" y="1736563"/>
                <a:ext cx="3040" cy="123058"/>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98" name="Straight Connector 1097">
                <a:extLst>
                  <a:ext uri="{FF2B5EF4-FFF2-40B4-BE49-F238E27FC236}">
                    <a16:creationId xmlns:a16="http://schemas.microsoft.com/office/drawing/2014/main" id="{0F7465E9-0BFE-964B-AB98-F93DD82101C2}"/>
                  </a:ext>
                </a:extLst>
              </p:cNvPr>
              <p:cNvCxnSpPr>
                <a:cxnSpLocks noChangeShapeType="1"/>
              </p:cNvCxnSpPr>
              <p:nvPr/>
            </p:nvCxnSpPr>
            <p:spPr bwMode="auto">
              <a:xfrm flipH="1" flipV="1">
                <a:off x="2996608" y="1733700"/>
                <a:ext cx="3040" cy="12306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99" name="Group 347">
              <a:extLst>
                <a:ext uri="{FF2B5EF4-FFF2-40B4-BE49-F238E27FC236}">
                  <a16:creationId xmlns:a16="http://schemas.microsoft.com/office/drawing/2014/main" id="{B1B48B52-0F33-0442-B024-9A681DC9E147}"/>
                </a:ext>
              </a:extLst>
            </p:cNvPr>
            <p:cNvGrpSpPr>
              <a:grpSpLocks/>
            </p:cNvGrpSpPr>
            <p:nvPr/>
          </p:nvGrpSpPr>
          <p:grpSpPr bwMode="auto">
            <a:xfrm>
              <a:off x="5452918" y="6394519"/>
              <a:ext cx="588962" cy="242887"/>
              <a:chOff x="1871277" y="1576300"/>
              <a:chExt cx="1128371" cy="437861"/>
            </a:xfrm>
          </p:grpSpPr>
          <p:sp>
            <p:nvSpPr>
              <p:cNvPr id="1100" name="Oval 1099">
                <a:extLst>
                  <a:ext uri="{FF2B5EF4-FFF2-40B4-BE49-F238E27FC236}">
                    <a16:creationId xmlns:a16="http://schemas.microsoft.com/office/drawing/2014/main" id="{B2DB57CB-08BD-2F4D-A7ED-38936BBFA3D4}"/>
                  </a:ext>
                </a:extLst>
              </p:cNvPr>
              <p:cNvSpPr>
                <a:spLocks noChangeArrowheads="1"/>
              </p:cNvSpPr>
              <p:nvPr/>
            </p:nvSpPr>
            <p:spPr bwMode="auto">
              <a:xfrm flipV="1">
                <a:off x="1874317" y="1693635"/>
                <a:ext cx="1125331"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101" name="Rectangle 1100">
                <a:extLst>
                  <a:ext uri="{FF2B5EF4-FFF2-40B4-BE49-F238E27FC236}">
                    <a16:creationId xmlns:a16="http://schemas.microsoft.com/office/drawing/2014/main" id="{C5A9C96D-A2BA-754F-A882-52122EB391BC}"/>
                  </a:ext>
                </a:extLst>
              </p:cNvPr>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02" name="Oval 1101">
                <a:extLst>
                  <a:ext uri="{FF2B5EF4-FFF2-40B4-BE49-F238E27FC236}">
                    <a16:creationId xmlns:a16="http://schemas.microsoft.com/office/drawing/2014/main" id="{83C4800F-B303-9446-B339-EF2E78D32E45}"/>
                  </a:ext>
                </a:extLst>
              </p:cNvPr>
              <p:cNvSpPr>
                <a:spLocks noChangeArrowheads="1"/>
              </p:cNvSpPr>
              <p:nvPr/>
            </p:nvSpPr>
            <p:spPr bwMode="auto">
              <a:xfrm flipV="1">
                <a:off x="1871277" y="1576300"/>
                <a:ext cx="1125331" cy="320526"/>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103" name="Freeform 1102">
                <a:extLst>
                  <a:ext uri="{FF2B5EF4-FFF2-40B4-BE49-F238E27FC236}">
                    <a16:creationId xmlns:a16="http://schemas.microsoft.com/office/drawing/2014/main" id="{8248D620-997C-1B4D-A023-5CD8220FC4D0}"/>
                  </a:ext>
                </a:extLst>
              </p:cNvPr>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04" name="Freeform 1103">
                <a:extLst>
                  <a:ext uri="{FF2B5EF4-FFF2-40B4-BE49-F238E27FC236}">
                    <a16:creationId xmlns:a16="http://schemas.microsoft.com/office/drawing/2014/main" id="{906FE13D-AC05-AA42-853B-9FAC9CA25075}"/>
                  </a:ext>
                </a:extLst>
              </p:cNvPr>
              <p:cNvSpPr>
                <a:spLocks/>
              </p:cNvSpPr>
              <p:nvPr/>
            </p:nvSpPr>
            <p:spPr bwMode="auto">
              <a:xfrm>
                <a:off x="2102426" y="1633537"/>
                <a:ext cx="663033" cy="111611"/>
              </a:xfrm>
              <a:custGeom>
                <a:avLst/>
                <a:gdLst>
                  <a:gd name="T0" fmla="*/ 0 w 3723451"/>
                  <a:gd name="T1" fmla="*/ 27306 h 932950"/>
                  <a:gd name="T2" fmla="*/ 116665 w 3723451"/>
                  <a:gd name="T3" fmla="*/ 322 h 932950"/>
                  <a:gd name="T4" fmla="*/ 330457 w 3723451"/>
                  <a:gd name="T5" fmla="*/ 62276 h 932950"/>
                  <a:gd name="T6" fmla="*/ 534418 w 3723451"/>
                  <a:gd name="T7" fmla="*/ 0 h 932950"/>
                  <a:gd name="T8" fmla="*/ 663033 w 3723451"/>
                  <a:gd name="T9" fmla="*/ 24782 h 932950"/>
                  <a:gd name="T10" fmla="*/ 567343 w 3723451"/>
                  <a:gd name="T11" fmla="*/ 55255 h 932950"/>
                  <a:gd name="T12" fmla="*/ 536535 w 3723451"/>
                  <a:gd name="T13" fmla="*/ 47039 h 932950"/>
                  <a:gd name="T14" fmla="*/ 334214 w 3723451"/>
                  <a:gd name="T15" fmla="*/ 111611 h 932950"/>
                  <a:gd name="T16" fmla="*/ 126717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05" name="Freeform 1104">
                <a:extLst>
                  <a:ext uri="{FF2B5EF4-FFF2-40B4-BE49-F238E27FC236}">
                    <a16:creationId xmlns:a16="http://schemas.microsoft.com/office/drawing/2014/main" id="{DE4AB67E-E389-E747-AA8A-F557E3BDBA61}"/>
                  </a:ext>
                </a:extLst>
              </p:cNvPr>
              <p:cNvSpPr>
                <a:spLocks/>
              </p:cNvSpPr>
              <p:nvPr/>
            </p:nvSpPr>
            <p:spPr bwMode="auto">
              <a:xfrm>
                <a:off x="2537350" y="1727977"/>
                <a:ext cx="243315" cy="97303"/>
              </a:xfrm>
              <a:custGeom>
                <a:avLst/>
                <a:gdLst>
                  <a:gd name="T0" fmla="*/ 0 w 1366596"/>
                  <a:gd name="T1" fmla="*/ 0 h 809868"/>
                  <a:gd name="T2" fmla="*/ 243315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06" name="Freeform 1105">
                <a:extLst>
                  <a:ext uri="{FF2B5EF4-FFF2-40B4-BE49-F238E27FC236}">
                    <a16:creationId xmlns:a16="http://schemas.microsoft.com/office/drawing/2014/main" id="{A18C8CAC-63E9-E248-8397-1346071AD6EE}"/>
                  </a:ext>
                </a:extLst>
              </p:cNvPr>
              <p:cNvSpPr>
                <a:spLocks/>
              </p:cNvSpPr>
              <p:nvPr/>
            </p:nvSpPr>
            <p:spPr bwMode="auto">
              <a:xfrm>
                <a:off x="2090260" y="1730839"/>
                <a:ext cx="240272" cy="97303"/>
              </a:xfrm>
              <a:custGeom>
                <a:avLst/>
                <a:gdLst>
                  <a:gd name="T0" fmla="*/ 236992 w 1348191"/>
                  <a:gd name="T1" fmla="*/ 0 h 791462"/>
                  <a:gd name="T2" fmla="*/ 240272 w 1348191"/>
                  <a:gd name="T3" fmla="*/ 46954 h 791462"/>
                  <a:gd name="T4" fmla="*/ 86924 w 1348191"/>
                  <a:gd name="T5" fmla="*/ 97303 h 791462"/>
                  <a:gd name="T6" fmla="*/ 0 w 1348191"/>
                  <a:gd name="T7" fmla="*/ 75240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107" name="Straight Connector 1106">
                <a:extLst>
                  <a:ext uri="{FF2B5EF4-FFF2-40B4-BE49-F238E27FC236}">
                    <a16:creationId xmlns:a16="http://schemas.microsoft.com/office/drawing/2014/main" id="{73BEE8CD-92EF-AB4A-9223-19BD5734C8CF}"/>
                  </a:ext>
                </a:extLst>
              </p:cNvPr>
              <p:cNvCxnSpPr>
                <a:cxnSpLocks noChangeShapeType="1"/>
                <a:endCxn id="1102" idx="2"/>
              </p:cNvCxnSpPr>
              <p:nvPr/>
            </p:nvCxnSpPr>
            <p:spPr bwMode="auto">
              <a:xfrm flipH="1" flipV="1">
                <a:off x="1871277" y="1736563"/>
                <a:ext cx="3040" cy="123058"/>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108" name="Straight Connector 1107">
                <a:extLst>
                  <a:ext uri="{FF2B5EF4-FFF2-40B4-BE49-F238E27FC236}">
                    <a16:creationId xmlns:a16="http://schemas.microsoft.com/office/drawing/2014/main" id="{5BC61A72-737C-4F4F-802A-7DAAF663B43B}"/>
                  </a:ext>
                </a:extLst>
              </p:cNvPr>
              <p:cNvCxnSpPr>
                <a:cxnSpLocks noChangeShapeType="1"/>
              </p:cNvCxnSpPr>
              <p:nvPr/>
            </p:nvCxnSpPr>
            <p:spPr bwMode="auto">
              <a:xfrm flipH="1" flipV="1">
                <a:off x="2996608" y="1733700"/>
                <a:ext cx="3040" cy="123060"/>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139" name="Group 1">
              <a:extLst>
                <a:ext uri="{FF2B5EF4-FFF2-40B4-BE49-F238E27FC236}">
                  <a16:creationId xmlns:a16="http://schemas.microsoft.com/office/drawing/2014/main" id="{A228ACC2-6157-BF41-88C3-0A086417268A}"/>
                </a:ext>
              </a:extLst>
            </p:cNvPr>
            <p:cNvGrpSpPr>
              <a:grpSpLocks/>
            </p:cNvGrpSpPr>
            <p:nvPr/>
          </p:nvGrpSpPr>
          <p:grpSpPr bwMode="auto">
            <a:xfrm>
              <a:off x="2687493" y="5652658"/>
              <a:ext cx="2698750" cy="818062"/>
              <a:chOff x="938213" y="5322389"/>
              <a:chExt cx="2698750" cy="818061"/>
            </a:xfrm>
          </p:grpSpPr>
          <p:cxnSp>
            <p:nvCxnSpPr>
              <p:cNvPr id="1140" name="Straight Connector 1139">
                <a:extLst>
                  <a:ext uri="{FF2B5EF4-FFF2-40B4-BE49-F238E27FC236}">
                    <a16:creationId xmlns:a16="http://schemas.microsoft.com/office/drawing/2014/main" id="{CB924182-B4D8-0F43-97E1-646C4E72A083}"/>
                  </a:ext>
                </a:extLst>
              </p:cNvPr>
              <p:cNvCxnSpPr/>
              <p:nvPr/>
            </p:nvCxnSpPr>
            <p:spPr>
              <a:xfrm flipH="1">
                <a:off x="1282700" y="5802312"/>
                <a:ext cx="1508125" cy="1588"/>
              </a:xfrm>
              <a:prstGeom prst="line">
                <a:avLst/>
              </a:prstGeom>
              <a:noFill/>
              <a:ln w="9525" cap="flat" cmpd="sng" algn="ctr">
                <a:solidFill>
                  <a:srgbClr val="000000"/>
                </a:solidFill>
                <a:prstDash val="solid"/>
              </a:ln>
              <a:effectLst/>
            </p:spPr>
          </p:cxnSp>
          <p:sp>
            <p:nvSpPr>
              <p:cNvPr id="1141" name="TextBox 265">
                <a:extLst>
                  <a:ext uri="{FF2B5EF4-FFF2-40B4-BE49-F238E27FC236}">
                    <a16:creationId xmlns:a16="http://schemas.microsoft.com/office/drawing/2014/main" id="{CFD0B0F1-D70C-5245-B37A-C9A4ABCBEF39}"/>
                  </a:ext>
                </a:extLst>
              </p:cNvPr>
              <p:cNvSpPr txBox="1">
                <a:spLocks noChangeArrowheads="1"/>
              </p:cNvSpPr>
              <p:nvPr/>
            </p:nvSpPr>
            <p:spPr bwMode="auto">
              <a:xfrm>
                <a:off x="3198813" y="5473700"/>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a:t>
                </a:r>
              </a:p>
            </p:txBody>
          </p:sp>
          <p:sp>
            <p:nvSpPr>
              <p:cNvPr id="1142" name="TextBox 281">
                <a:extLst>
                  <a:ext uri="{FF2B5EF4-FFF2-40B4-BE49-F238E27FC236}">
                    <a16:creationId xmlns:a16="http://schemas.microsoft.com/office/drawing/2014/main" id="{6C507E5B-C87D-FA46-A331-4ABAB6B8A245}"/>
                  </a:ext>
                </a:extLst>
              </p:cNvPr>
              <p:cNvSpPr txBox="1">
                <a:spLocks noChangeArrowheads="1"/>
              </p:cNvSpPr>
              <p:nvPr/>
            </p:nvSpPr>
            <p:spPr bwMode="auto">
              <a:xfrm>
                <a:off x="3373438" y="5761038"/>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2</a:t>
                </a:r>
              </a:p>
            </p:txBody>
          </p:sp>
          <p:grpSp>
            <p:nvGrpSpPr>
              <p:cNvPr id="1143" name="Group 5">
                <a:extLst>
                  <a:ext uri="{FF2B5EF4-FFF2-40B4-BE49-F238E27FC236}">
                    <a16:creationId xmlns:a16="http://schemas.microsoft.com/office/drawing/2014/main" id="{1A707F03-E0B2-FF48-9597-B751067AD9A3}"/>
                  </a:ext>
                </a:extLst>
              </p:cNvPr>
              <p:cNvGrpSpPr>
                <a:grpSpLocks/>
              </p:cNvGrpSpPr>
              <p:nvPr/>
            </p:nvGrpSpPr>
            <p:grpSpPr bwMode="auto">
              <a:xfrm>
                <a:off x="938213" y="5322389"/>
                <a:ext cx="1616075" cy="402139"/>
                <a:chOff x="-4079003" y="2802821"/>
                <a:chExt cx="1616718" cy="403057"/>
              </a:xfrm>
            </p:grpSpPr>
            <p:sp>
              <p:nvSpPr>
                <p:cNvPr id="1157" name="Rectangle 98">
                  <a:extLst>
                    <a:ext uri="{FF2B5EF4-FFF2-40B4-BE49-F238E27FC236}">
                      <a16:creationId xmlns:a16="http://schemas.microsoft.com/office/drawing/2014/main" id="{CA6EA6FC-3469-1A42-8A1A-7ABEC47FF2BC}"/>
                    </a:ext>
                  </a:extLst>
                </p:cNvPr>
                <p:cNvSpPr>
                  <a:spLocks noChangeArrowheads="1"/>
                </p:cNvSpPr>
                <p:nvPr/>
              </p:nvSpPr>
              <p:spPr bwMode="auto">
                <a:xfrm>
                  <a:off x="-4079003" y="2985994"/>
                  <a:ext cx="1281675" cy="208750"/>
                </a:xfrm>
                <a:prstGeom prst="rect">
                  <a:avLst/>
                </a:prstGeom>
                <a:solidFill>
                  <a:srgbClr val="3333CC"/>
                </a:solidFill>
                <a:ln w="9525">
                  <a:solidFill>
                    <a:srgbClr val="000000"/>
                  </a:solidFill>
                  <a:miter lim="800000"/>
                  <a:headEnd/>
                  <a:tailEnd/>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8" name="Line 99">
                  <a:extLst>
                    <a:ext uri="{FF2B5EF4-FFF2-40B4-BE49-F238E27FC236}">
                      <a16:creationId xmlns:a16="http://schemas.microsoft.com/office/drawing/2014/main" id="{8B52FDA0-6129-4D4D-AB34-6E31B5746EA7}"/>
                    </a:ext>
                  </a:extLst>
                </p:cNvPr>
                <p:cNvSpPr>
                  <a:spLocks noChangeShapeType="1"/>
                </p:cNvSpPr>
                <p:nvPr/>
              </p:nvSpPr>
              <p:spPr bwMode="auto">
                <a:xfrm>
                  <a:off x="-2933828" y="3101502"/>
                  <a:ext cx="471543" cy="0"/>
                </a:xfrm>
                <a:prstGeom prst="line">
                  <a:avLst/>
                </a:prstGeom>
                <a:noFill/>
                <a:ln w="9525">
                  <a:solidFill>
                    <a:srgbClr val="3333CC"/>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9" name="Rectangle 104">
                  <a:extLst>
                    <a:ext uri="{FF2B5EF4-FFF2-40B4-BE49-F238E27FC236}">
                      <a16:creationId xmlns:a16="http://schemas.microsoft.com/office/drawing/2014/main" id="{EF6D77F4-B510-3541-9758-82FBBD823972}"/>
                    </a:ext>
                  </a:extLst>
                </p:cNvPr>
                <p:cNvSpPr>
                  <a:spLocks noChangeArrowheads="1"/>
                </p:cNvSpPr>
                <p:nvPr/>
              </p:nvSpPr>
              <p:spPr bwMode="auto">
                <a:xfrm>
                  <a:off x="-3377007" y="2988777"/>
                  <a:ext cx="476861" cy="210142"/>
                </a:xfrm>
                <a:prstGeom prst="rect">
                  <a:avLst/>
                </a:prstGeom>
                <a:solidFill>
                  <a:srgbClr val="00CC9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60" name="Text Box 105">
                  <a:extLst>
                    <a:ext uri="{FF2B5EF4-FFF2-40B4-BE49-F238E27FC236}">
                      <a16:creationId xmlns:a16="http://schemas.microsoft.com/office/drawing/2014/main" id="{2AE0900E-8A8F-4A4D-BB87-414DFE5E1CA9}"/>
                    </a:ext>
                  </a:extLst>
                </p:cNvPr>
                <p:cNvSpPr txBox="1">
                  <a:spLocks noChangeArrowheads="1"/>
                </p:cNvSpPr>
                <p:nvPr/>
              </p:nvSpPr>
              <p:spPr bwMode="auto">
                <a:xfrm>
                  <a:off x="-3430189" y="2965119"/>
                  <a:ext cx="581451" cy="240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0111</a:t>
                  </a:r>
                </a:p>
              </p:txBody>
            </p:sp>
            <p:sp>
              <p:nvSpPr>
                <p:cNvPr id="1161" name="Line 119">
                  <a:extLst>
                    <a:ext uri="{FF2B5EF4-FFF2-40B4-BE49-F238E27FC236}">
                      <a16:creationId xmlns:a16="http://schemas.microsoft.com/office/drawing/2014/main" id="{5B21AE9C-8AC8-434E-B3D3-DDFB36C485E3}"/>
                    </a:ext>
                  </a:extLst>
                </p:cNvPr>
                <p:cNvSpPr>
                  <a:spLocks noChangeShapeType="1"/>
                </p:cNvSpPr>
                <p:nvPr/>
              </p:nvSpPr>
              <p:spPr bwMode="auto">
                <a:xfrm>
                  <a:off x="-3940114" y="2802821"/>
                  <a:ext cx="724425" cy="215182"/>
                </a:xfrm>
                <a:prstGeom prst="line">
                  <a:avLst/>
                </a:prstGeom>
                <a:noFill/>
                <a:ln w="15875">
                  <a:solidFill>
                    <a:srgbClr val="C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45" name="Group 357">
                <a:extLst>
                  <a:ext uri="{FF2B5EF4-FFF2-40B4-BE49-F238E27FC236}">
                    <a16:creationId xmlns:a16="http://schemas.microsoft.com/office/drawing/2014/main" id="{4D59E87F-CE51-5F46-B516-9F402F558557}"/>
                  </a:ext>
                </a:extLst>
              </p:cNvPr>
              <p:cNvGrpSpPr>
                <a:grpSpLocks/>
              </p:cNvGrpSpPr>
              <p:nvPr/>
            </p:nvGrpSpPr>
            <p:grpSpPr bwMode="auto">
              <a:xfrm>
                <a:off x="2714625" y="5659438"/>
                <a:ext cx="565150" cy="293687"/>
                <a:chOff x="1871277" y="1576300"/>
                <a:chExt cx="1128371" cy="437861"/>
              </a:xfrm>
            </p:grpSpPr>
            <p:sp>
              <p:nvSpPr>
                <p:cNvPr id="1147" name="Oval 1146">
                  <a:extLst>
                    <a:ext uri="{FF2B5EF4-FFF2-40B4-BE49-F238E27FC236}">
                      <a16:creationId xmlns:a16="http://schemas.microsoft.com/office/drawing/2014/main" id="{47BEE802-D705-FB42-955E-D825A1B513F5}"/>
                    </a:ext>
                  </a:extLst>
                </p:cNvPr>
                <p:cNvSpPr>
                  <a:spLocks noChangeArrowheads="1"/>
                </p:cNvSpPr>
                <p:nvPr/>
              </p:nvSpPr>
              <p:spPr bwMode="auto">
                <a:xfrm flipV="1">
                  <a:off x="1874448" y="1694641"/>
                  <a:ext cx="1125200" cy="319521"/>
                </a:xfrm>
                <a:prstGeom prst="ellipse">
                  <a:avLst/>
                </a:prstGeom>
                <a:gradFill rotWithShape="1">
                  <a:gsLst>
                    <a:gs pos="0">
                      <a:srgbClr val="262699"/>
                    </a:gs>
                    <a:gs pos="53000">
                      <a:srgbClr val="8585E0"/>
                    </a:gs>
                    <a:gs pos="100000">
                      <a:srgbClr val="262699"/>
                    </a:gs>
                  </a:gsLst>
                  <a:lin ang="0" scaled="1"/>
                </a:gra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148" name="Rectangle 1147">
                  <a:extLst>
                    <a:ext uri="{FF2B5EF4-FFF2-40B4-BE49-F238E27FC236}">
                      <a16:creationId xmlns:a16="http://schemas.microsoft.com/office/drawing/2014/main" id="{A0A9F0A0-D85B-BC44-809E-0D44746B1886}"/>
                    </a:ext>
                  </a:extLst>
                </p:cNvPr>
                <p:cNvSpPr/>
                <p:nvPr/>
              </p:nvSpPr>
              <p:spPr bwMode="auto">
                <a:xfrm>
                  <a:off x="1871277" y="1739611"/>
                  <a:ext cx="1128371" cy="115973"/>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49" name="Oval 1148">
                  <a:extLst>
                    <a:ext uri="{FF2B5EF4-FFF2-40B4-BE49-F238E27FC236}">
                      <a16:creationId xmlns:a16="http://schemas.microsoft.com/office/drawing/2014/main" id="{E6E2E4DB-C182-5947-9544-5CA42AF8D004}"/>
                    </a:ext>
                  </a:extLst>
                </p:cNvPr>
                <p:cNvSpPr>
                  <a:spLocks noChangeArrowheads="1"/>
                </p:cNvSpPr>
                <p:nvPr/>
              </p:nvSpPr>
              <p:spPr bwMode="auto">
                <a:xfrm flipV="1">
                  <a:off x="1871277" y="1576300"/>
                  <a:ext cx="1125202" cy="319521"/>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150" name="Freeform 1149">
                  <a:extLst>
                    <a:ext uri="{FF2B5EF4-FFF2-40B4-BE49-F238E27FC236}">
                      <a16:creationId xmlns:a16="http://schemas.microsoft.com/office/drawing/2014/main" id="{826516FA-D90F-FF4F-86C3-EABFADEC3BBB}"/>
                    </a:ext>
                  </a:extLst>
                </p:cNvPr>
                <p:cNvSpPr/>
                <p:nvPr/>
              </p:nvSpPr>
              <p:spPr bwMode="auto">
                <a:xfrm>
                  <a:off x="2159710" y="1673340"/>
                  <a:ext cx="548337"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151" name="Freeform 1150">
                  <a:extLst>
                    <a:ext uri="{FF2B5EF4-FFF2-40B4-BE49-F238E27FC236}">
                      <a16:creationId xmlns:a16="http://schemas.microsoft.com/office/drawing/2014/main" id="{8B23C2D3-E371-5547-9057-B35E626ABDC4}"/>
                    </a:ext>
                  </a:extLst>
                </p:cNvPr>
                <p:cNvSpPr>
                  <a:spLocks/>
                </p:cNvSpPr>
                <p:nvPr/>
              </p:nvSpPr>
              <p:spPr bwMode="auto">
                <a:xfrm>
                  <a:off x="2102657" y="1633104"/>
                  <a:ext cx="662442" cy="111241"/>
                </a:xfrm>
                <a:custGeom>
                  <a:avLst/>
                  <a:gdLst>
                    <a:gd name="T0" fmla="*/ 0 w 3723451"/>
                    <a:gd name="T1" fmla="*/ 27215 h 932950"/>
                    <a:gd name="T2" fmla="*/ 116561 w 3723451"/>
                    <a:gd name="T3" fmla="*/ 321 h 932950"/>
                    <a:gd name="T4" fmla="*/ 330163 w 3723451"/>
                    <a:gd name="T5" fmla="*/ 62070 h 932950"/>
                    <a:gd name="T6" fmla="*/ 533941 w 3723451"/>
                    <a:gd name="T7" fmla="*/ 0 h 932950"/>
                    <a:gd name="T8" fmla="*/ 662442 w 3723451"/>
                    <a:gd name="T9" fmla="*/ 24700 h 932950"/>
                    <a:gd name="T10" fmla="*/ 566838 w 3723451"/>
                    <a:gd name="T11" fmla="*/ 55072 h 932950"/>
                    <a:gd name="T12" fmla="*/ 536057 w 3723451"/>
                    <a:gd name="T13" fmla="*/ 46883 h 932950"/>
                    <a:gd name="T14" fmla="*/ 333916 w 3723451"/>
                    <a:gd name="T15" fmla="*/ 111241 h 932950"/>
                    <a:gd name="T16" fmla="*/ 126604 w 3723451"/>
                    <a:gd name="T17" fmla="*/ 49251 h 932950"/>
                    <a:gd name="T18" fmla="*/ 93085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2" name="Freeform 1151">
                  <a:extLst>
                    <a:ext uri="{FF2B5EF4-FFF2-40B4-BE49-F238E27FC236}">
                      <a16:creationId xmlns:a16="http://schemas.microsoft.com/office/drawing/2014/main" id="{2DEA8715-4603-7449-BB4D-351CFEF75CDD}"/>
                    </a:ext>
                  </a:extLst>
                </p:cNvPr>
                <p:cNvSpPr>
                  <a:spLocks/>
                </p:cNvSpPr>
                <p:nvPr/>
              </p:nvSpPr>
              <p:spPr bwMode="auto">
                <a:xfrm>
                  <a:off x="2536889" y="1727776"/>
                  <a:ext cx="244059" cy="97040"/>
                </a:xfrm>
                <a:custGeom>
                  <a:avLst/>
                  <a:gdLst>
                    <a:gd name="T0" fmla="*/ 0 w 1366596"/>
                    <a:gd name="T1" fmla="*/ 0 h 809868"/>
                    <a:gd name="T2" fmla="*/ 244059 w 1366596"/>
                    <a:gd name="T3" fmla="*/ 74985 h 809868"/>
                    <a:gd name="T4" fmla="*/ 154488 w 1366596"/>
                    <a:gd name="T5" fmla="*/ 97040 h 809868"/>
                    <a:gd name="T6" fmla="*/ 822 w 1366596"/>
                    <a:gd name="T7" fmla="*/ 51277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3" name="Freeform 1152">
                  <a:extLst>
                    <a:ext uri="{FF2B5EF4-FFF2-40B4-BE49-F238E27FC236}">
                      <a16:creationId xmlns:a16="http://schemas.microsoft.com/office/drawing/2014/main" id="{72F5390F-6421-6840-94BC-D15B70623EF8}"/>
                    </a:ext>
                  </a:extLst>
                </p:cNvPr>
                <p:cNvSpPr>
                  <a:spLocks/>
                </p:cNvSpPr>
                <p:nvPr/>
              </p:nvSpPr>
              <p:spPr bwMode="auto">
                <a:xfrm>
                  <a:off x="2089979" y="1730144"/>
                  <a:ext cx="240888" cy="97039"/>
                </a:xfrm>
                <a:custGeom>
                  <a:avLst/>
                  <a:gdLst>
                    <a:gd name="T0" fmla="*/ 237599 w 1348191"/>
                    <a:gd name="T1" fmla="*/ 0 h 791462"/>
                    <a:gd name="T2" fmla="*/ 240888 w 1348191"/>
                    <a:gd name="T3" fmla="*/ 46827 h 791462"/>
                    <a:gd name="T4" fmla="*/ 87147 w 1348191"/>
                    <a:gd name="T5" fmla="*/ 97039 h 791462"/>
                    <a:gd name="T6" fmla="*/ 0 w 1348191"/>
                    <a:gd name="T7" fmla="*/ 75036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154" name="Straight Connector 1153">
                  <a:extLst>
                    <a:ext uri="{FF2B5EF4-FFF2-40B4-BE49-F238E27FC236}">
                      <a16:creationId xmlns:a16="http://schemas.microsoft.com/office/drawing/2014/main" id="{34E68527-C12C-5248-A62C-D72D4BEC928A}"/>
                    </a:ext>
                  </a:extLst>
                </p:cNvPr>
                <p:cNvCxnSpPr>
                  <a:cxnSpLocks noChangeShapeType="1"/>
                  <a:endCxn id="1149" idx="2"/>
                </p:cNvCxnSpPr>
                <p:nvPr/>
              </p:nvCxnSpPr>
              <p:spPr bwMode="auto">
                <a:xfrm flipH="1" flipV="1">
                  <a:off x="1871277" y="1737244"/>
                  <a:ext cx="3171" cy="12307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155" name="Straight Connector 1154">
                  <a:extLst>
                    <a:ext uri="{FF2B5EF4-FFF2-40B4-BE49-F238E27FC236}">
                      <a16:creationId xmlns:a16="http://schemas.microsoft.com/office/drawing/2014/main" id="{475CE0A8-F910-FF45-A479-96A5E48ACF2E}"/>
                    </a:ext>
                  </a:extLst>
                </p:cNvPr>
                <p:cNvCxnSpPr>
                  <a:cxnSpLocks noChangeShapeType="1"/>
                </p:cNvCxnSpPr>
                <p:nvPr/>
              </p:nvCxnSpPr>
              <p:spPr bwMode="auto">
                <a:xfrm flipH="1" flipV="1">
                  <a:off x="2996479" y="1734878"/>
                  <a:ext cx="3169" cy="123075"/>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sp>
            <p:nvSpPr>
              <p:cNvPr id="1146" name="TextBox 282">
                <a:extLst>
                  <a:ext uri="{FF2B5EF4-FFF2-40B4-BE49-F238E27FC236}">
                    <a16:creationId xmlns:a16="http://schemas.microsoft.com/office/drawing/2014/main" id="{4B460814-1FB2-5F46-A167-2E252688DDB5}"/>
                  </a:ext>
                </a:extLst>
              </p:cNvPr>
              <p:cNvSpPr txBox="1">
                <a:spLocks noChangeArrowheads="1"/>
              </p:cNvSpPr>
              <p:nvPr/>
            </p:nvSpPr>
            <p:spPr bwMode="auto">
              <a:xfrm>
                <a:off x="3068638" y="5862638"/>
                <a:ext cx="2619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3</a:t>
                </a:r>
              </a:p>
            </p:txBody>
          </p:sp>
          <p:sp>
            <p:nvSpPr>
              <p:cNvPr id="1144" name="Freeform 120">
                <a:extLst>
                  <a:ext uri="{FF2B5EF4-FFF2-40B4-BE49-F238E27FC236}">
                    <a16:creationId xmlns:a16="http://schemas.microsoft.com/office/drawing/2014/main" id="{7959F5AF-96CF-CD42-95A7-B320D466FA0B}"/>
                  </a:ext>
                </a:extLst>
              </p:cNvPr>
              <p:cNvSpPr>
                <a:spLocks/>
              </p:cNvSpPr>
              <p:nvPr/>
            </p:nvSpPr>
            <p:spPr bwMode="auto">
              <a:xfrm>
                <a:off x="2493963" y="5668963"/>
                <a:ext cx="982662" cy="233362"/>
              </a:xfrm>
              <a:custGeom>
                <a:avLst/>
                <a:gdLst>
                  <a:gd name="T0" fmla="*/ 0 w 554"/>
                  <a:gd name="T1" fmla="*/ 2147483647 h 167"/>
                  <a:gd name="T2" fmla="*/ 2147483647 w 554"/>
                  <a:gd name="T3" fmla="*/ 2147483647 h 167"/>
                  <a:gd name="T4" fmla="*/ 2147483647 w 554"/>
                  <a:gd name="T5" fmla="*/ 2147483647 h 167"/>
                  <a:gd name="T6" fmla="*/ 0 60000 65536"/>
                  <a:gd name="T7" fmla="*/ 0 60000 65536"/>
                  <a:gd name="T8" fmla="*/ 0 60000 65536"/>
                  <a:gd name="T9" fmla="*/ 0 w 554"/>
                  <a:gd name="T10" fmla="*/ 0 h 167"/>
                  <a:gd name="T11" fmla="*/ 554 w 554"/>
                  <a:gd name="T12" fmla="*/ 167 h 167"/>
                </a:gdLst>
                <a:ahLst/>
                <a:cxnLst>
                  <a:cxn ang="T6">
                    <a:pos x="T0" y="T1"/>
                  </a:cxn>
                  <a:cxn ang="T7">
                    <a:pos x="T2" y="T3"/>
                  </a:cxn>
                  <a:cxn ang="T8">
                    <a:pos x="T4" y="T5"/>
                  </a:cxn>
                </a:cxnLst>
                <a:rect l="T9" t="T10" r="T11" b="T12"/>
                <a:pathLst>
                  <a:path w="554" h="167">
                    <a:moveTo>
                      <a:pt x="0" y="10"/>
                    </a:moveTo>
                    <a:cubicBezTo>
                      <a:pt x="102" y="0"/>
                      <a:pt x="240" y="5"/>
                      <a:pt x="324" y="26"/>
                    </a:cubicBezTo>
                    <a:cubicBezTo>
                      <a:pt x="416" y="52"/>
                      <a:pt x="502" y="120"/>
                      <a:pt x="554" y="167"/>
                    </a:cubicBezTo>
                  </a:path>
                </a:pathLst>
              </a:custGeom>
              <a:noFill/>
              <a:ln w="57150" cmpd="sng">
                <a:solidFill>
                  <a:srgbClr val="FF33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162" name="TextBox 6">
              <a:extLst>
                <a:ext uri="{FF2B5EF4-FFF2-40B4-BE49-F238E27FC236}">
                  <a16:creationId xmlns:a16="http://schemas.microsoft.com/office/drawing/2014/main" id="{21D1826E-E3E7-E445-9FFB-A565D9A2AD31}"/>
                </a:ext>
              </a:extLst>
            </p:cNvPr>
            <p:cNvSpPr txBox="1">
              <a:spLocks noChangeArrowheads="1"/>
            </p:cNvSpPr>
            <p:nvPr/>
          </p:nvSpPr>
          <p:spPr bwMode="auto">
            <a:xfrm>
              <a:off x="1372488" y="5470630"/>
              <a:ext cx="1992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values in arriving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 header</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 name="Title 1">
            <a:extLst>
              <a:ext uri="{FF2B5EF4-FFF2-40B4-BE49-F238E27FC236}">
                <a16:creationId xmlns:a16="http://schemas.microsoft.com/office/drawing/2014/main" id="{A53B46D7-DEDF-364B-99E9-3FB1F889B8A9}"/>
              </a:ext>
            </a:extLst>
          </p:cNvPr>
          <p:cNvSpPr>
            <a:spLocks noGrp="1"/>
          </p:cNvSpPr>
          <p:nvPr>
            <p:ph type="title"/>
          </p:nvPr>
        </p:nvSpPr>
        <p:spPr>
          <a:xfrm>
            <a:off x="838199" y="279543"/>
            <a:ext cx="10847119" cy="894622"/>
          </a:xfrm>
        </p:spPr>
        <p:txBody>
          <a:bodyPr>
            <a:normAutofit/>
          </a:bodyPr>
          <a:lstStyle/>
          <a:p>
            <a:r>
              <a:rPr lang="en-US" altLang="en-US" sz="4800" b="0" dirty="0">
                <a:solidFill>
                  <a:srgbClr val="000099"/>
                </a:solidFill>
                <a:latin typeface="+mn-lt"/>
                <a:cs typeface="Arial" panose="020B0604020202020204" pitchFamily="34" charset="0"/>
              </a:rPr>
              <a:t>Generalized forwarding: match plus action</a:t>
            </a:r>
          </a:p>
        </p:txBody>
      </p:sp>
      <p:sp>
        <p:nvSpPr>
          <p:cNvPr id="4" name="TextBox 257">
            <a:extLst>
              <a:ext uri="{FF2B5EF4-FFF2-40B4-BE49-F238E27FC236}">
                <a16:creationId xmlns:a16="http://schemas.microsoft.com/office/drawing/2014/main" id="{8EB40520-A927-A94E-975A-4093319F1CF3}"/>
              </a:ext>
            </a:extLst>
          </p:cNvPr>
          <p:cNvSpPr txBox="1">
            <a:spLocks noChangeArrowheads="1"/>
          </p:cNvSpPr>
          <p:nvPr/>
        </p:nvSpPr>
        <p:spPr bwMode="auto">
          <a:xfrm>
            <a:off x="847174" y="1217384"/>
            <a:ext cx="1125965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Review: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each router contains a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forwarding table </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457200" marR="0" lvl="0" indent="-285750"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“match plus action”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abstraction: match bits in arriving packet, take action</a:t>
            </a:r>
          </a:p>
        </p:txBody>
      </p:sp>
      <p:grpSp>
        <p:nvGrpSpPr>
          <p:cNvPr id="20" name="Group 19">
            <a:extLst>
              <a:ext uri="{FF2B5EF4-FFF2-40B4-BE49-F238E27FC236}">
                <a16:creationId xmlns:a16="http://schemas.microsoft.com/office/drawing/2014/main" id="{0FA1230D-A91E-6143-A1BD-6E58E7FDBB95}"/>
              </a:ext>
            </a:extLst>
          </p:cNvPr>
          <p:cNvGrpSpPr/>
          <p:nvPr/>
        </p:nvGrpSpPr>
        <p:grpSpPr>
          <a:xfrm>
            <a:off x="3590654" y="4136605"/>
            <a:ext cx="5200655" cy="2273665"/>
            <a:chOff x="3590654" y="4136605"/>
            <a:chExt cx="5200655" cy="2273665"/>
          </a:xfrm>
        </p:grpSpPr>
        <p:grpSp>
          <p:nvGrpSpPr>
            <p:cNvPr id="15" name="Group 14">
              <a:extLst>
                <a:ext uri="{FF2B5EF4-FFF2-40B4-BE49-F238E27FC236}">
                  <a16:creationId xmlns:a16="http://schemas.microsoft.com/office/drawing/2014/main" id="{C6DFFE27-3F70-6243-BA21-8DE3EBD8025C}"/>
                </a:ext>
              </a:extLst>
            </p:cNvPr>
            <p:cNvGrpSpPr/>
            <p:nvPr/>
          </p:nvGrpSpPr>
          <p:grpSpPr>
            <a:xfrm>
              <a:off x="3590654" y="4136605"/>
              <a:ext cx="1298579" cy="1913670"/>
              <a:chOff x="3590654" y="4136605"/>
              <a:chExt cx="1298579" cy="1913670"/>
            </a:xfrm>
          </p:grpSpPr>
          <p:sp>
            <p:nvSpPr>
              <p:cNvPr id="927" name="Freeform 926">
                <a:extLst>
                  <a:ext uri="{FF2B5EF4-FFF2-40B4-BE49-F238E27FC236}">
                    <a16:creationId xmlns:a16="http://schemas.microsoft.com/office/drawing/2014/main" id="{875BCAC4-B573-D54B-BF32-094096F89D98}"/>
                  </a:ext>
                </a:extLst>
              </p:cNvPr>
              <p:cNvSpPr/>
              <p:nvPr/>
            </p:nvSpPr>
            <p:spPr bwMode="auto">
              <a:xfrm>
                <a:off x="3608120" y="5291450"/>
                <a:ext cx="1281113" cy="758825"/>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325315"/>
                  <a:gd name="connsiteY0" fmla="*/ 1160935 h 1160935"/>
                  <a:gd name="connsiteX1" fmla="*/ 0 w 1325315"/>
                  <a:gd name="connsiteY1" fmla="*/ 0 h 1160935"/>
                  <a:gd name="connsiteX2" fmla="*/ 1040633 w 1325315"/>
                  <a:gd name="connsiteY2" fmla="*/ 16785 h 1160935"/>
                  <a:gd name="connsiteX3" fmla="*/ 1214315 w 1325315"/>
                  <a:gd name="connsiteY3" fmla="*/ 1064597 h 1160935"/>
                  <a:gd name="connsiteX4" fmla="*/ 448507 w 1325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25166 w 1340486"/>
                  <a:gd name="connsiteY0" fmla="*/ 746482 h 746482"/>
                  <a:gd name="connsiteX1" fmla="*/ 0 w 1340486"/>
                  <a:gd name="connsiteY1" fmla="*/ 51716 h 746482"/>
                  <a:gd name="connsiteX2" fmla="*/ 1059218 w 1340486"/>
                  <a:gd name="connsiteY2" fmla="*/ 355 h 746482"/>
                  <a:gd name="connsiteX3" fmla="*/ 1340486 w 1340486"/>
                  <a:gd name="connsiteY3" fmla="*/ 709789 h 746482"/>
                  <a:gd name="connsiteX4" fmla="*/ 1025166 w 1340486"/>
                  <a:gd name="connsiteY4" fmla="*/ 746482 h 746482"/>
                  <a:gd name="connsiteX0" fmla="*/ 1025166 w 1340486"/>
                  <a:gd name="connsiteY0" fmla="*/ 746482 h 746482"/>
                  <a:gd name="connsiteX1" fmla="*/ 0 w 1340486"/>
                  <a:gd name="connsiteY1" fmla="*/ 51716 h 746482"/>
                  <a:gd name="connsiteX2" fmla="*/ 1059218 w 1340486"/>
                  <a:gd name="connsiteY2" fmla="*/ 355 h 746482"/>
                  <a:gd name="connsiteX3" fmla="*/ 1340486 w 1340486"/>
                  <a:gd name="connsiteY3" fmla="*/ 709789 h 746482"/>
                  <a:gd name="connsiteX4" fmla="*/ 1025166 w 1340486"/>
                  <a:gd name="connsiteY4" fmla="*/ 746482 h 746482"/>
                  <a:gd name="connsiteX0" fmla="*/ 965179 w 1280499"/>
                  <a:gd name="connsiteY0" fmla="*/ 759828 h 759828"/>
                  <a:gd name="connsiteX1" fmla="*/ 0 w 1280499"/>
                  <a:gd name="connsiteY1" fmla="*/ 0 h 759828"/>
                  <a:gd name="connsiteX2" fmla="*/ 999231 w 1280499"/>
                  <a:gd name="connsiteY2" fmla="*/ 13701 h 759828"/>
                  <a:gd name="connsiteX3" fmla="*/ 1280499 w 1280499"/>
                  <a:gd name="connsiteY3" fmla="*/ 723135 h 759828"/>
                  <a:gd name="connsiteX4" fmla="*/ 965179 w 1280499"/>
                  <a:gd name="connsiteY4" fmla="*/ 759828 h 759828"/>
                  <a:gd name="connsiteX0" fmla="*/ 965179 w 1280499"/>
                  <a:gd name="connsiteY0" fmla="*/ 759828 h 759828"/>
                  <a:gd name="connsiteX1" fmla="*/ 0 w 1280499"/>
                  <a:gd name="connsiteY1" fmla="*/ 0 h 759828"/>
                  <a:gd name="connsiteX2" fmla="*/ 999231 w 1280499"/>
                  <a:gd name="connsiteY2" fmla="*/ 13701 h 759828"/>
                  <a:gd name="connsiteX3" fmla="*/ 1280499 w 1280499"/>
                  <a:gd name="connsiteY3" fmla="*/ 723135 h 759828"/>
                  <a:gd name="connsiteX4" fmla="*/ 965179 w 1280499"/>
                  <a:gd name="connsiteY4" fmla="*/ 759828 h 759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99" h="759828">
                    <a:moveTo>
                      <a:pt x="965179" y="759828"/>
                    </a:moveTo>
                    <a:cubicBezTo>
                      <a:pt x="301565" y="231725"/>
                      <a:pt x="628999" y="498939"/>
                      <a:pt x="0" y="0"/>
                    </a:cubicBezTo>
                    <a:lnTo>
                      <a:pt x="999231" y="13701"/>
                    </a:lnTo>
                    <a:cubicBezTo>
                      <a:pt x="1112985" y="379881"/>
                      <a:pt x="1055867" y="236107"/>
                      <a:pt x="1280499" y="723135"/>
                    </a:cubicBezTo>
                    <a:cubicBezTo>
                      <a:pt x="1186079" y="728668"/>
                      <a:pt x="1127207" y="701414"/>
                      <a:pt x="965179" y="759828"/>
                    </a:cubicBezTo>
                    <a:close/>
                  </a:path>
                </a:pathLst>
              </a:custGeom>
              <a:gradFill rotWithShape="1">
                <a:gsLst>
                  <a:gs pos="0">
                    <a:srgbClr val="FFFFFF">
                      <a:lumMod val="9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17" name="Rectangle 1016">
                <a:extLst>
                  <a:ext uri="{FF2B5EF4-FFF2-40B4-BE49-F238E27FC236}">
                    <a16:creationId xmlns:a16="http://schemas.microsoft.com/office/drawing/2014/main" id="{F031C840-E404-B943-9DD7-6487F36B8BC7}"/>
                  </a:ext>
                </a:extLst>
              </p:cNvPr>
              <p:cNvSpPr/>
              <p:nvPr/>
            </p:nvSpPr>
            <p:spPr bwMode="auto">
              <a:xfrm rot="10800000">
                <a:off x="3610169" y="4392826"/>
                <a:ext cx="1027113" cy="447284"/>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grpSp>
            <p:nvGrpSpPr>
              <p:cNvPr id="1018" name="Group 498">
                <a:extLst>
                  <a:ext uri="{FF2B5EF4-FFF2-40B4-BE49-F238E27FC236}">
                    <a16:creationId xmlns:a16="http://schemas.microsoft.com/office/drawing/2014/main" id="{11E4B476-A94C-6141-A48C-F22AAD7C573A}"/>
                  </a:ext>
                </a:extLst>
              </p:cNvPr>
              <p:cNvGrpSpPr>
                <a:grpSpLocks/>
              </p:cNvGrpSpPr>
              <p:nvPr/>
            </p:nvGrpSpPr>
            <p:grpSpPr bwMode="auto">
              <a:xfrm>
                <a:off x="3590654" y="5050151"/>
                <a:ext cx="1035050" cy="360363"/>
                <a:chOff x="4129067" y="3606966"/>
                <a:chExt cx="567968" cy="338045"/>
              </a:xfrm>
            </p:grpSpPr>
            <p:sp>
              <p:nvSpPr>
                <p:cNvPr id="1032" name="Oval 1031">
                  <a:extLst>
                    <a:ext uri="{FF2B5EF4-FFF2-40B4-BE49-F238E27FC236}">
                      <a16:creationId xmlns:a16="http://schemas.microsoft.com/office/drawing/2014/main" id="{6285E922-4389-6747-873A-ED742F93B7B8}"/>
                    </a:ext>
                  </a:extLst>
                </p:cNvPr>
                <p:cNvSpPr/>
                <p:nvPr/>
              </p:nvSpPr>
              <p:spPr>
                <a:xfrm>
                  <a:off x="4130589" y="3720144"/>
                  <a:ext cx="566445" cy="224867"/>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33" name="Rectangle 1032">
                  <a:extLst>
                    <a:ext uri="{FF2B5EF4-FFF2-40B4-BE49-F238E27FC236}">
                      <a16:creationId xmlns:a16="http://schemas.microsoft.com/office/drawing/2014/main" id="{681399F7-9F7D-8247-A86B-B0C42C17B7BD}"/>
                    </a:ext>
                  </a:extLst>
                </p:cNvPr>
                <p:cNvSpPr/>
                <p:nvPr/>
              </p:nvSpPr>
              <p:spPr>
                <a:xfrm>
                  <a:off x="4129067" y="3720144"/>
                  <a:ext cx="567968" cy="111689"/>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34" name="Oval 1033">
                  <a:extLst>
                    <a:ext uri="{FF2B5EF4-FFF2-40B4-BE49-F238E27FC236}">
                      <a16:creationId xmlns:a16="http://schemas.microsoft.com/office/drawing/2014/main" id="{22EC9AA8-544A-8B4A-88A6-2074F49F53D4}"/>
                    </a:ext>
                  </a:extLst>
                </p:cNvPr>
                <p:cNvSpPr/>
                <p:nvPr/>
              </p:nvSpPr>
              <p:spPr>
                <a:xfrm>
                  <a:off x="4129067" y="3606966"/>
                  <a:ext cx="567968" cy="224867"/>
                </a:xfrm>
                <a:prstGeom prst="ellipse">
                  <a:avLst/>
                </a:prstGeom>
                <a:solidFill>
                  <a:srgbClr val="3333CC">
                    <a:lumMod val="60000"/>
                    <a:lumOff val="40000"/>
                    <a:alpha val="7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35" name="Straight Connector 1034">
                  <a:extLst>
                    <a:ext uri="{FF2B5EF4-FFF2-40B4-BE49-F238E27FC236}">
                      <a16:creationId xmlns:a16="http://schemas.microsoft.com/office/drawing/2014/main" id="{C98CC5A1-6137-AD47-8DAD-1CE3995E4F4E}"/>
                    </a:ext>
                  </a:extLst>
                </p:cNvPr>
                <p:cNvCxnSpPr/>
                <p:nvPr/>
              </p:nvCxnSpPr>
              <p:spPr>
                <a:xfrm>
                  <a:off x="4697035" y="3720144"/>
                  <a:ext cx="0" cy="111689"/>
                </a:xfrm>
                <a:prstGeom prst="line">
                  <a:avLst/>
                </a:prstGeom>
                <a:noFill/>
                <a:ln w="6350" cap="flat" cmpd="sng" algn="ctr">
                  <a:solidFill>
                    <a:srgbClr val="000000"/>
                  </a:solidFill>
                  <a:prstDash val="solid"/>
                </a:ln>
                <a:effectLst/>
              </p:spPr>
            </p:cxnSp>
            <p:cxnSp>
              <p:nvCxnSpPr>
                <p:cNvPr id="1036" name="Straight Connector 1035">
                  <a:extLst>
                    <a:ext uri="{FF2B5EF4-FFF2-40B4-BE49-F238E27FC236}">
                      <a16:creationId xmlns:a16="http://schemas.microsoft.com/office/drawing/2014/main" id="{D6DBD6DE-4277-6E43-8F0F-101EA88CC186}"/>
                    </a:ext>
                  </a:extLst>
                </p:cNvPr>
                <p:cNvCxnSpPr/>
                <p:nvPr/>
              </p:nvCxnSpPr>
              <p:spPr>
                <a:xfrm>
                  <a:off x="4129067" y="3720144"/>
                  <a:ext cx="0" cy="111689"/>
                </a:xfrm>
                <a:prstGeom prst="line">
                  <a:avLst/>
                </a:prstGeom>
                <a:noFill/>
                <a:ln w="6350" cap="flat" cmpd="sng" algn="ctr">
                  <a:solidFill>
                    <a:srgbClr val="000000"/>
                  </a:solidFill>
                  <a:prstDash val="solid"/>
                </a:ln>
                <a:effectLst/>
              </p:spPr>
            </p:cxnSp>
          </p:grpSp>
          <p:sp>
            <p:nvSpPr>
              <p:cNvPr id="1019" name="Rectangle 1018">
                <a:extLst>
                  <a:ext uri="{FF2B5EF4-FFF2-40B4-BE49-F238E27FC236}">
                    <a16:creationId xmlns:a16="http://schemas.microsoft.com/office/drawing/2014/main" id="{511198B5-F79E-C74D-B56E-01ADB1EAA4C1}"/>
                  </a:ext>
                </a:extLst>
              </p:cNvPr>
              <p:cNvSpPr/>
              <p:nvPr/>
            </p:nvSpPr>
            <p:spPr bwMode="auto">
              <a:xfrm>
                <a:off x="3592076" y="4851683"/>
                <a:ext cx="1028700" cy="336579"/>
              </a:xfrm>
              <a:prstGeom prst="rect">
                <a:avLst/>
              </a:prstGeom>
              <a:gradFill rotWithShape="1">
                <a:gsLst>
                  <a:gs pos="0">
                    <a:srgbClr val="3333CC">
                      <a:lumMod val="40000"/>
                      <a:lumOff val="6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20" name="Straight Connector 1019">
                <a:extLst>
                  <a:ext uri="{FF2B5EF4-FFF2-40B4-BE49-F238E27FC236}">
                    <a16:creationId xmlns:a16="http://schemas.microsoft.com/office/drawing/2014/main" id="{D3ADC60A-D45A-1346-84AC-B4714AE1CB27}"/>
                  </a:ext>
                </a:extLst>
              </p:cNvPr>
              <p:cNvCxnSpPr>
                <a:cxnSpLocks/>
              </p:cNvCxnSpPr>
              <p:nvPr/>
            </p:nvCxnSpPr>
            <p:spPr bwMode="auto">
              <a:xfrm>
                <a:off x="3609708" y="5243825"/>
                <a:ext cx="0" cy="0"/>
              </a:xfrm>
              <a:prstGeom prst="line">
                <a:avLst/>
              </a:prstGeom>
              <a:noFill/>
              <a:ln w="3175" cap="flat" cmpd="sng" algn="ctr">
                <a:solidFill>
                  <a:srgbClr val="000000"/>
                </a:solidFill>
                <a:prstDash val="sysDash"/>
              </a:ln>
              <a:effectLst/>
            </p:spPr>
          </p:cxnSp>
          <p:cxnSp>
            <p:nvCxnSpPr>
              <p:cNvPr id="1021" name="Straight Connector 1020">
                <a:extLst>
                  <a:ext uri="{FF2B5EF4-FFF2-40B4-BE49-F238E27FC236}">
                    <a16:creationId xmlns:a16="http://schemas.microsoft.com/office/drawing/2014/main" id="{8C732665-0AF3-514A-8491-058D584AA66C}"/>
                  </a:ext>
                </a:extLst>
              </p:cNvPr>
              <p:cNvCxnSpPr>
                <a:cxnSpLocks/>
              </p:cNvCxnSpPr>
              <p:nvPr/>
            </p:nvCxnSpPr>
            <p:spPr bwMode="auto">
              <a:xfrm>
                <a:off x="4625708" y="4396154"/>
                <a:ext cx="0" cy="806396"/>
              </a:xfrm>
              <a:prstGeom prst="line">
                <a:avLst/>
              </a:prstGeom>
              <a:noFill/>
              <a:ln w="3175" cap="flat" cmpd="sng" algn="ctr">
                <a:solidFill>
                  <a:srgbClr val="000000"/>
                </a:solidFill>
                <a:prstDash val="sysDash"/>
              </a:ln>
              <a:effectLst/>
            </p:spPr>
          </p:cxnSp>
          <p:grpSp>
            <p:nvGrpSpPr>
              <p:cNvPr id="1022" name="Group 504">
                <a:extLst>
                  <a:ext uri="{FF2B5EF4-FFF2-40B4-BE49-F238E27FC236}">
                    <a16:creationId xmlns:a16="http://schemas.microsoft.com/office/drawing/2014/main" id="{87E38306-3DC6-B044-991D-BEE6F6FD2E77}"/>
                  </a:ext>
                </a:extLst>
              </p:cNvPr>
              <p:cNvGrpSpPr>
                <a:grpSpLocks/>
              </p:cNvGrpSpPr>
              <p:nvPr/>
            </p:nvGrpSpPr>
            <p:grpSpPr bwMode="auto">
              <a:xfrm>
                <a:off x="3609241" y="4136605"/>
                <a:ext cx="1019909" cy="399123"/>
                <a:chOff x="2183302" y="1574638"/>
                <a:chExt cx="1200154" cy="430218"/>
              </a:xfrm>
            </p:grpSpPr>
            <p:sp>
              <p:nvSpPr>
                <p:cNvPr id="1023" name="Oval 1022">
                  <a:extLst>
                    <a:ext uri="{FF2B5EF4-FFF2-40B4-BE49-F238E27FC236}">
                      <a16:creationId xmlns:a16="http://schemas.microsoft.com/office/drawing/2014/main" id="{55E5FA1C-CAB4-8341-8DAA-EDAE9CFD84E2}"/>
                    </a:ext>
                  </a:extLst>
                </p:cNvPr>
                <p:cNvSpPr/>
                <p:nvPr/>
              </p:nvSpPr>
              <p:spPr bwMode="auto">
                <a:xfrm flipV="1">
                  <a:off x="2185125" y="1689286"/>
                  <a:ext cx="1196349" cy="314857"/>
                </a:xfrm>
                <a:prstGeom prst="ellipse">
                  <a:avLst/>
                </a:prstGeom>
                <a:gradFill flip="none" rotWithShape="1">
                  <a:gsLst>
                    <a:gs pos="0">
                      <a:srgbClr val="3333CC">
                        <a:lumMod val="75000"/>
                      </a:srgbClr>
                    </a:gs>
                    <a:gs pos="31000">
                      <a:srgbClr val="3333CC">
                        <a:lumMod val="60000"/>
                        <a:lumOff val="40000"/>
                      </a:srgbClr>
                    </a:gs>
                    <a:gs pos="100000">
                      <a:srgbClr val="3333CC">
                        <a:lumMod val="20000"/>
                        <a:lumOff val="80000"/>
                      </a:srgbClr>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1024" name="Rectangle 1023">
                  <a:extLst>
                    <a:ext uri="{FF2B5EF4-FFF2-40B4-BE49-F238E27FC236}">
                      <a16:creationId xmlns:a16="http://schemas.microsoft.com/office/drawing/2014/main" id="{44108165-9E65-5F4A-BAAB-C6ACE38D3C65}"/>
                    </a:ext>
                  </a:extLst>
                </p:cNvPr>
                <p:cNvSpPr/>
                <p:nvPr/>
              </p:nvSpPr>
              <p:spPr bwMode="auto">
                <a:xfrm>
                  <a:off x="2183302" y="1735489"/>
                  <a:ext cx="1198172" cy="112938"/>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25" name="Oval 1024">
                  <a:extLst>
                    <a:ext uri="{FF2B5EF4-FFF2-40B4-BE49-F238E27FC236}">
                      <a16:creationId xmlns:a16="http://schemas.microsoft.com/office/drawing/2014/main" id="{5220D9A0-FC71-C848-AA4B-AC3EAD73DB6B}"/>
                    </a:ext>
                  </a:extLst>
                </p:cNvPr>
                <p:cNvSpPr>
                  <a:spLocks noChangeArrowheads="1"/>
                </p:cNvSpPr>
                <p:nvPr/>
              </p:nvSpPr>
              <p:spPr bwMode="auto">
                <a:xfrm flipV="1">
                  <a:off x="2183302" y="1574638"/>
                  <a:ext cx="1196349" cy="314857"/>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26" name="Freeform 1025">
                  <a:extLst>
                    <a:ext uri="{FF2B5EF4-FFF2-40B4-BE49-F238E27FC236}">
                      <a16:creationId xmlns:a16="http://schemas.microsoft.com/office/drawing/2014/main" id="{0E8501FC-8102-1648-8958-E425AC1A0FB8}"/>
                    </a:ext>
                  </a:extLst>
                </p:cNvPr>
                <p:cNvSpPr/>
                <p:nvPr/>
              </p:nvSpPr>
              <p:spPr bwMode="auto">
                <a:xfrm>
                  <a:off x="2489684" y="1670464"/>
                  <a:ext cx="581761" cy="157429"/>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27" name="Freeform 1026">
                  <a:extLst>
                    <a:ext uri="{FF2B5EF4-FFF2-40B4-BE49-F238E27FC236}">
                      <a16:creationId xmlns:a16="http://schemas.microsoft.com/office/drawing/2014/main" id="{AF49A14A-FE33-EB4B-ADEA-BA7B348615CA}"/>
                    </a:ext>
                  </a:extLst>
                </p:cNvPr>
                <p:cNvSpPr>
                  <a:spLocks/>
                </p:cNvSpPr>
                <p:nvPr/>
              </p:nvSpPr>
              <p:spPr bwMode="auto">
                <a:xfrm>
                  <a:off x="2429501" y="1629396"/>
                  <a:ext cx="703949" cy="111226"/>
                </a:xfrm>
                <a:custGeom>
                  <a:avLst/>
                  <a:gdLst>
                    <a:gd name="T0" fmla="*/ 0 w 3723451"/>
                    <a:gd name="T1" fmla="*/ 27211 h 932950"/>
                    <a:gd name="T2" fmla="*/ 123865 w 3723451"/>
                    <a:gd name="T3" fmla="*/ 321 h 932950"/>
                    <a:gd name="T4" fmla="*/ 350850 w 3723451"/>
                    <a:gd name="T5" fmla="*/ 62061 h 932950"/>
                    <a:gd name="T6" fmla="*/ 567397 w 3723451"/>
                    <a:gd name="T7" fmla="*/ 0 h 932950"/>
                    <a:gd name="T8" fmla="*/ 703949 w 3723451"/>
                    <a:gd name="T9" fmla="*/ 24696 h 932950"/>
                    <a:gd name="T10" fmla="*/ 602354 w 3723451"/>
                    <a:gd name="T11" fmla="*/ 55064 h 932950"/>
                    <a:gd name="T12" fmla="*/ 569645 w 3723451"/>
                    <a:gd name="T13" fmla="*/ 46877 h 932950"/>
                    <a:gd name="T14" fmla="*/ 354838 w 3723451"/>
                    <a:gd name="T15" fmla="*/ 111226 h 932950"/>
                    <a:gd name="T16" fmla="*/ 134536 w 3723451"/>
                    <a:gd name="T17" fmla="*/ 49244 h 932950"/>
                    <a:gd name="T18" fmla="*/ 98918 w 3723451"/>
                    <a:gd name="T19" fmla="*/ 55934 h 932950"/>
                    <a:gd name="T20" fmla="*/ 0 w 3723451"/>
                    <a:gd name="T21" fmla="*/ 27211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28" name="Freeform 1027">
                  <a:extLst>
                    <a:ext uri="{FF2B5EF4-FFF2-40B4-BE49-F238E27FC236}">
                      <a16:creationId xmlns:a16="http://schemas.microsoft.com/office/drawing/2014/main" id="{FEBE179E-02E9-C64E-89FC-F45503783F7D}"/>
                    </a:ext>
                  </a:extLst>
                </p:cNvPr>
                <p:cNvSpPr>
                  <a:spLocks/>
                </p:cNvSpPr>
                <p:nvPr/>
              </p:nvSpPr>
              <p:spPr bwMode="auto">
                <a:xfrm>
                  <a:off x="2892722" y="1723510"/>
                  <a:ext cx="257143" cy="95826"/>
                </a:xfrm>
                <a:custGeom>
                  <a:avLst/>
                  <a:gdLst>
                    <a:gd name="T0" fmla="*/ 0 w 1366596"/>
                    <a:gd name="T1" fmla="*/ 0 h 809868"/>
                    <a:gd name="T2" fmla="*/ 257143 w 1366596"/>
                    <a:gd name="T3" fmla="*/ 74047 h 809868"/>
                    <a:gd name="T4" fmla="*/ 162771 w 1366596"/>
                    <a:gd name="T5" fmla="*/ 95826 h 809868"/>
                    <a:gd name="T6" fmla="*/ 866 w 1366596"/>
                    <a:gd name="T7" fmla="*/ 5063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29" name="Freeform 1028">
                  <a:extLst>
                    <a:ext uri="{FF2B5EF4-FFF2-40B4-BE49-F238E27FC236}">
                      <a16:creationId xmlns:a16="http://schemas.microsoft.com/office/drawing/2014/main" id="{56DF1AAD-D538-1C44-A286-465AD81A046E}"/>
                    </a:ext>
                  </a:extLst>
                </p:cNvPr>
                <p:cNvSpPr>
                  <a:spLocks/>
                </p:cNvSpPr>
                <p:nvPr/>
              </p:nvSpPr>
              <p:spPr bwMode="auto">
                <a:xfrm>
                  <a:off x="2416736" y="1725222"/>
                  <a:ext cx="255318" cy="94114"/>
                </a:xfrm>
                <a:custGeom>
                  <a:avLst/>
                  <a:gdLst>
                    <a:gd name="T0" fmla="*/ 251832 w 1348191"/>
                    <a:gd name="T1" fmla="*/ 0 h 791462"/>
                    <a:gd name="T2" fmla="*/ 255318 w 1348191"/>
                    <a:gd name="T3" fmla="*/ 45415 h 791462"/>
                    <a:gd name="T4" fmla="*/ 92368 w 1348191"/>
                    <a:gd name="T5" fmla="*/ 94114 h 791462"/>
                    <a:gd name="T6" fmla="*/ 0 w 1348191"/>
                    <a:gd name="T7" fmla="*/ 72774 h 791462"/>
                    <a:gd name="T8" fmla="*/ 25183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30" name="Straight Connector 1029">
                  <a:extLst>
                    <a:ext uri="{FF2B5EF4-FFF2-40B4-BE49-F238E27FC236}">
                      <a16:creationId xmlns:a16="http://schemas.microsoft.com/office/drawing/2014/main" id="{60701F8E-3F5A-734C-A498-AA55BCD5CFE1}"/>
                    </a:ext>
                  </a:extLst>
                </p:cNvPr>
                <p:cNvCxnSpPr>
                  <a:cxnSpLocks noChangeShapeType="1"/>
                  <a:endCxn id="1025" idx="2"/>
                </p:cNvCxnSpPr>
                <p:nvPr/>
              </p:nvCxnSpPr>
              <p:spPr bwMode="auto">
                <a:xfrm flipH="1" flipV="1">
                  <a:off x="2183302" y="1732067"/>
                  <a:ext cx="1823" cy="121493"/>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31" name="Straight Connector 1030">
                  <a:extLst>
                    <a:ext uri="{FF2B5EF4-FFF2-40B4-BE49-F238E27FC236}">
                      <a16:creationId xmlns:a16="http://schemas.microsoft.com/office/drawing/2014/main" id="{299ED768-B7C5-C447-A0CA-015C1D4D47F2}"/>
                    </a:ext>
                  </a:extLst>
                </p:cNvPr>
                <p:cNvCxnSpPr>
                  <a:cxnSpLocks noChangeShapeType="1"/>
                </p:cNvCxnSpPr>
                <p:nvPr/>
              </p:nvCxnSpPr>
              <p:spPr bwMode="auto">
                <a:xfrm flipH="1" flipV="1">
                  <a:off x="3381474" y="1728644"/>
                  <a:ext cx="1824" cy="121493"/>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cxnSp>
            <p:nvCxnSpPr>
              <p:cNvPr id="371" name="Straight Connector 370">
                <a:extLst>
                  <a:ext uri="{FF2B5EF4-FFF2-40B4-BE49-F238E27FC236}">
                    <a16:creationId xmlns:a16="http://schemas.microsoft.com/office/drawing/2014/main" id="{E67B7110-869C-734E-A391-2DDC0CCD436E}"/>
                  </a:ext>
                </a:extLst>
              </p:cNvPr>
              <p:cNvCxnSpPr>
                <a:cxnSpLocks/>
              </p:cNvCxnSpPr>
              <p:nvPr/>
            </p:nvCxnSpPr>
            <p:spPr bwMode="auto">
              <a:xfrm>
                <a:off x="3607035" y="4388133"/>
                <a:ext cx="0" cy="806396"/>
              </a:xfrm>
              <a:prstGeom prst="line">
                <a:avLst/>
              </a:prstGeom>
              <a:noFill/>
              <a:ln w="3175" cap="flat" cmpd="sng" algn="ctr">
                <a:solidFill>
                  <a:srgbClr val="000000"/>
                </a:solidFill>
                <a:prstDash val="sysDash"/>
              </a:ln>
              <a:effectLst/>
            </p:spPr>
          </p:cxnSp>
        </p:grpSp>
        <p:grpSp>
          <p:nvGrpSpPr>
            <p:cNvPr id="16" name="Group 15">
              <a:extLst>
                <a:ext uri="{FF2B5EF4-FFF2-40B4-BE49-F238E27FC236}">
                  <a16:creationId xmlns:a16="http://schemas.microsoft.com/office/drawing/2014/main" id="{C3C97C5E-8F3D-B348-9E9A-3D250616B623}"/>
                </a:ext>
              </a:extLst>
            </p:cNvPr>
            <p:cNvGrpSpPr/>
            <p:nvPr/>
          </p:nvGrpSpPr>
          <p:grpSpPr>
            <a:xfrm>
              <a:off x="5292458" y="4247514"/>
              <a:ext cx="573087" cy="2162756"/>
              <a:chOff x="5292458" y="4247514"/>
              <a:chExt cx="573087" cy="2162756"/>
            </a:xfrm>
          </p:grpSpPr>
          <p:sp>
            <p:nvSpPr>
              <p:cNvPr id="931" name="Freeform 930">
                <a:extLst>
                  <a:ext uri="{FF2B5EF4-FFF2-40B4-BE49-F238E27FC236}">
                    <a16:creationId xmlns:a16="http://schemas.microsoft.com/office/drawing/2014/main" id="{E78920D8-D684-1642-B41B-2CC538B9202E}"/>
                  </a:ext>
                </a:extLst>
              </p:cNvPr>
              <p:cNvSpPr/>
              <p:nvPr/>
            </p:nvSpPr>
            <p:spPr bwMode="auto">
              <a:xfrm>
                <a:off x="5292458" y="5394637"/>
                <a:ext cx="573087" cy="1015633"/>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621064"/>
                  <a:gd name="connsiteY0" fmla="*/ 973305 h 973305"/>
                  <a:gd name="connsiteX1" fmla="*/ 0 w 621064"/>
                  <a:gd name="connsiteY1" fmla="*/ 11688 h 973305"/>
                  <a:gd name="connsiteX2" fmla="*/ 499610 w 621064"/>
                  <a:gd name="connsiteY2" fmla="*/ 0 h 973305"/>
                  <a:gd name="connsiteX3" fmla="*/ 558839 w 621064"/>
                  <a:gd name="connsiteY3" fmla="*/ 754682 h 973305"/>
                  <a:gd name="connsiteX4" fmla="*/ 197928 w 621064"/>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1315828 h 1315828"/>
                  <a:gd name="connsiteX1" fmla="*/ 0 w 558839"/>
                  <a:gd name="connsiteY1" fmla="*/ 531414 h 1315828"/>
                  <a:gd name="connsiteX2" fmla="*/ 506930 w 558839"/>
                  <a:gd name="connsiteY2" fmla="*/ 0 h 1315828"/>
                  <a:gd name="connsiteX3" fmla="*/ 558839 w 558839"/>
                  <a:gd name="connsiteY3" fmla="*/ 1274408 h 1315828"/>
                  <a:gd name="connsiteX4" fmla="*/ 370213 w 558839"/>
                  <a:gd name="connsiteY4" fmla="*/ 1315828 h 1315828"/>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94113"/>
                  <a:gd name="connsiteY0" fmla="*/ 1097905 h 1179971"/>
                  <a:gd name="connsiteX1" fmla="*/ 0 w 594113"/>
                  <a:gd name="connsiteY1" fmla="*/ 4757 h 1179971"/>
                  <a:gd name="connsiteX2" fmla="*/ 502783 w 594113"/>
                  <a:gd name="connsiteY2" fmla="*/ 0 h 1179971"/>
                  <a:gd name="connsiteX3" fmla="*/ 594113 w 594113"/>
                  <a:gd name="connsiteY3" fmla="*/ 1179818 h 1179971"/>
                  <a:gd name="connsiteX4" fmla="*/ 366066 w 594113"/>
                  <a:gd name="connsiteY4" fmla="*/ 1097905 h 1179971"/>
                  <a:gd name="connsiteX0" fmla="*/ 403236 w 594113"/>
                  <a:gd name="connsiteY0" fmla="*/ 1215612 h 1215612"/>
                  <a:gd name="connsiteX1" fmla="*/ 0 w 594113"/>
                  <a:gd name="connsiteY1" fmla="*/ 4757 h 1215612"/>
                  <a:gd name="connsiteX2" fmla="*/ 502783 w 594113"/>
                  <a:gd name="connsiteY2" fmla="*/ 0 h 1215612"/>
                  <a:gd name="connsiteX3" fmla="*/ 594113 w 594113"/>
                  <a:gd name="connsiteY3" fmla="*/ 1179818 h 1215612"/>
                  <a:gd name="connsiteX4" fmla="*/ 403236 w 594113"/>
                  <a:gd name="connsiteY4" fmla="*/ 1215612 h 1215612"/>
                  <a:gd name="connsiteX0" fmla="*/ 403236 w 574100"/>
                  <a:gd name="connsiteY0" fmla="*/ 1215612 h 1215612"/>
                  <a:gd name="connsiteX1" fmla="*/ 0 w 574100"/>
                  <a:gd name="connsiteY1" fmla="*/ 4757 h 1215612"/>
                  <a:gd name="connsiteX2" fmla="*/ 502783 w 574100"/>
                  <a:gd name="connsiteY2" fmla="*/ 0 h 1215612"/>
                  <a:gd name="connsiteX3" fmla="*/ 574100 w 574100"/>
                  <a:gd name="connsiteY3" fmla="*/ 1014877 h 1215612"/>
                  <a:gd name="connsiteX4" fmla="*/ 403236 w 574100"/>
                  <a:gd name="connsiteY4" fmla="*/ 1215612 h 1215612"/>
                  <a:gd name="connsiteX0" fmla="*/ 333190 w 574100"/>
                  <a:gd name="connsiteY0" fmla="*/ 985695 h 1015244"/>
                  <a:gd name="connsiteX1" fmla="*/ 0 w 574100"/>
                  <a:gd name="connsiteY1" fmla="*/ 4757 h 1015244"/>
                  <a:gd name="connsiteX2" fmla="*/ 502783 w 574100"/>
                  <a:gd name="connsiteY2" fmla="*/ 0 h 1015244"/>
                  <a:gd name="connsiteX3" fmla="*/ 574100 w 574100"/>
                  <a:gd name="connsiteY3" fmla="*/ 1014877 h 1015244"/>
                  <a:gd name="connsiteX4" fmla="*/ 333190 w 574100"/>
                  <a:gd name="connsiteY4" fmla="*/ 985695 h 1015244"/>
                  <a:gd name="connsiteX0" fmla="*/ 323648 w 574100"/>
                  <a:gd name="connsiteY0" fmla="*/ 1001558 h 1015510"/>
                  <a:gd name="connsiteX1" fmla="*/ 0 w 574100"/>
                  <a:gd name="connsiteY1" fmla="*/ 4757 h 1015510"/>
                  <a:gd name="connsiteX2" fmla="*/ 502783 w 574100"/>
                  <a:gd name="connsiteY2" fmla="*/ 0 h 1015510"/>
                  <a:gd name="connsiteX3" fmla="*/ 574100 w 574100"/>
                  <a:gd name="connsiteY3" fmla="*/ 1014877 h 1015510"/>
                  <a:gd name="connsiteX4" fmla="*/ 323648 w 574100"/>
                  <a:gd name="connsiteY4" fmla="*/ 1001558 h 1015510"/>
                  <a:gd name="connsiteX0" fmla="*/ 323648 w 574100"/>
                  <a:gd name="connsiteY0" fmla="*/ 1001558 h 1015194"/>
                  <a:gd name="connsiteX1" fmla="*/ 0 w 574100"/>
                  <a:gd name="connsiteY1" fmla="*/ 4757 h 1015194"/>
                  <a:gd name="connsiteX2" fmla="*/ 502783 w 574100"/>
                  <a:gd name="connsiteY2" fmla="*/ 0 h 1015194"/>
                  <a:gd name="connsiteX3" fmla="*/ 574100 w 574100"/>
                  <a:gd name="connsiteY3" fmla="*/ 1014877 h 1015194"/>
                  <a:gd name="connsiteX4" fmla="*/ 323648 w 574100"/>
                  <a:gd name="connsiteY4" fmla="*/ 1001558 h 1015194"/>
                  <a:gd name="connsiteX0" fmla="*/ 323648 w 574100"/>
                  <a:gd name="connsiteY0" fmla="*/ 1001558 h 1014877"/>
                  <a:gd name="connsiteX1" fmla="*/ 0 w 574100"/>
                  <a:gd name="connsiteY1" fmla="*/ 4757 h 1014877"/>
                  <a:gd name="connsiteX2" fmla="*/ 502783 w 574100"/>
                  <a:gd name="connsiteY2" fmla="*/ 0 h 1014877"/>
                  <a:gd name="connsiteX3" fmla="*/ 574100 w 574100"/>
                  <a:gd name="connsiteY3" fmla="*/ 1014877 h 1014877"/>
                  <a:gd name="connsiteX4" fmla="*/ 323648 w 574100"/>
                  <a:gd name="connsiteY4" fmla="*/ 1001558 h 1014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4100" h="1014877">
                    <a:moveTo>
                      <a:pt x="323648" y="1001558"/>
                    </a:moveTo>
                    <a:cubicBezTo>
                      <a:pt x="144359" y="448953"/>
                      <a:pt x="295574" y="908506"/>
                      <a:pt x="0" y="4757"/>
                    </a:cubicBezTo>
                    <a:cubicBezTo>
                      <a:pt x="166537" y="861"/>
                      <a:pt x="336246" y="3896"/>
                      <a:pt x="502783" y="0"/>
                    </a:cubicBezTo>
                    <a:cubicBezTo>
                      <a:pt x="555943" y="995541"/>
                      <a:pt x="537473" y="350120"/>
                      <a:pt x="574100" y="1014877"/>
                    </a:cubicBezTo>
                    <a:cubicBezTo>
                      <a:pt x="492318" y="996974"/>
                      <a:pt x="472137" y="977884"/>
                      <a:pt x="323648" y="1001558"/>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97" name="Rectangle 996">
                <a:extLst>
                  <a:ext uri="{FF2B5EF4-FFF2-40B4-BE49-F238E27FC236}">
                    <a16:creationId xmlns:a16="http://schemas.microsoft.com/office/drawing/2014/main" id="{7F242236-8B77-9144-8038-81B9BCAB1509}"/>
                  </a:ext>
                </a:extLst>
              </p:cNvPr>
              <p:cNvSpPr/>
              <p:nvPr/>
            </p:nvSpPr>
            <p:spPr bwMode="auto">
              <a:xfrm rot="10800000">
                <a:off x="5300268" y="4416668"/>
                <a:ext cx="498084" cy="353991"/>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98" name="Straight Connector 997">
                <a:extLst>
                  <a:ext uri="{FF2B5EF4-FFF2-40B4-BE49-F238E27FC236}">
                    <a16:creationId xmlns:a16="http://schemas.microsoft.com/office/drawing/2014/main" id="{855E433C-9E28-D243-A7F8-5DC166631717}"/>
                  </a:ext>
                </a:extLst>
              </p:cNvPr>
              <p:cNvCxnSpPr>
                <a:cxnSpLocks/>
                <a:stCxn id="1004" idx="3"/>
              </p:cNvCxnSpPr>
              <p:nvPr/>
            </p:nvCxnSpPr>
            <p:spPr bwMode="auto">
              <a:xfrm>
                <a:off x="5798598" y="4376078"/>
                <a:ext cx="11386" cy="969347"/>
              </a:xfrm>
              <a:prstGeom prst="line">
                <a:avLst/>
              </a:prstGeom>
              <a:noFill/>
              <a:ln w="3175" cap="flat" cmpd="sng" algn="ctr">
                <a:solidFill>
                  <a:srgbClr val="000000"/>
                </a:solidFill>
                <a:prstDash val="sysDash"/>
              </a:ln>
              <a:effectLst/>
            </p:spPr>
          </p:cxnSp>
          <p:grpSp>
            <p:nvGrpSpPr>
              <p:cNvPr id="999" name="Group 552">
                <a:extLst>
                  <a:ext uri="{FF2B5EF4-FFF2-40B4-BE49-F238E27FC236}">
                    <a16:creationId xmlns:a16="http://schemas.microsoft.com/office/drawing/2014/main" id="{2095E3B0-B1DF-9747-A4B6-739AFCB17CA7}"/>
                  </a:ext>
                </a:extLst>
              </p:cNvPr>
              <p:cNvGrpSpPr>
                <a:grpSpLocks/>
              </p:cNvGrpSpPr>
              <p:nvPr/>
            </p:nvGrpSpPr>
            <p:grpSpPr bwMode="auto">
              <a:xfrm>
                <a:off x="5302369" y="5271607"/>
                <a:ext cx="507588" cy="221730"/>
                <a:chOff x="4128636" y="3606589"/>
                <a:chExt cx="568145" cy="338667"/>
              </a:xfrm>
            </p:grpSpPr>
            <p:sp>
              <p:nvSpPr>
                <p:cNvPr id="1012" name="Oval 1011">
                  <a:extLst>
                    <a:ext uri="{FF2B5EF4-FFF2-40B4-BE49-F238E27FC236}">
                      <a16:creationId xmlns:a16="http://schemas.microsoft.com/office/drawing/2014/main" id="{77BE98D0-B8F8-0542-81BA-550DCDDBED58}"/>
                    </a:ext>
                  </a:extLst>
                </p:cNvPr>
                <p:cNvSpPr/>
                <p:nvPr/>
              </p:nvSpPr>
              <p:spPr>
                <a:xfrm>
                  <a:off x="4128204" y="3719337"/>
                  <a:ext cx="568606" cy="22550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13" name="Rectangle 1012">
                  <a:extLst>
                    <a:ext uri="{FF2B5EF4-FFF2-40B4-BE49-F238E27FC236}">
                      <a16:creationId xmlns:a16="http://schemas.microsoft.com/office/drawing/2014/main" id="{FF81DF11-B403-0242-9BBF-4028E5002511}"/>
                    </a:ext>
                  </a:extLst>
                </p:cNvPr>
                <p:cNvSpPr/>
                <p:nvPr/>
              </p:nvSpPr>
              <p:spPr>
                <a:xfrm>
                  <a:off x="4128204" y="3719337"/>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14" name="Oval 1013">
                  <a:extLst>
                    <a:ext uri="{FF2B5EF4-FFF2-40B4-BE49-F238E27FC236}">
                      <a16:creationId xmlns:a16="http://schemas.microsoft.com/office/drawing/2014/main" id="{DA7CD07E-7BFA-EA40-A63C-19BD545F9FBB}"/>
                    </a:ext>
                  </a:extLst>
                </p:cNvPr>
                <p:cNvSpPr/>
                <p:nvPr/>
              </p:nvSpPr>
              <p:spPr>
                <a:xfrm>
                  <a:off x="4128204" y="3600527"/>
                  <a:ext cx="568606" cy="230348"/>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15" name="Straight Connector 1014">
                  <a:extLst>
                    <a:ext uri="{FF2B5EF4-FFF2-40B4-BE49-F238E27FC236}">
                      <a16:creationId xmlns:a16="http://schemas.microsoft.com/office/drawing/2014/main" id="{B2F8B11B-A555-1F4E-A7E6-540E16F7A0A8}"/>
                    </a:ext>
                  </a:extLst>
                </p:cNvPr>
                <p:cNvCxnSpPr/>
                <p:nvPr/>
              </p:nvCxnSpPr>
              <p:spPr>
                <a:xfrm>
                  <a:off x="4696810" y="3719337"/>
                  <a:ext cx="0" cy="111537"/>
                </a:xfrm>
                <a:prstGeom prst="line">
                  <a:avLst/>
                </a:prstGeom>
                <a:noFill/>
                <a:ln w="6350" cap="flat" cmpd="sng" algn="ctr">
                  <a:solidFill>
                    <a:srgbClr val="000000"/>
                  </a:solidFill>
                  <a:prstDash val="solid"/>
                </a:ln>
                <a:effectLst/>
              </p:spPr>
            </p:cxnSp>
            <p:cxnSp>
              <p:nvCxnSpPr>
                <p:cNvPr id="1016" name="Straight Connector 1015">
                  <a:extLst>
                    <a:ext uri="{FF2B5EF4-FFF2-40B4-BE49-F238E27FC236}">
                      <a16:creationId xmlns:a16="http://schemas.microsoft.com/office/drawing/2014/main" id="{DC5D2573-EDE8-D044-BD08-61DD678EC15B}"/>
                    </a:ext>
                  </a:extLst>
                </p:cNvPr>
                <p:cNvCxnSpPr/>
                <p:nvPr/>
              </p:nvCxnSpPr>
              <p:spPr>
                <a:xfrm>
                  <a:off x="4128204" y="3719337"/>
                  <a:ext cx="0" cy="111537"/>
                </a:xfrm>
                <a:prstGeom prst="line">
                  <a:avLst/>
                </a:prstGeom>
                <a:noFill/>
                <a:ln w="6350" cap="flat" cmpd="sng" algn="ctr">
                  <a:solidFill>
                    <a:srgbClr val="000000"/>
                  </a:solidFill>
                  <a:prstDash val="solid"/>
                </a:ln>
                <a:effectLst/>
              </p:spPr>
            </p:cxnSp>
          </p:grpSp>
          <p:sp>
            <p:nvSpPr>
              <p:cNvPr id="1000" name="Rectangle 999">
                <a:extLst>
                  <a:ext uri="{FF2B5EF4-FFF2-40B4-BE49-F238E27FC236}">
                    <a16:creationId xmlns:a16="http://schemas.microsoft.com/office/drawing/2014/main" id="{1CD2ADDF-DE6E-274D-9173-D493921DFE9F}"/>
                  </a:ext>
                </a:extLst>
              </p:cNvPr>
              <p:cNvSpPr/>
              <p:nvPr/>
            </p:nvSpPr>
            <p:spPr bwMode="auto">
              <a:xfrm>
                <a:off x="5303570" y="4851684"/>
                <a:ext cx="496888" cy="496916"/>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01" name="Straight Connector 1000">
                <a:extLst>
                  <a:ext uri="{FF2B5EF4-FFF2-40B4-BE49-F238E27FC236}">
                    <a16:creationId xmlns:a16="http://schemas.microsoft.com/office/drawing/2014/main" id="{3926DE25-E9FB-D540-98B7-27C7DBB56A43}"/>
                  </a:ext>
                </a:extLst>
              </p:cNvPr>
              <p:cNvCxnSpPr>
                <a:cxnSpLocks/>
                <a:stCxn id="1003" idx="2"/>
              </p:cNvCxnSpPr>
              <p:nvPr/>
            </p:nvCxnSpPr>
            <p:spPr bwMode="auto">
              <a:xfrm flipH="1">
                <a:off x="5297221" y="4407034"/>
                <a:ext cx="4739" cy="1032054"/>
              </a:xfrm>
              <a:prstGeom prst="line">
                <a:avLst/>
              </a:prstGeom>
              <a:noFill/>
              <a:ln w="3175" cap="flat" cmpd="sng" algn="ctr">
                <a:solidFill>
                  <a:srgbClr val="000000"/>
                </a:solidFill>
                <a:prstDash val="sysDash"/>
              </a:ln>
              <a:effectLst/>
            </p:spPr>
          </p:cxnSp>
          <p:grpSp>
            <p:nvGrpSpPr>
              <p:cNvPr id="1002" name="Group 538">
                <a:extLst>
                  <a:ext uri="{FF2B5EF4-FFF2-40B4-BE49-F238E27FC236}">
                    <a16:creationId xmlns:a16="http://schemas.microsoft.com/office/drawing/2014/main" id="{FA32E138-3569-9943-8F38-8BFBBEE94E0D}"/>
                  </a:ext>
                </a:extLst>
              </p:cNvPr>
              <p:cNvGrpSpPr>
                <a:grpSpLocks/>
              </p:cNvGrpSpPr>
              <p:nvPr/>
            </p:nvGrpSpPr>
            <p:grpSpPr bwMode="auto">
              <a:xfrm>
                <a:off x="5299734" y="4247514"/>
                <a:ext cx="498793" cy="248286"/>
                <a:chOff x="2183302" y="1564542"/>
                <a:chExt cx="1200154" cy="440314"/>
              </a:xfrm>
            </p:grpSpPr>
            <p:sp>
              <p:nvSpPr>
                <p:cNvPr id="1003" name="Oval 1002">
                  <a:extLst>
                    <a:ext uri="{FF2B5EF4-FFF2-40B4-BE49-F238E27FC236}">
                      <a16:creationId xmlns:a16="http://schemas.microsoft.com/office/drawing/2014/main" id="{172BF76E-3582-364D-ACA4-688518FFF091}"/>
                    </a:ext>
                  </a:extLst>
                </p:cNvPr>
                <p:cNvSpPr/>
                <p:nvPr/>
              </p:nvSpPr>
              <p:spPr bwMode="auto">
                <a:xfrm flipV="1">
                  <a:off x="2188659" y="1691189"/>
                  <a:ext cx="1194966" cy="3124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1004" name="Rectangle 1003">
                  <a:extLst>
                    <a:ext uri="{FF2B5EF4-FFF2-40B4-BE49-F238E27FC236}">
                      <a16:creationId xmlns:a16="http://schemas.microsoft.com/office/drawing/2014/main" id="{3A78A2F4-E393-6E42-BE3F-0FCA6714AEB4}"/>
                    </a:ext>
                  </a:extLst>
                </p:cNvPr>
                <p:cNvSpPr/>
                <p:nvPr/>
              </p:nvSpPr>
              <p:spPr bwMode="auto">
                <a:xfrm>
                  <a:off x="2184877" y="1736233"/>
                  <a:ext cx="1198749"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05" name="Oval 1004">
                  <a:extLst>
                    <a:ext uri="{FF2B5EF4-FFF2-40B4-BE49-F238E27FC236}">
                      <a16:creationId xmlns:a16="http://schemas.microsoft.com/office/drawing/2014/main" id="{940143FD-143D-914C-BE2C-37F2F665D24A}"/>
                    </a:ext>
                  </a:extLst>
                </p:cNvPr>
                <p:cNvSpPr>
                  <a:spLocks noChangeArrowheads="1"/>
                </p:cNvSpPr>
                <p:nvPr/>
              </p:nvSpPr>
              <p:spPr bwMode="auto">
                <a:xfrm flipV="1">
                  <a:off x="2184877" y="1564501"/>
                  <a:ext cx="1194966" cy="312497"/>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1006" name="Freeform 1005">
                  <a:extLst>
                    <a:ext uri="{FF2B5EF4-FFF2-40B4-BE49-F238E27FC236}">
                      <a16:creationId xmlns:a16="http://schemas.microsoft.com/office/drawing/2014/main" id="{E3E8B10C-6B82-EC4C-A959-82D1FA770D43}"/>
                    </a:ext>
                  </a:extLst>
                </p:cNvPr>
                <p:cNvSpPr/>
                <p:nvPr/>
              </p:nvSpPr>
              <p:spPr bwMode="auto">
                <a:xfrm>
                  <a:off x="2491182" y="1671482"/>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1007" name="Freeform 1006">
                  <a:extLst>
                    <a:ext uri="{FF2B5EF4-FFF2-40B4-BE49-F238E27FC236}">
                      <a16:creationId xmlns:a16="http://schemas.microsoft.com/office/drawing/2014/main" id="{0B23900C-40C2-5447-A8A5-DB9E4C1FBD25}"/>
                    </a:ext>
                  </a:extLst>
                </p:cNvPr>
                <p:cNvSpPr>
                  <a:spLocks/>
                </p:cNvSpPr>
                <p:nvPr/>
              </p:nvSpPr>
              <p:spPr bwMode="auto">
                <a:xfrm>
                  <a:off x="2430678" y="1629252"/>
                  <a:ext cx="703366" cy="109797"/>
                </a:xfrm>
                <a:custGeom>
                  <a:avLst/>
                  <a:gdLst>
                    <a:gd name="T0" fmla="*/ 0 w 3723451"/>
                    <a:gd name="T1" fmla="*/ 26862 h 932950"/>
                    <a:gd name="T2" fmla="*/ 123762 w 3723451"/>
                    <a:gd name="T3" fmla="*/ 317 h 932950"/>
                    <a:gd name="T4" fmla="*/ 350560 w 3723451"/>
                    <a:gd name="T5" fmla="*/ 61264 h 932950"/>
                    <a:gd name="T6" fmla="*/ 566927 w 3723451"/>
                    <a:gd name="T7" fmla="*/ 0 h 932950"/>
                    <a:gd name="T8" fmla="*/ 703366 w 3723451"/>
                    <a:gd name="T9" fmla="*/ 24379 h 932950"/>
                    <a:gd name="T10" fmla="*/ 601856 w 3723451"/>
                    <a:gd name="T11" fmla="*/ 54357 h 932950"/>
                    <a:gd name="T12" fmla="*/ 569173 w 3723451"/>
                    <a:gd name="T13" fmla="*/ 46275 h 932950"/>
                    <a:gd name="T14" fmla="*/ 354544 w 3723451"/>
                    <a:gd name="T15" fmla="*/ 109797 h 932950"/>
                    <a:gd name="T16" fmla="*/ 134425 w 3723451"/>
                    <a:gd name="T17" fmla="*/ 48612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8" name="Freeform 1007">
                  <a:extLst>
                    <a:ext uri="{FF2B5EF4-FFF2-40B4-BE49-F238E27FC236}">
                      <a16:creationId xmlns:a16="http://schemas.microsoft.com/office/drawing/2014/main" id="{8EDB510B-0DD2-AE4F-82C5-7A7D8DC924A6}"/>
                    </a:ext>
                  </a:extLst>
                </p:cNvPr>
                <p:cNvSpPr>
                  <a:spLocks/>
                </p:cNvSpPr>
                <p:nvPr/>
              </p:nvSpPr>
              <p:spPr bwMode="auto">
                <a:xfrm>
                  <a:off x="2892025" y="1722158"/>
                  <a:ext cx="260925" cy="95720"/>
                </a:xfrm>
                <a:custGeom>
                  <a:avLst/>
                  <a:gdLst>
                    <a:gd name="T0" fmla="*/ 0 w 1366596"/>
                    <a:gd name="T1" fmla="*/ 0 h 809868"/>
                    <a:gd name="T2" fmla="*/ 260925 w 1366596"/>
                    <a:gd name="T3" fmla="*/ 73965 h 809868"/>
                    <a:gd name="T4" fmla="*/ 165165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9" name="Freeform 1008">
                  <a:extLst>
                    <a:ext uri="{FF2B5EF4-FFF2-40B4-BE49-F238E27FC236}">
                      <a16:creationId xmlns:a16="http://schemas.microsoft.com/office/drawing/2014/main" id="{8DBE17FA-57C2-EB4B-A9B7-514F4336E298}"/>
                    </a:ext>
                  </a:extLst>
                </p:cNvPr>
                <p:cNvSpPr>
                  <a:spLocks/>
                </p:cNvSpPr>
                <p:nvPr/>
              </p:nvSpPr>
              <p:spPr bwMode="auto">
                <a:xfrm>
                  <a:off x="2419332" y="1724972"/>
                  <a:ext cx="253364" cy="95720"/>
                </a:xfrm>
                <a:custGeom>
                  <a:avLst/>
                  <a:gdLst>
                    <a:gd name="T0" fmla="*/ 249905 w 1348191"/>
                    <a:gd name="T1" fmla="*/ 0 h 791462"/>
                    <a:gd name="T2" fmla="*/ 253364 w 1348191"/>
                    <a:gd name="T3" fmla="*/ 46190 h 791462"/>
                    <a:gd name="T4" fmla="*/ 91661 w 1348191"/>
                    <a:gd name="T5" fmla="*/ 95720 h 791462"/>
                    <a:gd name="T6" fmla="*/ 0 w 1348191"/>
                    <a:gd name="T7" fmla="*/ 74016 h 791462"/>
                    <a:gd name="T8" fmla="*/ 24990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1010" name="Straight Connector 1009">
                  <a:extLst>
                    <a:ext uri="{FF2B5EF4-FFF2-40B4-BE49-F238E27FC236}">
                      <a16:creationId xmlns:a16="http://schemas.microsoft.com/office/drawing/2014/main" id="{6D72BFF1-097B-E940-AAD0-E8A2E1D2A096}"/>
                    </a:ext>
                  </a:extLst>
                </p:cNvPr>
                <p:cNvCxnSpPr>
                  <a:cxnSpLocks noChangeShapeType="1"/>
                  <a:endCxn id="1005" idx="2"/>
                </p:cNvCxnSpPr>
                <p:nvPr/>
              </p:nvCxnSpPr>
              <p:spPr bwMode="auto">
                <a:xfrm flipH="1" flipV="1">
                  <a:off x="2184877" y="1722158"/>
                  <a:ext cx="3783" cy="121057"/>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11" name="Straight Connector 1010">
                  <a:extLst>
                    <a:ext uri="{FF2B5EF4-FFF2-40B4-BE49-F238E27FC236}">
                      <a16:creationId xmlns:a16="http://schemas.microsoft.com/office/drawing/2014/main" id="{088863E0-982B-8A4D-853F-851CE3F1F144}"/>
                    </a:ext>
                  </a:extLst>
                </p:cNvPr>
                <p:cNvCxnSpPr>
                  <a:cxnSpLocks noChangeShapeType="1"/>
                </p:cNvCxnSpPr>
                <p:nvPr/>
              </p:nvCxnSpPr>
              <p:spPr bwMode="auto">
                <a:xfrm flipH="1" flipV="1">
                  <a:off x="3379842" y="1727788"/>
                  <a:ext cx="3783" cy="121057"/>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17" name="Group 16">
              <a:extLst>
                <a:ext uri="{FF2B5EF4-FFF2-40B4-BE49-F238E27FC236}">
                  <a16:creationId xmlns:a16="http://schemas.microsoft.com/office/drawing/2014/main" id="{A711EF0F-FDD8-CC4B-B701-3F459FFDE65F}"/>
                </a:ext>
              </a:extLst>
            </p:cNvPr>
            <p:cNvGrpSpPr/>
            <p:nvPr/>
          </p:nvGrpSpPr>
          <p:grpSpPr>
            <a:xfrm>
              <a:off x="6071920" y="4247514"/>
              <a:ext cx="520674" cy="1626550"/>
              <a:chOff x="6071920" y="4247514"/>
              <a:chExt cx="520674" cy="1626550"/>
            </a:xfrm>
          </p:grpSpPr>
          <p:sp>
            <p:nvSpPr>
              <p:cNvPr id="930" name="Freeform 929">
                <a:extLst>
                  <a:ext uri="{FF2B5EF4-FFF2-40B4-BE49-F238E27FC236}">
                    <a16:creationId xmlns:a16="http://schemas.microsoft.com/office/drawing/2014/main" id="{BD4E8E8A-5281-2546-8825-0786245B15DA}"/>
                  </a:ext>
                </a:extLst>
              </p:cNvPr>
              <p:cNvSpPr/>
              <p:nvPr/>
            </p:nvSpPr>
            <p:spPr bwMode="auto">
              <a:xfrm>
                <a:off x="6071920" y="5431150"/>
                <a:ext cx="514350" cy="442914"/>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503138"/>
                  <a:gd name="connsiteY0" fmla="*/ 961687 h 964568"/>
                  <a:gd name="connsiteX1" fmla="*/ 0 w 503138"/>
                  <a:gd name="connsiteY1" fmla="*/ 70 h 964568"/>
                  <a:gd name="connsiteX2" fmla="*/ 503138 w 503138"/>
                  <a:gd name="connsiteY2" fmla="*/ 154187 h 964568"/>
                  <a:gd name="connsiteX3" fmla="*/ 273339 w 503138"/>
                  <a:gd name="connsiteY3" fmla="*/ 964568 h 964568"/>
                  <a:gd name="connsiteX4" fmla="*/ 197928 w 503138"/>
                  <a:gd name="connsiteY4" fmla="*/ 961687 h 964568"/>
                  <a:gd name="connsiteX0" fmla="*/ 201456 w 506666"/>
                  <a:gd name="connsiteY0" fmla="*/ 807500 h 810381"/>
                  <a:gd name="connsiteX1" fmla="*/ 0 w 506666"/>
                  <a:gd name="connsiteY1" fmla="*/ 15216 h 810381"/>
                  <a:gd name="connsiteX2" fmla="*/ 506666 w 506666"/>
                  <a:gd name="connsiteY2" fmla="*/ 0 h 810381"/>
                  <a:gd name="connsiteX3" fmla="*/ 276867 w 506666"/>
                  <a:gd name="connsiteY3" fmla="*/ 810381 h 810381"/>
                  <a:gd name="connsiteX4" fmla="*/ 201456 w 506666"/>
                  <a:gd name="connsiteY4" fmla="*/ 807500 h 810381"/>
                  <a:gd name="connsiteX0" fmla="*/ 201456 w 506666"/>
                  <a:gd name="connsiteY0" fmla="*/ 807500 h 811593"/>
                  <a:gd name="connsiteX1" fmla="*/ 0 w 506666"/>
                  <a:gd name="connsiteY1" fmla="*/ 15216 h 811593"/>
                  <a:gd name="connsiteX2" fmla="*/ 506666 w 506666"/>
                  <a:gd name="connsiteY2" fmla="*/ 0 h 811593"/>
                  <a:gd name="connsiteX3" fmla="*/ 276867 w 506666"/>
                  <a:gd name="connsiteY3" fmla="*/ 810381 h 811593"/>
                  <a:gd name="connsiteX4" fmla="*/ 201456 w 506666"/>
                  <a:gd name="connsiteY4" fmla="*/ 807500 h 811593"/>
                  <a:gd name="connsiteX0" fmla="*/ 135576 w 506666"/>
                  <a:gd name="connsiteY0" fmla="*/ 818480 h 818480"/>
                  <a:gd name="connsiteX1" fmla="*/ 0 w 506666"/>
                  <a:gd name="connsiteY1" fmla="*/ 15216 h 818480"/>
                  <a:gd name="connsiteX2" fmla="*/ 506666 w 506666"/>
                  <a:gd name="connsiteY2" fmla="*/ 0 h 818480"/>
                  <a:gd name="connsiteX3" fmla="*/ 276867 w 506666"/>
                  <a:gd name="connsiteY3" fmla="*/ 81038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45472 w 559302"/>
                  <a:gd name="connsiteY0" fmla="*/ 807500 h 807500"/>
                  <a:gd name="connsiteX1" fmla="*/ 52636 w 559302"/>
                  <a:gd name="connsiteY1" fmla="*/ 7896 h 807500"/>
                  <a:gd name="connsiteX2" fmla="*/ 559302 w 559302"/>
                  <a:gd name="connsiteY2" fmla="*/ 0 h 807500"/>
                  <a:gd name="connsiteX3" fmla="*/ 384402 w 559302"/>
                  <a:gd name="connsiteY3" fmla="*/ 803061 h 807500"/>
                  <a:gd name="connsiteX4" fmla="*/ 45472 w 559302"/>
                  <a:gd name="connsiteY4" fmla="*/ 807500 h 807500"/>
                  <a:gd name="connsiteX0" fmla="*/ 21974 w 535804"/>
                  <a:gd name="connsiteY0" fmla="*/ 807500 h 807500"/>
                  <a:gd name="connsiteX1" fmla="*/ 29138 w 535804"/>
                  <a:gd name="connsiteY1" fmla="*/ 7896 h 807500"/>
                  <a:gd name="connsiteX2" fmla="*/ 535804 w 535804"/>
                  <a:gd name="connsiteY2" fmla="*/ 0 h 807500"/>
                  <a:gd name="connsiteX3" fmla="*/ 360904 w 535804"/>
                  <a:gd name="connsiteY3" fmla="*/ 803061 h 807500"/>
                  <a:gd name="connsiteX4" fmla="*/ 21974 w 535804"/>
                  <a:gd name="connsiteY4" fmla="*/ 807500 h 807500"/>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7341"/>
                  <a:gd name="connsiteX1" fmla="*/ 0 w 514180"/>
                  <a:gd name="connsiteY1" fmla="*/ 0 h 577341"/>
                  <a:gd name="connsiteX2" fmla="*/ 514180 w 514180"/>
                  <a:gd name="connsiteY2" fmla="*/ 10891 h 577341"/>
                  <a:gd name="connsiteX3" fmla="*/ 404259 w 514180"/>
                  <a:gd name="connsiteY3" fmla="*/ 386400 h 577341"/>
                  <a:gd name="connsiteX4" fmla="*/ 135770 w 514180"/>
                  <a:gd name="connsiteY4" fmla="*/ 577341 h 577341"/>
                  <a:gd name="connsiteX0" fmla="*/ 100781 w 514180"/>
                  <a:gd name="connsiteY0" fmla="*/ 432218 h 432218"/>
                  <a:gd name="connsiteX1" fmla="*/ 0 w 514180"/>
                  <a:gd name="connsiteY1" fmla="*/ 0 h 432218"/>
                  <a:gd name="connsiteX2" fmla="*/ 514180 w 514180"/>
                  <a:gd name="connsiteY2" fmla="*/ 10891 h 432218"/>
                  <a:gd name="connsiteX3" fmla="*/ 404259 w 514180"/>
                  <a:gd name="connsiteY3" fmla="*/ 386400 h 432218"/>
                  <a:gd name="connsiteX4" fmla="*/ 100781 w 514180"/>
                  <a:gd name="connsiteY4" fmla="*/ 432218 h 432218"/>
                  <a:gd name="connsiteX0" fmla="*/ 100781 w 514180"/>
                  <a:gd name="connsiteY0" fmla="*/ 432218 h 432218"/>
                  <a:gd name="connsiteX1" fmla="*/ 0 w 514180"/>
                  <a:gd name="connsiteY1" fmla="*/ 0 h 432218"/>
                  <a:gd name="connsiteX2" fmla="*/ 514180 w 514180"/>
                  <a:gd name="connsiteY2" fmla="*/ 10891 h 432218"/>
                  <a:gd name="connsiteX3" fmla="*/ 404259 w 514180"/>
                  <a:gd name="connsiteY3" fmla="*/ 386400 h 432218"/>
                  <a:gd name="connsiteX4" fmla="*/ 100781 w 514180"/>
                  <a:gd name="connsiteY4" fmla="*/ 432218 h 432218"/>
                  <a:gd name="connsiteX0" fmla="*/ 100781 w 514180"/>
                  <a:gd name="connsiteY0" fmla="*/ 402193 h 402193"/>
                  <a:gd name="connsiteX1" fmla="*/ 0 w 514180"/>
                  <a:gd name="connsiteY1" fmla="*/ 0 h 402193"/>
                  <a:gd name="connsiteX2" fmla="*/ 514180 w 514180"/>
                  <a:gd name="connsiteY2" fmla="*/ 10891 h 402193"/>
                  <a:gd name="connsiteX3" fmla="*/ 404259 w 514180"/>
                  <a:gd name="connsiteY3" fmla="*/ 386400 h 402193"/>
                  <a:gd name="connsiteX4" fmla="*/ 100781 w 514180"/>
                  <a:gd name="connsiteY4" fmla="*/ 402193 h 402193"/>
                  <a:gd name="connsiteX0" fmla="*/ 100781 w 514180"/>
                  <a:gd name="connsiteY0" fmla="*/ 402193 h 425001"/>
                  <a:gd name="connsiteX1" fmla="*/ 0 w 514180"/>
                  <a:gd name="connsiteY1" fmla="*/ 0 h 425001"/>
                  <a:gd name="connsiteX2" fmla="*/ 514180 w 514180"/>
                  <a:gd name="connsiteY2" fmla="*/ 10891 h 425001"/>
                  <a:gd name="connsiteX3" fmla="*/ 448695 w 514180"/>
                  <a:gd name="connsiteY3" fmla="*/ 424553 h 425001"/>
                  <a:gd name="connsiteX4" fmla="*/ 100781 w 514180"/>
                  <a:gd name="connsiteY4" fmla="*/ 402193 h 425001"/>
                  <a:gd name="connsiteX0" fmla="*/ 100781 w 514180"/>
                  <a:gd name="connsiteY0" fmla="*/ 402193 h 425001"/>
                  <a:gd name="connsiteX1" fmla="*/ 0 w 514180"/>
                  <a:gd name="connsiteY1" fmla="*/ 0 h 425001"/>
                  <a:gd name="connsiteX2" fmla="*/ 514180 w 514180"/>
                  <a:gd name="connsiteY2" fmla="*/ 10891 h 425001"/>
                  <a:gd name="connsiteX3" fmla="*/ 448695 w 514180"/>
                  <a:gd name="connsiteY3" fmla="*/ 424553 h 425001"/>
                  <a:gd name="connsiteX4" fmla="*/ 100781 w 514180"/>
                  <a:gd name="connsiteY4" fmla="*/ 402193 h 425001"/>
                  <a:gd name="connsiteX0" fmla="*/ 100781 w 514180"/>
                  <a:gd name="connsiteY0" fmla="*/ 402193 h 424553"/>
                  <a:gd name="connsiteX1" fmla="*/ 0 w 514180"/>
                  <a:gd name="connsiteY1" fmla="*/ 0 h 424553"/>
                  <a:gd name="connsiteX2" fmla="*/ 514180 w 514180"/>
                  <a:gd name="connsiteY2" fmla="*/ 10891 h 424553"/>
                  <a:gd name="connsiteX3" fmla="*/ 448695 w 514180"/>
                  <a:gd name="connsiteY3" fmla="*/ 424553 h 424553"/>
                  <a:gd name="connsiteX4" fmla="*/ 100781 w 514180"/>
                  <a:gd name="connsiteY4" fmla="*/ 402193 h 424553"/>
                  <a:gd name="connsiteX0" fmla="*/ 110303 w 514180"/>
                  <a:gd name="connsiteY0" fmla="*/ 443525 h 443525"/>
                  <a:gd name="connsiteX1" fmla="*/ 0 w 514180"/>
                  <a:gd name="connsiteY1" fmla="*/ 0 h 443525"/>
                  <a:gd name="connsiteX2" fmla="*/ 514180 w 514180"/>
                  <a:gd name="connsiteY2" fmla="*/ 10891 h 443525"/>
                  <a:gd name="connsiteX3" fmla="*/ 448695 w 514180"/>
                  <a:gd name="connsiteY3" fmla="*/ 424553 h 443525"/>
                  <a:gd name="connsiteX4" fmla="*/ 110303 w 514180"/>
                  <a:gd name="connsiteY4" fmla="*/ 443525 h 443525"/>
                  <a:gd name="connsiteX0" fmla="*/ 110303 w 514180"/>
                  <a:gd name="connsiteY0" fmla="*/ 443525 h 443525"/>
                  <a:gd name="connsiteX1" fmla="*/ 0 w 514180"/>
                  <a:gd name="connsiteY1" fmla="*/ 0 h 443525"/>
                  <a:gd name="connsiteX2" fmla="*/ 514180 w 514180"/>
                  <a:gd name="connsiteY2" fmla="*/ 10891 h 443525"/>
                  <a:gd name="connsiteX3" fmla="*/ 448695 w 514180"/>
                  <a:gd name="connsiteY3" fmla="*/ 424553 h 443525"/>
                  <a:gd name="connsiteX4" fmla="*/ 110303 w 514180"/>
                  <a:gd name="connsiteY4" fmla="*/ 443525 h 443525"/>
                  <a:gd name="connsiteX0" fmla="*/ 110303 w 514180"/>
                  <a:gd name="connsiteY0" fmla="*/ 443525 h 443525"/>
                  <a:gd name="connsiteX1" fmla="*/ 0 w 514180"/>
                  <a:gd name="connsiteY1" fmla="*/ 0 h 443525"/>
                  <a:gd name="connsiteX2" fmla="*/ 514180 w 514180"/>
                  <a:gd name="connsiteY2" fmla="*/ 10891 h 443525"/>
                  <a:gd name="connsiteX3" fmla="*/ 448695 w 514180"/>
                  <a:gd name="connsiteY3" fmla="*/ 424553 h 443525"/>
                  <a:gd name="connsiteX4" fmla="*/ 110303 w 514180"/>
                  <a:gd name="connsiteY4" fmla="*/ 443525 h 443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180" h="443525">
                    <a:moveTo>
                      <a:pt x="110303" y="443525"/>
                    </a:moveTo>
                    <a:cubicBezTo>
                      <a:pt x="70106" y="235553"/>
                      <a:pt x="112501" y="273531"/>
                      <a:pt x="0" y="0"/>
                    </a:cubicBezTo>
                    <a:lnTo>
                      <a:pt x="514180" y="10891"/>
                    </a:lnTo>
                    <a:cubicBezTo>
                      <a:pt x="417353" y="348331"/>
                      <a:pt x="456724" y="233015"/>
                      <a:pt x="448695" y="424553"/>
                    </a:cubicBezTo>
                    <a:cubicBezTo>
                      <a:pt x="373684" y="393884"/>
                      <a:pt x="178402" y="416624"/>
                      <a:pt x="110303" y="443525"/>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77" name="Rectangle 976">
                <a:extLst>
                  <a:ext uri="{FF2B5EF4-FFF2-40B4-BE49-F238E27FC236}">
                    <a16:creationId xmlns:a16="http://schemas.microsoft.com/office/drawing/2014/main" id="{B0F9C3E9-A467-3F42-B81A-4399A9B977B8}"/>
                  </a:ext>
                </a:extLst>
              </p:cNvPr>
              <p:cNvSpPr/>
              <p:nvPr/>
            </p:nvSpPr>
            <p:spPr bwMode="auto">
              <a:xfrm rot="10800000">
                <a:off x="6074112" y="4416669"/>
                <a:ext cx="498084" cy="364440"/>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78" name="Straight Connector 977">
                <a:extLst>
                  <a:ext uri="{FF2B5EF4-FFF2-40B4-BE49-F238E27FC236}">
                    <a16:creationId xmlns:a16="http://schemas.microsoft.com/office/drawing/2014/main" id="{20B4E373-A127-2049-BBD2-5D8AFBDD7F00}"/>
                  </a:ext>
                </a:extLst>
              </p:cNvPr>
              <p:cNvCxnSpPr>
                <a:cxnSpLocks/>
                <a:stCxn id="983" idx="6"/>
              </p:cNvCxnSpPr>
              <p:nvPr/>
            </p:nvCxnSpPr>
            <p:spPr bwMode="auto">
              <a:xfrm>
                <a:off x="6572320" y="4407033"/>
                <a:ext cx="15904" cy="943155"/>
              </a:xfrm>
              <a:prstGeom prst="line">
                <a:avLst/>
              </a:prstGeom>
              <a:noFill/>
              <a:ln w="3175" cap="flat" cmpd="sng" algn="ctr">
                <a:solidFill>
                  <a:srgbClr val="000000"/>
                </a:solidFill>
                <a:prstDash val="sysDash"/>
              </a:ln>
              <a:effectLst/>
            </p:spPr>
          </p:cxnSp>
          <p:grpSp>
            <p:nvGrpSpPr>
              <p:cNvPr id="979" name="Group 580">
                <a:extLst>
                  <a:ext uri="{FF2B5EF4-FFF2-40B4-BE49-F238E27FC236}">
                    <a16:creationId xmlns:a16="http://schemas.microsoft.com/office/drawing/2014/main" id="{3A9D8F64-E0EA-B742-94C4-1BEB4135EA82}"/>
                  </a:ext>
                </a:extLst>
              </p:cNvPr>
              <p:cNvGrpSpPr>
                <a:grpSpLocks/>
              </p:cNvGrpSpPr>
              <p:nvPr/>
            </p:nvGrpSpPr>
            <p:grpSpPr bwMode="auto">
              <a:xfrm>
                <a:off x="6085006" y="5276371"/>
                <a:ext cx="507588" cy="221730"/>
                <a:chOff x="4128636" y="3606589"/>
                <a:chExt cx="568145" cy="338667"/>
              </a:xfrm>
            </p:grpSpPr>
            <p:sp>
              <p:nvSpPr>
                <p:cNvPr id="992" name="Oval 991">
                  <a:extLst>
                    <a:ext uri="{FF2B5EF4-FFF2-40B4-BE49-F238E27FC236}">
                      <a16:creationId xmlns:a16="http://schemas.microsoft.com/office/drawing/2014/main" id="{74425C53-433E-6F47-8B0C-9F4C8E916E2E}"/>
                    </a:ext>
                  </a:extLst>
                </p:cNvPr>
                <p:cNvSpPr/>
                <p:nvPr/>
              </p:nvSpPr>
              <p:spPr>
                <a:xfrm>
                  <a:off x="4128204" y="3719336"/>
                  <a:ext cx="568606" cy="225498"/>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93" name="Rectangle 992">
                  <a:extLst>
                    <a:ext uri="{FF2B5EF4-FFF2-40B4-BE49-F238E27FC236}">
                      <a16:creationId xmlns:a16="http://schemas.microsoft.com/office/drawing/2014/main" id="{A0400564-35E9-0947-9C64-641EDF9EEAFA}"/>
                    </a:ext>
                  </a:extLst>
                </p:cNvPr>
                <p:cNvSpPr/>
                <p:nvPr/>
              </p:nvSpPr>
              <p:spPr>
                <a:xfrm>
                  <a:off x="4128204" y="3719336"/>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94" name="Oval 993">
                  <a:extLst>
                    <a:ext uri="{FF2B5EF4-FFF2-40B4-BE49-F238E27FC236}">
                      <a16:creationId xmlns:a16="http://schemas.microsoft.com/office/drawing/2014/main" id="{56DE4CA9-0BD6-4744-AD30-73684267516E}"/>
                    </a:ext>
                  </a:extLst>
                </p:cNvPr>
                <p:cNvSpPr/>
                <p:nvPr/>
              </p:nvSpPr>
              <p:spPr>
                <a:xfrm>
                  <a:off x="4128204" y="3600524"/>
                  <a:ext cx="568606" cy="230349"/>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95" name="Straight Connector 994">
                  <a:extLst>
                    <a:ext uri="{FF2B5EF4-FFF2-40B4-BE49-F238E27FC236}">
                      <a16:creationId xmlns:a16="http://schemas.microsoft.com/office/drawing/2014/main" id="{0A9628A0-82B0-154A-AC0C-91A2584C6F9D}"/>
                    </a:ext>
                  </a:extLst>
                </p:cNvPr>
                <p:cNvCxnSpPr/>
                <p:nvPr/>
              </p:nvCxnSpPr>
              <p:spPr>
                <a:xfrm>
                  <a:off x="4696810" y="3719336"/>
                  <a:ext cx="0" cy="111537"/>
                </a:xfrm>
                <a:prstGeom prst="line">
                  <a:avLst/>
                </a:prstGeom>
                <a:noFill/>
                <a:ln w="6350" cap="flat" cmpd="sng" algn="ctr">
                  <a:solidFill>
                    <a:srgbClr val="000000"/>
                  </a:solidFill>
                  <a:prstDash val="solid"/>
                </a:ln>
                <a:effectLst/>
              </p:spPr>
            </p:cxnSp>
            <p:cxnSp>
              <p:nvCxnSpPr>
                <p:cNvPr id="996" name="Straight Connector 995">
                  <a:extLst>
                    <a:ext uri="{FF2B5EF4-FFF2-40B4-BE49-F238E27FC236}">
                      <a16:creationId xmlns:a16="http://schemas.microsoft.com/office/drawing/2014/main" id="{88F83DD9-96B0-3640-BF70-6737E76C9760}"/>
                    </a:ext>
                  </a:extLst>
                </p:cNvPr>
                <p:cNvCxnSpPr/>
                <p:nvPr/>
              </p:nvCxnSpPr>
              <p:spPr>
                <a:xfrm>
                  <a:off x="4128204" y="3719336"/>
                  <a:ext cx="0" cy="111537"/>
                </a:xfrm>
                <a:prstGeom prst="line">
                  <a:avLst/>
                </a:prstGeom>
                <a:noFill/>
                <a:ln w="6350" cap="flat" cmpd="sng" algn="ctr">
                  <a:solidFill>
                    <a:srgbClr val="000000"/>
                  </a:solidFill>
                  <a:prstDash val="solid"/>
                </a:ln>
                <a:effectLst/>
              </p:spPr>
            </p:cxnSp>
          </p:grpSp>
          <p:sp>
            <p:nvSpPr>
              <p:cNvPr id="980" name="Rectangle 979">
                <a:extLst>
                  <a:ext uri="{FF2B5EF4-FFF2-40B4-BE49-F238E27FC236}">
                    <a16:creationId xmlns:a16="http://schemas.microsoft.com/office/drawing/2014/main" id="{F00ED881-B944-FC48-9E88-0D81D2145925}"/>
                  </a:ext>
                </a:extLst>
              </p:cNvPr>
              <p:cNvSpPr/>
              <p:nvPr/>
            </p:nvSpPr>
            <p:spPr bwMode="auto">
              <a:xfrm>
                <a:off x="6086208" y="4886407"/>
                <a:ext cx="496887" cy="466955"/>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81" name="Straight Connector 980">
                <a:extLst>
                  <a:ext uri="{FF2B5EF4-FFF2-40B4-BE49-F238E27FC236}">
                    <a16:creationId xmlns:a16="http://schemas.microsoft.com/office/drawing/2014/main" id="{7CCAB184-9AE2-7B4C-80D2-9640964D0371}"/>
                  </a:ext>
                </a:extLst>
              </p:cNvPr>
              <p:cNvCxnSpPr>
                <a:cxnSpLocks/>
                <a:stCxn id="984" idx="1"/>
              </p:cNvCxnSpPr>
              <p:nvPr/>
            </p:nvCxnSpPr>
            <p:spPr bwMode="auto">
              <a:xfrm>
                <a:off x="6074234" y="4376077"/>
                <a:ext cx="1229" cy="1067773"/>
              </a:xfrm>
              <a:prstGeom prst="line">
                <a:avLst/>
              </a:prstGeom>
              <a:noFill/>
              <a:ln w="3175" cap="flat" cmpd="sng" algn="ctr">
                <a:solidFill>
                  <a:srgbClr val="000000"/>
                </a:solidFill>
                <a:prstDash val="sysDash"/>
              </a:ln>
              <a:effectLst/>
            </p:spPr>
          </p:cxnSp>
          <p:grpSp>
            <p:nvGrpSpPr>
              <p:cNvPr id="982" name="Group 568">
                <a:extLst>
                  <a:ext uri="{FF2B5EF4-FFF2-40B4-BE49-F238E27FC236}">
                    <a16:creationId xmlns:a16="http://schemas.microsoft.com/office/drawing/2014/main" id="{2939B129-2D0A-934E-82CE-DFAE38C58EB2}"/>
                  </a:ext>
                </a:extLst>
              </p:cNvPr>
              <p:cNvGrpSpPr>
                <a:grpSpLocks/>
              </p:cNvGrpSpPr>
              <p:nvPr/>
            </p:nvGrpSpPr>
            <p:grpSpPr bwMode="auto">
              <a:xfrm>
                <a:off x="6073579" y="4247514"/>
                <a:ext cx="498671" cy="248286"/>
                <a:chOff x="2183302" y="1564542"/>
                <a:chExt cx="1200154" cy="440314"/>
              </a:xfrm>
            </p:grpSpPr>
            <p:sp>
              <p:nvSpPr>
                <p:cNvPr id="983" name="Oval 982">
                  <a:extLst>
                    <a:ext uri="{FF2B5EF4-FFF2-40B4-BE49-F238E27FC236}">
                      <a16:creationId xmlns:a16="http://schemas.microsoft.com/office/drawing/2014/main" id="{6A8F745B-1D4E-4F4F-BEFA-6144E5BDE2F6}"/>
                    </a:ext>
                  </a:extLst>
                </p:cNvPr>
                <p:cNvSpPr/>
                <p:nvPr/>
              </p:nvSpPr>
              <p:spPr bwMode="auto">
                <a:xfrm flipV="1">
                  <a:off x="2188659" y="1691187"/>
                  <a:ext cx="1194966" cy="312497"/>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984" name="Rectangle 983">
                  <a:extLst>
                    <a:ext uri="{FF2B5EF4-FFF2-40B4-BE49-F238E27FC236}">
                      <a16:creationId xmlns:a16="http://schemas.microsoft.com/office/drawing/2014/main" id="{9C90A1F3-B2A8-9548-8E8B-D7BD57307905}"/>
                    </a:ext>
                  </a:extLst>
                </p:cNvPr>
                <p:cNvSpPr/>
                <p:nvPr/>
              </p:nvSpPr>
              <p:spPr bwMode="auto">
                <a:xfrm>
                  <a:off x="2184879" y="1736232"/>
                  <a:ext cx="1198746"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85" name="Oval 984">
                  <a:extLst>
                    <a:ext uri="{FF2B5EF4-FFF2-40B4-BE49-F238E27FC236}">
                      <a16:creationId xmlns:a16="http://schemas.microsoft.com/office/drawing/2014/main" id="{629F401F-84D1-3A47-827D-8D943652DA3A}"/>
                    </a:ext>
                  </a:extLst>
                </p:cNvPr>
                <p:cNvSpPr>
                  <a:spLocks noChangeArrowheads="1"/>
                </p:cNvSpPr>
                <p:nvPr/>
              </p:nvSpPr>
              <p:spPr bwMode="auto">
                <a:xfrm flipV="1">
                  <a:off x="2184879" y="1564498"/>
                  <a:ext cx="1194966" cy="312499"/>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986" name="Freeform 985">
                  <a:extLst>
                    <a:ext uri="{FF2B5EF4-FFF2-40B4-BE49-F238E27FC236}">
                      <a16:creationId xmlns:a16="http://schemas.microsoft.com/office/drawing/2014/main" id="{FF593AC5-08BE-8844-905E-205731B1D7EF}"/>
                    </a:ext>
                  </a:extLst>
                </p:cNvPr>
                <p:cNvSpPr/>
                <p:nvPr/>
              </p:nvSpPr>
              <p:spPr bwMode="auto">
                <a:xfrm>
                  <a:off x="2491182" y="1671479"/>
                  <a:ext cx="582357" cy="15484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87" name="Freeform 986">
                  <a:extLst>
                    <a:ext uri="{FF2B5EF4-FFF2-40B4-BE49-F238E27FC236}">
                      <a16:creationId xmlns:a16="http://schemas.microsoft.com/office/drawing/2014/main" id="{F0D77977-1A67-AA45-AB94-A8428B061207}"/>
                    </a:ext>
                  </a:extLst>
                </p:cNvPr>
                <p:cNvSpPr>
                  <a:spLocks/>
                </p:cNvSpPr>
                <p:nvPr/>
              </p:nvSpPr>
              <p:spPr bwMode="auto">
                <a:xfrm>
                  <a:off x="2430678" y="1629250"/>
                  <a:ext cx="703366" cy="109796"/>
                </a:xfrm>
                <a:custGeom>
                  <a:avLst/>
                  <a:gdLst>
                    <a:gd name="T0" fmla="*/ 0 w 3723451"/>
                    <a:gd name="T1" fmla="*/ 26862 h 932950"/>
                    <a:gd name="T2" fmla="*/ 123762 w 3723451"/>
                    <a:gd name="T3" fmla="*/ 317 h 932950"/>
                    <a:gd name="T4" fmla="*/ 350560 w 3723451"/>
                    <a:gd name="T5" fmla="*/ 61263 h 932950"/>
                    <a:gd name="T6" fmla="*/ 566927 w 3723451"/>
                    <a:gd name="T7" fmla="*/ 0 h 932950"/>
                    <a:gd name="T8" fmla="*/ 703366 w 3723451"/>
                    <a:gd name="T9" fmla="*/ 24379 h 932950"/>
                    <a:gd name="T10" fmla="*/ 601856 w 3723451"/>
                    <a:gd name="T11" fmla="*/ 54357 h 932950"/>
                    <a:gd name="T12" fmla="*/ 569173 w 3723451"/>
                    <a:gd name="T13" fmla="*/ 46274 h 932950"/>
                    <a:gd name="T14" fmla="*/ 354544 w 3723451"/>
                    <a:gd name="T15" fmla="*/ 109796 h 932950"/>
                    <a:gd name="T16" fmla="*/ 134425 w 3723451"/>
                    <a:gd name="T17" fmla="*/ 48611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8" name="Freeform 987">
                  <a:extLst>
                    <a:ext uri="{FF2B5EF4-FFF2-40B4-BE49-F238E27FC236}">
                      <a16:creationId xmlns:a16="http://schemas.microsoft.com/office/drawing/2014/main" id="{4A24255A-B649-9D44-AB80-CACD0B0D1B34}"/>
                    </a:ext>
                  </a:extLst>
                </p:cNvPr>
                <p:cNvSpPr>
                  <a:spLocks/>
                </p:cNvSpPr>
                <p:nvPr/>
              </p:nvSpPr>
              <p:spPr bwMode="auto">
                <a:xfrm>
                  <a:off x="2892025" y="1722154"/>
                  <a:ext cx="260927" cy="95720"/>
                </a:xfrm>
                <a:custGeom>
                  <a:avLst/>
                  <a:gdLst>
                    <a:gd name="T0" fmla="*/ 0 w 1366596"/>
                    <a:gd name="T1" fmla="*/ 0 h 809868"/>
                    <a:gd name="T2" fmla="*/ 260927 w 1366596"/>
                    <a:gd name="T3" fmla="*/ 73965 h 809868"/>
                    <a:gd name="T4" fmla="*/ 165166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9" name="Freeform 988">
                  <a:extLst>
                    <a:ext uri="{FF2B5EF4-FFF2-40B4-BE49-F238E27FC236}">
                      <a16:creationId xmlns:a16="http://schemas.microsoft.com/office/drawing/2014/main" id="{21311582-6B5F-4441-B6D0-5D1DEBA1CB85}"/>
                    </a:ext>
                  </a:extLst>
                </p:cNvPr>
                <p:cNvSpPr>
                  <a:spLocks/>
                </p:cNvSpPr>
                <p:nvPr/>
              </p:nvSpPr>
              <p:spPr bwMode="auto">
                <a:xfrm>
                  <a:off x="2419334" y="1724970"/>
                  <a:ext cx="253362" cy="95720"/>
                </a:xfrm>
                <a:custGeom>
                  <a:avLst/>
                  <a:gdLst>
                    <a:gd name="T0" fmla="*/ 249903 w 1348191"/>
                    <a:gd name="T1" fmla="*/ 0 h 791462"/>
                    <a:gd name="T2" fmla="*/ 253362 w 1348191"/>
                    <a:gd name="T3" fmla="*/ 46190 h 791462"/>
                    <a:gd name="T4" fmla="*/ 91660 w 1348191"/>
                    <a:gd name="T5" fmla="*/ 95720 h 791462"/>
                    <a:gd name="T6" fmla="*/ 0 w 1348191"/>
                    <a:gd name="T7" fmla="*/ 74016 h 791462"/>
                    <a:gd name="T8" fmla="*/ 24990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990" name="Straight Connector 989">
                  <a:extLst>
                    <a:ext uri="{FF2B5EF4-FFF2-40B4-BE49-F238E27FC236}">
                      <a16:creationId xmlns:a16="http://schemas.microsoft.com/office/drawing/2014/main" id="{C0FC5468-8C4C-AB42-AC33-6B20FED82305}"/>
                    </a:ext>
                  </a:extLst>
                </p:cNvPr>
                <p:cNvCxnSpPr>
                  <a:cxnSpLocks noChangeShapeType="1"/>
                  <a:endCxn id="985" idx="2"/>
                </p:cNvCxnSpPr>
                <p:nvPr/>
              </p:nvCxnSpPr>
              <p:spPr bwMode="auto">
                <a:xfrm flipH="1" flipV="1">
                  <a:off x="2184879" y="1722154"/>
                  <a:ext cx="3780" cy="121059"/>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91" name="Straight Connector 990">
                  <a:extLst>
                    <a:ext uri="{FF2B5EF4-FFF2-40B4-BE49-F238E27FC236}">
                      <a16:creationId xmlns:a16="http://schemas.microsoft.com/office/drawing/2014/main" id="{0641688B-D837-D241-8726-C138E7CF2444}"/>
                    </a:ext>
                  </a:extLst>
                </p:cNvPr>
                <p:cNvCxnSpPr>
                  <a:cxnSpLocks noChangeShapeType="1"/>
                </p:cNvCxnSpPr>
                <p:nvPr/>
              </p:nvCxnSpPr>
              <p:spPr bwMode="auto">
                <a:xfrm flipH="1" flipV="1">
                  <a:off x="3379845" y="1727785"/>
                  <a:ext cx="3780" cy="121059"/>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18" name="Group 17">
              <a:extLst>
                <a:ext uri="{FF2B5EF4-FFF2-40B4-BE49-F238E27FC236}">
                  <a16:creationId xmlns:a16="http://schemas.microsoft.com/office/drawing/2014/main" id="{988D8C64-AC3A-F247-8A7E-ED72D25D2B45}"/>
                </a:ext>
              </a:extLst>
            </p:cNvPr>
            <p:cNvGrpSpPr/>
            <p:nvPr/>
          </p:nvGrpSpPr>
          <p:grpSpPr>
            <a:xfrm>
              <a:off x="7108559" y="4371657"/>
              <a:ext cx="687386" cy="1948701"/>
              <a:chOff x="7108559" y="4371657"/>
              <a:chExt cx="687386" cy="1948701"/>
            </a:xfrm>
          </p:grpSpPr>
          <p:sp>
            <p:nvSpPr>
              <p:cNvPr id="929" name="Freeform 928">
                <a:extLst>
                  <a:ext uri="{FF2B5EF4-FFF2-40B4-BE49-F238E27FC236}">
                    <a16:creationId xmlns:a16="http://schemas.microsoft.com/office/drawing/2014/main" id="{218DF382-E11C-A94A-ABF5-F93EB0534196}"/>
                  </a:ext>
                </a:extLst>
              </p:cNvPr>
              <p:cNvSpPr/>
              <p:nvPr/>
            </p:nvSpPr>
            <p:spPr bwMode="auto">
              <a:xfrm>
                <a:off x="7108559" y="5401721"/>
                <a:ext cx="676275" cy="918637"/>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7977 w 802211"/>
                  <a:gd name="connsiteY0" fmla="*/ 815791 h 976186"/>
                  <a:gd name="connsiteX1" fmla="*/ 302601 w 802211"/>
                  <a:gd name="connsiteY1" fmla="*/ 11688 h 976186"/>
                  <a:gd name="connsiteX2" fmla="*/ 802211 w 802211"/>
                  <a:gd name="connsiteY2" fmla="*/ 0 h 976186"/>
                  <a:gd name="connsiteX3" fmla="*/ 575940 w 802211"/>
                  <a:gd name="connsiteY3" fmla="*/ 976186 h 976186"/>
                  <a:gd name="connsiteX4" fmla="*/ 27977 w 802211"/>
                  <a:gd name="connsiteY4" fmla="*/ 815791 h 976186"/>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28714 h 828714"/>
                  <a:gd name="connsiteX1" fmla="*/ 302601 w 802211"/>
                  <a:gd name="connsiteY1" fmla="*/ 0 h 828714"/>
                  <a:gd name="connsiteX2" fmla="*/ 802211 w 802211"/>
                  <a:gd name="connsiteY2" fmla="*/ 12923 h 828714"/>
                  <a:gd name="connsiteX3" fmla="*/ 236294 w 802211"/>
                  <a:gd name="connsiteY3" fmla="*/ 821751 h 828714"/>
                  <a:gd name="connsiteX4" fmla="*/ 27977 w 802211"/>
                  <a:gd name="connsiteY4" fmla="*/ 828714 h 828714"/>
                  <a:gd name="connsiteX0" fmla="*/ 56213 w 830447"/>
                  <a:gd name="connsiteY0" fmla="*/ 828714 h 828714"/>
                  <a:gd name="connsiteX1" fmla="*/ 330837 w 830447"/>
                  <a:gd name="connsiteY1" fmla="*/ 0 h 828714"/>
                  <a:gd name="connsiteX2" fmla="*/ 830447 w 830447"/>
                  <a:gd name="connsiteY2" fmla="*/ 12923 h 828714"/>
                  <a:gd name="connsiteX3" fmla="*/ 264530 w 830447"/>
                  <a:gd name="connsiteY3" fmla="*/ 821751 h 828714"/>
                  <a:gd name="connsiteX4" fmla="*/ 56213 w 830447"/>
                  <a:gd name="connsiteY4" fmla="*/ 828714 h 828714"/>
                  <a:gd name="connsiteX0" fmla="*/ 64130 w 789139"/>
                  <a:gd name="connsiteY0" fmla="*/ 794258 h 821751"/>
                  <a:gd name="connsiteX1" fmla="*/ 289529 w 789139"/>
                  <a:gd name="connsiteY1" fmla="*/ 0 h 821751"/>
                  <a:gd name="connsiteX2" fmla="*/ 789139 w 789139"/>
                  <a:gd name="connsiteY2" fmla="*/ 12923 h 821751"/>
                  <a:gd name="connsiteX3" fmla="*/ 223222 w 789139"/>
                  <a:gd name="connsiteY3" fmla="*/ 821751 h 821751"/>
                  <a:gd name="connsiteX4" fmla="*/ 64130 w 789139"/>
                  <a:gd name="connsiteY4" fmla="*/ 794258 h 821751"/>
                  <a:gd name="connsiteX0" fmla="*/ 0 w 725009"/>
                  <a:gd name="connsiteY0" fmla="*/ 794258 h 821751"/>
                  <a:gd name="connsiteX1" fmla="*/ 225399 w 725009"/>
                  <a:gd name="connsiteY1" fmla="*/ 0 h 821751"/>
                  <a:gd name="connsiteX2" fmla="*/ 725009 w 725009"/>
                  <a:gd name="connsiteY2" fmla="*/ 12923 h 821751"/>
                  <a:gd name="connsiteX3" fmla="*/ 159092 w 725009"/>
                  <a:gd name="connsiteY3" fmla="*/ 821751 h 821751"/>
                  <a:gd name="connsiteX4" fmla="*/ 0 w 725009"/>
                  <a:gd name="connsiteY4" fmla="*/ 794258 h 821751"/>
                  <a:gd name="connsiteX0" fmla="*/ 0 w 725009"/>
                  <a:gd name="connsiteY0" fmla="*/ 1203768 h 1231261"/>
                  <a:gd name="connsiteX1" fmla="*/ 225399 w 725009"/>
                  <a:gd name="connsiteY1" fmla="*/ 0 h 1231261"/>
                  <a:gd name="connsiteX2" fmla="*/ 725009 w 725009"/>
                  <a:gd name="connsiteY2" fmla="*/ 422433 h 1231261"/>
                  <a:gd name="connsiteX3" fmla="*/ 159092 w 725009"/>
                  <a:gd name="connsiteY3" fmla="*/ 1231261 h 1231261"/>
                  <a:gd name="connsiteX4" fmla="*/ 0 w 725009"/>
                  <a:gd name="connsiteY4" fmla="*/ 1203768 h 1231261"/>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497"/>
                  <a:gd name="connsiteY0" fmla="*/ 1279028 h 1306521"/>
                  <a:gd name="connsiteX1" fmla="*/ 225399 w 725497"/>
                  <a:gd name="connsiteY1" fmla="*/ 75260 h 1306521"/>
                  <a:gd name="connsiteX2" fmla="*/ 396193 w 725497"/>
                  <a:gd name="connsiteY2" fmla="*/ 156799 h 1306521"/>
                  <a:gd name="connsiteX3" fmla="*/ 725009 w 725497"/>
                  <a:gd name="connsiteY3" fmla="*/ 205042 h 1306521"/>
                  <a:gd name="connsiteX4" fmla="*/ 159092 w 725497"/>
                  <a:gd name="connsiteY4" fmla="*/ 1306521 h 1306521"/>
                  <a:gd name="connsiteX5" fmla="*/ 0 w 725497"/>
                  <a:gd name="connsiteY5" fmla="*/ 1279028 h 1306521"/>
                  <a:gd name="connsiteX0" fmla="*/ 0 w 725239"/>
                  <a:gd name="connsiteY0" fmla="*/ 1295668 h 1323161"/>
                  <a:gd name="connsiteX1" fmla="*/ 225399 w 725239"/>
                  <a:gd name="connsiteY1" fmla="*/ 91900 h 1323161"/>
                  <a:gd name="connsiteX2" fmla="*/ 725009 w 725239"/>
                  <a:gd name="connsiteY2" fmla="*/ 221682 h 1323161"/>
                  <a:gd name="connsiteX3" fmla="*/ 159092 w 725239"/>
                  <a:gd name="connsiteY3" fmla="*/ 1323161 h 1323161"/>
                  <a:gd name="connsiteX4" fmla="*/ 0 w 725239"/>
                  <a:gd name="connsiteY4" fmla="*/ 1295668 h 1323161"/>
                  <a:gd name="connsiteX0" fmla="*/ 0 w 725221"/>
                  <a:gd name="connsiteY0" fmla="*/ 1210552 h 1238045"/>
                  <a:gd name="connsiteX1" fmla="*/ 191583 w 725221"/>
                  <a:gd name="connsiteY1" fmla="*/ 153319 h 1238045"/>
                  <a:gd name="connsiteX2" fmla="*/ 725009 w 725221"/>
                  <a:gd name="connsiteY2" fmla="*/ 136566 h 1238045"/>
                  <a:gd name="connsiteX3" fmla="*/ 159092 w 725221"/>
                  <a:gd name="connsiteY3" fmla="*/ 1238045 h 1238045"/>
                  <a:gd name="connsiteX4" fmla="*/ 0 w 725221"/>
                  <a:gd name="connsiteY4" fmla="*/ 1210552 h 1238045"/>
                  <a:gd name="connsiteX0" fmla="*/ 0 w 725305"/>
                  <a:gd name="connsiteY0" fmla="*/ 1158512 h 1186005"/>
                  <a:gd name="connsiteX1" fmla="*/ 191583 w 725305"/>
                  <a:gd name="connsiteY1" fmla="*/ 101279 h 1186005"/>
                  <a:gd name="connsiteX2" fmla="*/ 725009 w 725305"/>
                  <a:gd name="connsiteY2" fmla="*/ 84526 h 1186005"/>
                  <a:gd name="connsiteX3" fmla="*/ 159092 w 725305"/>
                  <a:gd name="connsiteY3" fmla="*/ 1186005 h 1186005"/>
                  <a:gd name="connsiteX4" fmla="*/ 0 w 725305"/>
                  <a:gd name="connsiteY4" fmla="*/ 1158512 h 1186005"/>
                  <a:gd name="connsiteX0" fmla="*/ 0 w 725009"/>
                  <a:gd name="connsiteY0" fmla="*/ 1073986 h 1101479"/>
                  <a:gd name="connsiteX1" fmla="*/ 191583 w 725009"/>
                  <a:gd name="connsiteY1" fmla="*/ 16753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074607"/>
                  <a:gd name="connsiteX1" fmla="*/ 206612 w 725009"/>
                  <a:gd name="connsiteY1" fmla="*/ 1724 h 1074607"/>
                  <a:gd name="connsiteX2" fmla="*/ 725009 w 725009"/>
                  <a:gd name="connsiteY2" fmla="*/ 0 h 1074607"/>
                  <a:gd name="connsiteX3" fmla="*/ 229048 w 725009"/>
                  <a:gd name="connsiteY3" fmla="*/ 886531 h 1074607"/>
                  <a:gd name="connsiteX4" fmla="*/ 0 w 725009"/>
                  <a:gd name="connsiteY4" fmla="*/ 1073986 h 1074607"/>
                  <a:gd name="connsiteX0" fmla="*/ 0 w 725009"/>
                  <a:gd name="connsiteY0" fmla="*/ 1073986 h 1074607"/>
                  <a:gd name="connsiteX1" fmla="*/ 206612 w 725009"/>
                  <a:gd name="connsiteY1" fmla="*/ 1724 h 1074607"/>
                  <a:gd name="connsiteX2" fmla="*/ 725009 w 725009"/>
                  <a:gd name="connsiteY2" fmla="*/ 0 h 1074607"/>
                  <a:gd name="connsiteX3" fmla="*/ 229048 w 725009"/>
                  <a:gd name="connsiteY3" fmla="*/ 886531 h 1074607"/>
                  <a:gd name="connsiteX4" fmla="*/ 0 w 725009"/>
                  <a:gd name="connsiteY4" fmla="*/ 1073986 h 1074607"/>
                  <a:gd name="connsiteX0" fmla="*/ 0 w 675040"/>
                  <a:gd name="connsiteY0" fmla="*/ 894029 h 896577"/>
                  <a:gd name="connsiteX1" fmla="*/ 156643 w 675040"/>
                  <a:gd name="connsiteY1" fmla="*/ 1724 h 896577"/>
                  <a:gd name="connsiteX2" fmla="*/ 675040 w 675040"/>
                  <a:gd name="connsiteY2" fmla="*/ 0 h 896577"/>
                  <a:gd name="connsiteX3" fmla="*/ 179079 w 675040"/>
                  <a:gd name="connsiteY3" fmla="*/ 886531 h 896577"/>
                  <a:gd name="connsiteX4" fmla="*/ 0 w 675040"/>
                  <a:gd name="connsiteY4" fmla="*/ 894029 h 896577"/>
                  <a:gd name="connsiteX0" fmla="*/ 0 w 675040"/>
                  <a:gd name="connsiteY0" fmla="*/ 894029 h 896577"/>
                  <a:gd name="connsiteX1" fmla="*/ 186623 w 675040"/>
                  <a:gd name="connsiteY1" fmla="*/ 1724 h 896577"/>
                  <a:gd name="connsiteX2" fmla="*/ 675040 w 675040"/>
                  <a:gd name="connsiteY2" fmla="*/ 0 h 896577"/>
                  <a:gd name="connsiteX3" fmla="*/ 179079 w 675040"/>
                  <a:gd name="connsiteY3" fmla="*/ 886531 h 896577"/>
                  <a:gd name="connsiteX4" fmla="*/ 0 w 675040"/>
                  <a:gd name="connsiteY4" fmla="*/ 894029 h 896577"/>
                  <a:gd name="connsiteX0" fmla="*/ 0 w 675040"/>
                  <a:gd name="connsiteY0" fmla="*/ 894029 h 918268"/>
                  <a:gd name="connsiteX1" fmla="*/ 186623 w 675040"/>
                  <a:gd name="connsiteY1" fmla="*/ 1724 h 918268"/>
                  <a:gd name="connsiteX2" fmla="*/ 675040 w 675040"/>
                  <a:gd name="connsiteY2" fmla="*/ 0 h 918268"/>
                  <a:gd name="connsiteX3" fmla="*/ 270986 w 675040"/>
                  <a:gd name="connsiteY3" fmla="*/ 918268 h 918268"/>
                  <a:gd name="connsiteX4" fmla="*/ 0 w 675040"/>
                  <a:gd name="connsiteY4" fmla="*/ 894029 h 918268"/>
                  <a:gd name="connsiteX0" fmla="*/ 0 w 675040"/>
                  <a:gd name="connsiteY0" fmla="*/ 894029 h 918268"/>
                  <a:gd name="connsiteX1" fmla="*/ 186623 w 675040"/>
                  <a:gd name="connsiteY1" fmla="*/ 1724 h 918268"/>
                  <a:gd name="connsiteX2" fmla="*/ 675040 w 675040"/>
                  <a:gd name="connsiteY2" fmla="*/ 0 h 918268"/>
                  <a:gd name="connsiteX3" fmla="*/ 270986 w 675040"/>
                  <a:gd name="connsiteY3" fmla="*/ 918268 h 918268"/>
                  <a:gd name="connsiteX4" fmla="*/ 0 w 675040"/>
                  <a:gd name="connsiteY4" fmla="*/ 894029 h 918268"/>
                  <a:gd name="connsiteX0" fmla="*/ 0 w 675040"/>
                  <a:gd name="connsiteY0" fmla="*/ 894029 h 918268"/>
                  <a:gd name="connsiteX1" fmla="*/ 186623 w 675040"/>
                  <a:gd name="connsiteY1" fmla="*/ 1724 h 918268"/>
                  <a:gd name="connsiteX2" fmla="*/ 675040 w 675040"/>
                  <a:gd name="connsiteY2" fmla="*/ 0 h 918268"/>
                  <a:gd name="connsiteX3" fmla="*/ 270986 w 675040"/>
                  <a:gd name="connsiteY3" fmla="*/ 918268 h 918268"/>
                  <a:gd name="connsiteX4" fmla="*/ 0 w 675040"/>
                  <a:gd name="connsiteY4" fmla="*/ 894029 h 918268"/>
                  <a:gd name="connsiteX0" fmla="*/ 0 w 675040"/>
                  <a:gd name="connsiteY0" fmla="*/ 894029 h 918268"/>
                  <a:gd name="connsiteX1" fmla="*/ 186623 w 675040"/>
                  <a:gd name="connsiteY1" fmla="*/ 1724 h 918268"/>
                  <a:gd name="connsiteX2" fmla="*/ 675040 w 675040"/>
                  <a:gd name="connsiteY2" fmla="*/ 0 h 918268"/>
                  <a:gd name="connsiteX3" fmla="*/ 270986 w 675040"/>
                  <a:gd name="connsiteY3" fmla="*/ 918268 h 918268"/>
                  <a:gd name="connsiteX4" fmla="*/ 0 w 675040"/>
                  <a:gd name="connsiteY4" fmla="*/ 894029 h 918268"/>
                  <a:gd name="connsiteX0" fmla="*/ 0 w 675040"/>
                  <a:gd name="connsiteY0" fmla="*/ 894029 h 918268"/>
                  <a:gd name="connsiteX1" fmla="*/ 186623 w 675040"/>
                  <a:gd name="connsiteY1" fmla="*/ 1724 h 918268"/>
                  <a:gd name="connsiteX2" fmla="*/ 675040 w 675040"/>
                  <a:gd name="connsiteY2" fmla="*/ 0 h 918268"/>
                  <a:gd name="connsiteX3" fmla="*/ 270986 w 675040"/>
                  <a:gd name="connsiteY3" fmla="*/ 918268 h 918268"/>
                  <a:gd name="connsiteX4" fmla="*/ 0 w 675040"/>
                  <a:gd name="connsiteY4" fmla="*/ 894029 h 918268"/>
                  <a:gd name="connsiteX0" fmla="*/ 0 w 675040"/>
                  <a:gd name="connsiteY0" fmla="*/ 894029 h 918268"/>
                  <a:gd name="connsiteX1" fmla="*/ 186623 w 675040"/>
                  <a:gd name="connsiteY1" fmla="*/ 1724 h 918268"/>
                  <a:gd name="connsiteX2" fmla="*/ 675040 w 675040"/>
                  <a:gd name="connsiteY2" fmla="*/ 0 h 918268"/>
                  <a:gd name="connsiteX3" fmla="*/ 270986 w 675040"/>
                  <a:gd name="connsiteY3" fmla="*/ 918268 h 918268"/>
                  <a:gd name="connsiteX4" fmla="*/ 0 w 675040"/>
                  <a:gd name="connsiteY4" fmla="*/ 894029 h 918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40" h="918268">
                    <a:moveTo>
                      <a:pt x="0" y="894029"/>
                    </a:moveTo>
                    <a:cubicBezTo>
                      <a:pt x="111484" y="603455"/>
                      <a:pt x="127519" y="615275"/>
                      <a:pt x="186623" y="1724"/>
                    </a:cubicBezTo>
                    <a:cubicBezTo>
                      <a:pt x="431451" y="14348"/>
                      <a:pt x="449377" y="35256"/>
                      <a:pt x="675040" y="0"/>
                    </a:cubicBezTo>
                    <a:cubicBezTo>
                      <a:pt x="377586" y="467035"/>
                      <a:pt x="377233" y="643076"/>
                      <a:pt x="270986" y="918268"/>
                    </a:cubicBezTo>
                    <a:cubicBezTo>
                      <a:pt x="136701" y="889632"/>
                      <a:pt x="92525" y="908114"/>
                      <a:pt x="0" y="894029"/>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57" name="Rectangle 956">
                <a:extLst>
                  <a:ext uri="{FF2B5EF4-FFF2-40B4-BE49-F238E27FC236}">
                    <a16:creationId xmlns:a16="http://schemas.microsoft.com/office/drawing/2014/main" id="{B13372F6-7422-A24B-A223-1174A9270D3C}"/>
                  </a:ext>
                </a:extLst>
              </p:cNvPr>
              <p:cNvSpPr/>
              <p:nvPr/>
            </p:nvSpPr>
            <p:spPr bwMode="auto">
              <a:xfrm rot="10800000">
                <a:off x="7290624" y="4495800"/>
                <a:ext cx="498084" cy="412662"/>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58" name="Straight Connector 957">
                <a:extLst>
                  <a:ext uri="{FF2B5EF4-FFF2-40B4-BE49-F238E27FC236}">
                    <a16:creationId xmlns:a16="http://schemas.microsoft.com/office/drawing/2014/main" id="{E33D11D1-8D4D-F14F-B9FC-6D2FB093890B}"/>
                  </a:ext>
                </a:extLst>
              </p:cNvPr>
              <p:cNvCxnSpPr>
                <a:cxnSpLocks/>
                <a:stCxn id="965" idx="6"/>
              </p:cNvCxnSpPr>
              <p:nvPr/>
            </p:nvCxnSpPr>
            <p:spPr bwMode="auto">
              <a:xfrm>
                <a:off x="7792404" y="4459742"/>
                <a:ext cx="3541" cy="872983"/>
              </a:xfrm>
              <a:prstGeom prst="line">
                <a:avLst/>
              </a:prstGeom>
              <a:noFill/>
              <a:ln w="3175" cap="flat" cmpd="sng" algn="ctr">
                <a:solidFill>
                  <a:srgbClr val="000000"/>
                </a:solidFill>
                <a:prstDash val="sysDash"/>
              </a:ln>
              <a:effectLst/>
            </p:spPr>
          </p:cxnSp>
          <p:grpSp>
            <p:nvGrpSpPr>
              <p:cNvPr id="959" name="Group 607">
                <a:extLst>
                  <a:ext uri="{FF2B5EF4-FFF2-40B4-BE49-F238E27FC236}">
                    <a16:creationId xmlns:a16="http://schemas.microsoft.com/office/drawing/2014/main" id="{12AC3864-6986-E84A-85C7-6895574A8804}"/>
                  </a:ext>
                </a:extLst>
              </p:cNvPr>
              <p:cNvGrpSpPr>
                <a:grpSpLocks/>
              </p:cNvGrpSpPr>
              <p:nvPr/>
            </p:nvGrpSpPr>
            <p:grpSpPr bwMode="auto">
              <a:xfrm>
                <a:off x="7288330" y="5258905"/>
                <a:ext cx="507588" cy="221730"/>
                <a:chOff x="4128636" y="3606589"/>
                <a:chExt cx="568145" cy="338667"/>
              </a:xfrm>
            </p:grpSpPr>
            <p:sp>
              <p:nvSpPr>
                <p:cNvPr id="972" name="Oval 971">
                  <a:extLst>
                    <a:ext uri="{FF2B5EF4-FFF2-40B4-BE49-F238E27FC236}">
                      <a16:creationId xmlns:a16="http://schemas.microsoft.com/office/drawing/2014/main" id="{1C323077-6C9C-1746-A411-C1B91269146D}"/>
                    </a:ext>
                  </a:extLst>
                </p:cNvPr>
                <p:cNvSpPr/>
                <p:nvPr/>
              </p:nvSpPr>
              <p:spPr>
                <a:xfrm>
                  <a:off x="4128205" y="3719341"/>
                  <a:ext cx="568606" cy="22550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73" name="Rectangle 972">
                  <a:extLst>
                    <a:ext uri="{FF2B5EF4-FFF2-40B4-BE49-F238E27FC236}">
                      <a16:creationId xmlns:a16="http://schemas.microsoft.com/office/drawing/2014/main" id="{EE440552-5BF2-324D-8F4B-CBBAD5E25F28}"/>
                    </a:ext>
                  </a:extLst>
                </p:cNvPr>
                <p:cNvSpPr/>
                <p:nvPr/>
              </p:nvSpPr>
              <p:spPr>
                <a:xfrm>
                  <a:off x="4128205" y="3719341"/>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74" name="Oval 973">
                  <a:extLst>
                    <a:ext uri="{FF2B5EF4-FFF2-40B4-BE49-F238E27FC236}">
                      <a16:creationId xmlns:a16="http://schemas.microsoft.com/office/drawing/2014/main" id="{352AAEDD-5767-E14C-A897-289B1F7E9906}"/>
                    </a:ext>
                  </a:extLst>
                </p:cNvPr>
                <p:cNvSpPr/>
                <p:nvPr/>
              </p:nvSpPr>
              <p:spPr>
                <a:xfrm>
                  <a:off x="4128205" y="3600530"/>
                  <a:ext cx="568606" cy="230348"/>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75" name="Straight Connector 974">
                  <a:extLst>
                    <a:ext uri="{FF2B5EF4-FFF2-40B4-BE49-F238E27FC236}">
                      <a16:creationId xmlns:a16="http://schemas.microsoft.com/office/drawing/2014/main" id="{703AA525-DABB-0145-AB73-1F4B2D918977}"/>
                    </a:ext>
                  </a:extLst>
                </p:cNvPr>
                <p:cNvCxnSpPr/>
                <p:nvPr/>
              </p:nvCxnSpPr>
              <p:spPr>
                <a:xfrm>
                  <a:off x="4696811" y="3719341"/>
                  <a:ext cx="0" cy="111537"/>
                </a:xfrm>
                <a:prstGeom prst="line">
                  <a:avLst/>
                </a:prstGeom>
                <a:noFill/>
                <a:ln w="6350" cap="flat" cmpd="sng" algn="ctr">
                  <a:solidFill>
                    <a:srgbClr val="000000"/>
                  </a:solidFill>
                  <a:prstDash val="solid"/>
                </a:ln>
                <a:effectLst/>
              </p:spPr>
            </p:cxnSp>
            <p:cxnSp>
              <p:nvCxnSpPr>
                <p:cNvPr id="976" name="Straight Connector 975">
                  <a:extLst>
                    <a:ext uri="{FF2B5EF4-FFF2-40B4-BE49-F238E27FC236}">
                      <a16:creationId xmlns:a16="http://schemas.microsoft.com/office/drawing/2014/main" id="{4325B995-3B4C-0C4D-A71A-517823605523}"/>
                    </a:ext>
                  </a:extLst>
                </p:cNvPr>
                <p:cNvCxnSpPr/>
                <p:nvPr/>
              </p:nvCxnSpPr>
              <p:spPr>
                <a:xfrm>
                  <a:off x="4128205" y="3719341"/>
                  <a:ext cx="0" cy="111537"/>
                </a:xfrm>
                <a:prstGeom prst="line">
                  <a:avLst/>
                </a:prstGeom>
                <a:noFill/>
                <a:ln w="6350" cap="flat" cmpd="sng" algn="ctr">
                  <a:solidFill>
                    <a:srgbClr val="000000"/>
                  </a:solidFill>
                  <a:prstDash val="solid"/>
                </a:ln>
                <a:effectLst/>
              </p:spPr>
            </p:cxnSp>
          </p:grpSp>
          <p:sp>
            <p:nvSpPr>
              <p:cNvPr id="960" name="Rectangle 959">
                <a:extLst>
                  <a:ext uri="{FF2B5EF4-FFF2-40B4-BE49-F238E27FC236}">
                    <a16:creationId xmlns:a16="http://schemas.microsoft.com/office/drawing/2014/main" id="{67DB7B11-56CE-334A-ADC8-5DC41B2B2B31}"/>
                  </a:ext>
                </a:extLst>
              </p:cNvPr>
              <p:cNvSpPr/>
              <p:nvPr/>
            </p:nvSpPr>
            <p:spPr bwMode="auto">
              <a:xfrm>
                <a:off x="7289533" y="4897315"/>
                <a:ext cx="496887" cy="438584"/>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61" name="Straight Connector 960">
                <a:extLst>
                  <a:ext uri="{FF2B5EF4-FFF2-40B4-BE49-F238E27FC236}">
                    <a16:creationId xmlns:a16="http://schemas.microsoft.com/office/drawing/2014/main" id="{A04F27FE-A553-BA4D-8784-D3F9D239406C}"/>
                  </a:ext>
                </a:extLst>
              </p:cNvPr>
              <p:cNvCxnSpPr>
                <a:cxnSpLocks/>
                <a:stCxn id="965" idx="2"/>
              </p:cNvCxnSpPr>
              <p:nvPr/>
            </p:nvCxnSpPr>
            <p:spPr bwMode="auto">
              <a:xfrm flipH="1">
                <a:off x="7283184" y="4459742"/>
                <a:ext cx="7570" cy="966646"/>
              </a:xfrm>
              <a:prstGeom prst="line">
                <a:avLst/>
              </a:prstGeom>
              <a:noFill/>
              <a:ln w="3175" cap="flat" cmpd="sng" algn="ctr">
                <a:solidFill>
                  <a:srgbClr val="000000"/>
                </a:solidFill>
                <a:prstDash val="sysDash"/>
              </a:ln>
              <a:effectLst/>
            </p:spPr>
          </p:cxnSp>
          <p:grpSp>
            <p:nvGrpSpPr>
              <p:cNvPr id="962" name="Group 595">
                <a:extLst>
                  <a:ext uri="{FF2B5EF4-FFF2-40B4-BE49-F238E27FC236}">
                    <a16:creationId xmlns:a16="http://schemas.microsoft.com/office/drawing/2014/main" id="{7A9DFB75-AD21-E042-816D-12C833D0B14E}"/>
                  </a:ext>
                </a:extLst>
              </p:cNvPr>
              <p:cNvGrpSpPr>
                <a:grpSpLocks/>
              </p:cNvGrpSpPr>
              <p:nvPr/>
            </p:nvGrpSpPr>
            <p:grpSpPr bwMode="auto">
              <a:xfrm>
                <a:off x="7290091" y="4371657"/>
                <a:ext cx="503828" cy="248286"/>
                <a:chOff x="2183302" y="1564542"/>
                <a:chExt cx="1200154" cy="440314"/>
              </a:xfrm>
            </p:grpSpPr>
            <p:sp>
              <p:nvSpPr>
                <p:cNvPr id="963" name="Oval 962">
                  <a:extLst>
                    <a:ext uri="{FF2B5EF4-FFF2-40B4-BE49-F238E27FC236}">
                      <a16:creationId xmlns:a16="http://schemas.microsoft.com/office/drawing/2014/main" id="{EBC1A268-4FE6-7C48-A7EB-5B88F961348E}"/>
                    </a:ext>
                  </a:extLst>
                </p:cNvPr>
                <p:cNvSpPr/>
                <p:nvPr/>
              </p:nvSpPr>
              <p:spPr bwMode="auto">
                <a:xfrm flipV="1">
                  <a:off x="2188662" y="1691192"/>
                  <a:ext cx="1194966" cy="3124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964" name="Rectangle 963">
                  <a:extLst>
                    <a:ext uri="{FF2B5EF4-FFF2-40B4-BE49-F238E27FC236}">
                      <a16:creationId xmlns:a16="http://schemas.microsoft.com/office/drawing/2014/main" id="{7E5BFB83-4F66-5340-A6C8-AE2EA6969B5D}"/>
                    </a:ext>
                  </a:extLst>
                </p:cNvPr>
                <p:cNvSpPr/>
                <p:nvPr/>
              </p:nvSpPr>
              <p:spPr bwMode="auto">
                <a:xfrm>
                  <a:off x="2184881" y="1736237"/>
                  <a:ext cx="1198746"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65" name="Oval 964">
                  <a:extLst>
                    <a:ext uri="{FF2B5EF4-FFF2-40B4-BE49-F238E27FC236}">
                      <a16:creationId xmlns:a16="http://schemas.microsoft.com/office/drawing/2014/main" id="{835B3555-2BFA-4345-AEDE-3AFF012D165A}"/>
                    </a:ext>
                  </a:extLst>
                </p:cNvPr>
                <p:cNvSpPr>
                  <a:spLocks noChangeArrowheads="1"/>
                </p:cNvSpPr>
                <p:nvPr/>
              </p:nvSpPr>
              <p:spPr bwMode="auto">
                <a:xfrm flipV="1">
                  <a:off x="2184881" y="1564505"/>
                  <a:ext cx="1194966" cy="312497"/>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966" name="Freeform 965">
                  <a:extLst>
                    <a:ext uri="{FF2B5EF4-FFF2-40B4-BE49-F238E27FC236}">
                      <a16:creationId xmlns:a16="http://schemas.microsoft.com/office/drawing/2014/main" id="{9C54B396-F12D-CD4B-97BD-8CD97DC9CB69}"/>
                    </a:ext>
                  </a:extLst>
                </p:cNvPr>
                <p:cNvSpPr/>
                <p:nvPr/>
              </p:nvSpPr>
              <p:spPr bwMode="auto">
                <a:xfrm>
                  <a:off x="2491185" y="1671486"/>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67" name="Freeform 966">
                  <a:extLst>
                    <a:ext uri="{FF2B5EF4-FFF2-40B4-BE49-F238E27FC236}">
                      <a16:creationId xmlns:a16="http://schemas.microsoft.com/office/drawing/2014/main" id="{74A5A762-7F2A-7146-9F8E-38B680D0FAE5}"/>
                    </a:ext>
                  </a:extLst>
                </p:cNvPr>
                <p:cNvSpPr>
                  <a:spLocks/>
                </p:cNvSpPr>
                <p:nvPr/>
              </p:nvSpPr>
              <p:spPr bwMode="auto">
                <a:xfrm>
                  <a:off x="2430680" y="1629256"/>
                  <a:ext cx="703366" cy="109797"/>
                </a:xfrm>
                <a:custGeom>
                  <a:avLst/>
                  <a:gdLst>
                    <a:gd name="T0" fmla="*/ 0 w 3723451"/>
                    <a:gd name="T1" fmla="*/ 26862 h 932950"/>
                    <a:gd name="T2" fmla="*/ 123762 w 3723451"/>
                    <a:gd name="T3" fmla="*/ 317 h 932950"/>
                    <a:gd name="T4" fmla="*/ 350560 w 3723451"/>
                    <a:gd name="T5" fmla="*/ 61264 h 932950"/>
                    <a:gd name="T6" fmla="*/ 566927 w 3723451"/>
                    <a:gd name="T7" fmla="*/ 0 h 932950"/>
                    <a:gd name="T8" fmla="*/ 703366 w 3723451"/>
                    <a:gd name="T9" fmla="*/ 24379 h 932950"/>
                    <a:gd name="T10" fmla="*/ 601856 w 3723451"/>
                    <a:gd name="T11" fmla="*/ 54357 h 932950"/>
                    <a:gd name="T12" fmla="*/ 569173 w 3723451"/>
                    <a:gd name="T13" fmla="*/ 46275 h 932950"/>
                    <a:gd name="T14" fmla="*/ 354544 w 3723451"/>
                    <a:gd name="T15" fmla="*/ 109797 h 932950"/>
                    <a:gd name="T16" fmla="*/ 134425 w 3723451"/>
                    <a:gd name="T17" fmla="*/ 48612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8" name="Freeform 967">
                  <a:extLst>
                    <a:ext uri="{FF2B5EF4-FFF2-40B4-BE49-F238E27FC236}">
                      <a16:creationId xmlns:a16="http://schemas.microsoft.com/office/drawing/2014/main" id="{2A01FA01-3AF8-6C49-B347-15EC8DD1FCDF}"/>
                    </a:ext>
                  </a:extLst>
                </p:cNvPr>
                <p:cNvSpPr>
                  <a:spLocks/>
                </p:cNvSpPr>
                <p:nvPr/>
              </p:nvSpPr>
              <p:spPr bwMode="auto">
                <a:xfrm>
                  <a:off x="2892028" y="1722161"/>
                  <a:ext cx="260927" cy="95720"/>
                </a:xfrm>
                <a:custGeom>
                  <a:avLst/>
                  <a:gdLst>
                    <a:gd name="T0" fmla="*/ 0 w 1366596"/>
                    <a:gd name="T1" fmla="*/ 0 h 809868"/>
                    <a:gd name="T2" fmla="*/ 260927 w 1366596"/>
                    <a:gd name="T3" fmla="*/ 73965 h 809868"/>
                    <a:gd name="T4" fmla="*/ 165166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9" name="Freeform 968">
                  <a:extLst>
                    <a:ext uri="{FF2B5EF4-FFF2-40B4-BE49-F238E27FC236}">
                      <a16:creationId xmlns:a16="http://schemas.microsoft.com/office/drawing/2014/main" id="{45B074FE-A579-4E44-9C72-7EC6937937B6}"/>
                    </a:ext>
                  </a:extLst>
                </p:cNvPr>
                <p:cNvSpPr>
                  <a:spLocks/>
                </p:cNvSpPr>
                <p:nvPr/>
              </p:nvSpPr>
              <p:spPr bwMode="auto">
                <a:xfrm>
                  <a:off x="2419337" y="1724976"/>
                  <a:ext cx="253362" cy="95720"/>
                </a:xfrm>
                <a:custGeom>
                  <a:avLst/>
                  <a:gdLst>
                    <a:gd name="T0" fmla="*/ 249903 w 1348191"/>
                    <a:gd name="T1" fmla="*/ 0 h 791462"/>
                    <a:gd name="T2" fmla="*/ 253362 w 1348191"/>
                    <a:gd name="T3" fmla="*/ 46190 h 791462"/>
                    <a:gd name="T4" fmla="*/ 91660 w 1348191"/>
                    <a:gd name="T5" fmla="*/ 95720 h 791462"/>
                    <a:gd name="T6" fmla="*/ 0 w 1348191"/>
                    <a:gd name="T7" fmla="*/ 74016 h 791462"/>
                    <a:gd name="T8" fmla="*/ 24990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970" name="Straight Connector 969">
                  <a:extLst>
                    <a:ext uri="{FF2B5EF4-FFF2-40B4-BE49-F238E27FC236}">
                      <a16:creationId xmlns:a16="http://schemas.microsoft.com/office/drawing/2014/main" id="{D7BA177F-687A-5349-B8D9-E812C7AD3962}"/>
                    </a:ext>
                  </a:extLst>
                </p:cNvPr>
                <p:cNvCxnSpPr>
                  <a:cxnSpLocks noChangeShapeType="1"/>
                  <a:endCxn id="965" idx="2"/>
                </p:cNvCxnSpPr>
                <p:nvPr/>
              </p:nvCxnSpPr>
              <p:spPr bwMode="auto">
                <a:xfrm flipH="1" flipV="1">
                  <a:off x="2184881" y="1722161"/>
                  <a:ext cx="3780" cy="121057"/>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71" name="Straight Connector 970">
                  <a:extLst>
                    <a:ext uri="{FF2B5EF4-FFF2-40B4-BE49-F238E27FC236}">
                      <a16:creationId xmlns:a16="http://schemas.microsoft.com/office/drawing/2014/main" id="{2708807E-0266-644C-A6E9-061ABB06D12B}"/>
                    </a:ext>
                  </a:extLst>
                </p:cNvPr>
                <p:cNvCxnSpPr>
                  <a:cxnSpLocks noChangeShapeType="1"/>
                </p:cNvCxnSpPr>
                <p:nvPr/>
              </p:nvCxnSpPr>
              <p:spPr bwMode="auto">
                <a:xfrm flipH="1" flipV="1">
                  <a:off x="3379847" y="1727792"/>
                  <a:ext cx="3780" cy="121057"/>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19" name="Group 18">
              <a:extLst>
                <a:ext uri="{FF2B5EF4-FFF2-40B4-BE49-F238E27FC236}">
                  <a16:creationId xmlns:a16="http://schemas.microsoft.com/office/drawing/2014/main" id="{3DE0F43A-8A46-714A-B944-7CB92C38A25B}"/>
                </a:ext>
              </a:extLst>
            </p:cNvPr>
            <p:cNvGrpSpPr/>
            <p:nvPr/>
          </p:nvGrpSpPr>
          <p:grpSpPr>
            <a:xfrm>
              <a:off x="7920869" y="4329565"/>
              <a:ext cx="870440" cy="1680290"/>
              <a:chOff x="7920869" y="4329565"/>
              <a:chExt cx="870440" cy="1680290"/>
            </a:xfrm>
          </p:grpSpPr>
          <p:sp>
            <p:nvSpPr>
              <p:cNvPr id="928" name="Freeform 927">
                <a:extLst>
                  <a:ext uri="{FF2B5EF4-FFF2-40B4-BE49-F238E27FC236}">
                    <a16:creationId xmlns:a16="http://schemas.microsoft.com/office/drawing/2014/main" id="{0D857BEA-FC6F-1449-A5C0-C21CC8BC5CED}"/>
                  </a:ext>
                </a:extLst>
              </p:cNvPr>
              <p:cNvSpPr/>
              <p:nvPr/>
            </p:nvSpPr>
            <p:spPr bwMode="auto">
              <a:xfrm>
                <a:off x="7920869" y="5455817"/>
                <a:ext cx="865187" cy="55403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3004 w 954755"/>
                  <a:gd name="connsiteY0" fmla="*/ 943771 h 976186"/>
                  <a:gd name="connsiteX1" fmla="*/ 455145 w 954755"/>
                  <a:gd name="connsiteY1" fmla="*/ 11688 h 976186"/>
                  <a:gd name="connsiteX2" fmla="*/ 954755 w 954755"/>
                  <a:gd name="connsiteY2" fmla="*/ 0 h 976186"/>
                  <a:gd name="connsiteX3" fmla="*/ 728484 w 954755"/>
                  <a:gd name="connsiteY3" fmla="*/ 976186 h 976186"/>
                  <a:gd name="connsiteX4" fmla="*/ 23004 w 954755"/>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56363"/>
                  <a:gd name="connsiteY0" fmla="*/ 932083 h 954654"/>
                  <a:gd name="connsiteX1" fmla="*/ 432141 w 956363"/>
                  <a:gd name="connsiteY1" fmla="*/ 0 h 954654"/>
                  <a:gd name="connsiteX2" fmla="*/ 956363 w 956363"/>
                  <a:gd name="connsiteY2" fmla="*/ 12924 h 954654"/>
                  <a:gd name="connsiteX3" fmla="*/ 183705 w 956363"/>
                  <a:gd name="connsiteY3" fmla="*/ 954654 h 954654"/>
                  <a:gd name="connsiteX4" fmla="*/ 0 w 956363"/>
                  <a:gd name="connsiteY4" fmla="*/ 932083 h 954654"/>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1011379"/>
                  <a:gd name="connsiteY0" fmla="*/ 605727 h 758185"/>
                  <a:gd name="connsiteX1" fmla="*/ 490915 w 1011379"/>
                  <a:gd name="connsiteY1" fmla="*/ 13939 h 758185"/>
                  <a:gd name="connsiteX2" fmla="*/ 1011379 w 1011379"/>
                  <a:gd name="connsiteY2" fmla="*/ 563 h 758185"/>
                  <a:gd name="connsiteX3" fmla="*/ 268780 w 1011379"/>
                  <a:gd name="connsiteY3" fmla="*/ 758185 h 758185"/>
                  <a:gd name="connsiteX4" fmla="*/ 0 w 1011379"/>
                  <a:gd name="connsiteY4" fmla="*/ 605727 h 758185"/>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05727"/>
                  <a:gd name="connsiteX1" fmla="*/ 490915 w 1011379"/>
                  <a:gd name="connsiteY1" fmla="*/ 13939 h 605727"/>
                  <a:gd name="connsiteX2" fmla="*/ 1011379 w 1011379"/>
                  <a:gd name="connsiteY2" fmla="*/ 563 h 605727"/>
                  <a:gd name="connsiteX3" fmla="*/ 318823 w 1011379"/>
                  <a:gd name="connsiteY3" fmla="*/ 553361 h 605727"/>
                  <a:gd name="connsiteX4" fmla="*/ 0 w 1011379"/>
                  <a:gd name="connsiteY4" fmla="*/ 605727 h 605727"/>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51" h="553361">
                    <a:moveTo>
                      <a:pt x="0" y="540783"/>
                    </a:moveTo>
                    <a:cubicBezTo>
                      <a:pt x="274887" y="134762"/>
                      <a:pt x="159176" y="337938"/>
                      <a:pt x="345787" y="13939"/>
                    </a:cubicBezTo>
                    <a:cubicBezTo>
                      <a:pt x="520528" y="18247"/>
                      <a:pt x="691510" y="-3745"/>
                      <a:pt x="866251" y="563"/>
                    </a:cubicBezTo>
                    <a:cubicBezTo>
                      <a:pt x="252709" y="502795"/>
                      <a:pt x="640047" y="209256"/>
                      <a:pt x="173695" y="553361"/>
                    </a:cubicBezTo>
                    <a:cubicBezTo>
                      <a:pt x="39410" y="524725"/>
                      <a:pt x="196198" y="539317"/>
                      <a:pt x="0" y="540783"/>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37" name="Rectangle 936">
                <a:extLst>
                  <a:ext uri="{FF2B5EF4-FFF2-40B4-BE49-F238E27FC236}">
                    <a16:creationId xmlns:a16="http://schemas.microsoft.com/office/drawing/2014/main" id="{73DDF967-9AF3-2A4F-AE8E-6BE3B9FF2E91}"/>
                  </a:ext>
                </a:extLst>
              </p:cNvPr>
              <p:cNvSpPr/>
              <p:nvPr/>
            </p:nvSpPr>
            <p:spPr bwMode="auto">
              <a:xfrm rot="10800000">
                <a:off x="8288771" y="4495799"/>
                <a:ext cx="498084" cy="361962"/>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Gill Sans MT"/>
                  <a:ea typeface="+mn-ea"/>
                  <a:cs typeface="+mn-cs"/>
                </a:endParaRPr>
              </a:p>
            </p:txBody>
          </p:sp>
          <p:cxnSp>
            <p:nvCxnSpPr>
              <p:cNvPr id="938" name="Straight Connector 937">
                <a:extLst>
                  <a:ext uri="{FF2B5EF4-FFF2-40B4-BE49-F238E27FC236}">
                    <a16:creationId xmlns:a16="http://schemas.microsoft.com/office/drawing/2014/main" id="{4E2A68FE-149D-DD45-B62C-268C2B480787}"/>
                  </a:ext>
                </a:extLst>
              </p:cNvPr>
              <p:cNvCxnSpPr>
                <a:cxnSpLocks/>
                <a:stCxn id="945" idx="6"/>
              </p:cNvCxnSpPr>
              <p:nvPr/>
            </p:nvCxnSpPr>
            <p:spPr bwMode="auto">
              <a:xfrm>
                <a:off x="8783370" y="4418446"/>
                <a:ext cx="7939" cy="955919"/>
              </a:xfrm>
              <a:prstGeom prst="line">
                <a:avLst/>
              </a:prstGeom>
              <a:noFill/>
              <a:ln w="3175" cap="flat" cmpd="sng" algn="ctr">
                <a:solidFill>
                  <a:srgbClr val="000000"/>
                </a:solidFill>
                <a:prstDash val="sysDash"/>
              </a:ln>
              <a:effectLst/>
            </p:spPr>
          </p:cxnSp>
          <p:grpSp>
            <p:nvGrpSpPr>
              <p:cNvPr id="939" name="Group 634">
                <a:extLst>
                  <a:ext uri="{FF2B5EF4-FFF2-40B4-BE49-F238E27FC236}">
                    <a16:creationId xmlns:a16="http://schemas.microsoft.com/office/drawing/2014/main" id="{EA89FBDD-115D-B744-8C40-278D9ECECBF6}"/>
                  </a:ext>
                </a:extLst>
              </p:cNvPr>
              <p:cNvGrpSpPr>
                <a:grpSpLocks/>
              </p:cNvGrpSpPr>
              <p:nvPr/>
            </p:nvGrpSpPr>
            <p:grpSpPr bwMode="auto">
              <a:xfrm>
                <a:off x="8283693" y="5300332"/>
                <a:ext cx="507588" cy="221941"/>
                <a:chOff x="4128636" y="3606589"/>
                <a:chExt cx="568145" cy="338667"/>
              </a:xfrm>
            </p:grpSpPr>
            <p:sp>
              <p:nvSpPr>
                <p:cNvPr id="952" name="Oval 951">
                  <a:extLst>
                    <a:ext uri="{FF2B5EF4-FFF2-40B4-BE49-F238E27FC236}">
                      <a16:creationId xmlns:a16="http://schemas.microsoft.com/office/drawing/2014/main" id="{ADD15AEA-0E06-3444-AA78-D1D680AED400}"/>
                    </a:ext>
                  </a:extLst>
                </p:cNvPr>
                <p:cNvSpPr/>
                <p:nvPr/>
              </p:nvSpPr>
              <p:spPr>
                <a:xfrm>
                  <a:off x="4128205" y="3719558"/>
                  <a:ext cx="568606" cy="225284"/>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53" name="Rectangle 952">
                  <a:extLst>
                    <a:ext uri="{FF2B5EF4-FFF2-40B4-BE49-F238E27FC236}">
                      <a16:creationId xmlns:a16="http://schemas.microsoft.com/office/drawing/2014/main" id="{CBDCEDCB-60F4-7D47-8AE9-D843D17AF39C}"/>
                    </a:ext>
                  </a:extLst>
                </p:cNvPr>
                <p:cNvSpPr/>
                <p:nvPr/>
              </p:nvSpPr>
              <p:spPr>
                <a:xfrm>
                  <a:off x="4128205" y="3719558"/>
                  <a:ext cx="568606" cy="111431"/>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54" name="Oval 953">
                  <a:extLst>
                    <a:ext uri="{FF2B5EF4-FFF2-40B4-BE49-F238E27FC236}">
                      <a16:creationId xmlns:a16="http://schemas.microsoft.com/office/drawing/2014/main" id="{96CC10B3-D82A-D340-B795-8505902BBB5B}"/>
                    </a:ext>
                  </a:extLst>
                </p:cNvPr>
                <p:cNvSpPr/>
                <p:nvPr/>
              </p:nvSpPr>
              <p:spPr>
                <a:xfrm>
                  <a:off x="4128205" y="3605704"/>
                  <a:ext cx="568606" cy="225286"/>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55" name="Straight Connector 954">
                  <a:extLst>
                    <a:ext uri="{FF2B5EF4-FFF2-40B4-BE49-F238E27FC236}">
                      <a16:creationId xmlns:a16="http://schemas.microsoft.com/office/drawing/2014/main" id="{3B133DA9-A713-2849-A8D7-EDE46E681761}"/>
                    </a:ext>
                  </a:extLst>
                </p:cNvPr>
                <p:cNvCxnSpPr/>
                <p:nvPr/>
              </p:nvCxnSpPr>
              <p:spPr>
                <a:xfrm>
                  <a:off x="4696811" y="3719558"/>
                  <a:ext cx="0" cy="111431"/>
                </a:xfrm>
                <a:prstGeom prst="line">
                  <a:avLst/>
                </a:prstGeom>
                <a:noFill/>
                <a:ln w="6350" cap="flat" cmpd="sng" algn="ctr">
                  <a:solidFill>
                    <a:srgbClr val="000000"/>
                  </a:solidFill>
                  <a:prstDash val="solid"/>
                </a:ln>
                <a:effectLst/>
              </p:spPr>
            </p:cxnSp>
            <p:cxnSp>
              <p:nvCxnSpPr>
                <p:cNvPr id="956" name="Straight Connector 955">
                  <a:extLst>
                    <a:ext uri="{FF2B5EF4-FFF2-40B4-BE49-F238E27FC236}">
                      <a16:creationId xmlns:a16="http://schemas.microsoft.com/office/drawing/2014/main" id="{BC22357C-1B49-FD47-A8E1-4EE9363277E0}"/>
                    </a:ext>
                  </a:extLst>
                </p:cNvPr>
                <p:cNvCxnSpPr/>
                <p:nvPr/>
              </p:nvCxnSpPr>
              <p:spPr>
                <a:xfrm>
                  <a:off x="4128205" y="3719558"/>
                  <a:ext cx="0" cy="111431"/>
                </a:xfrm>
                <a:prstGeom prst="line">
                  <a:avLst/>
                </a:prstGeom>
                <a:noFill/>
                <a:ln w="6350" cap="flat" cmpd="sng" algn="ctr">
                  <a:solidFill>
                    <a:srgbClr val="000000"/>
                  </a:solidFill>
                  <a:prstDash val="solid"/>
                </a:ln>
                <a:effectLst/>
              </p:spPr>
            </p:cxnSp>
          </p:grpSp>
          <p:sp>
            <p:nvSpPr>
              <p:cNvPr id="940" name="Rectangle 939">
                <a:extLst>
                  <a:ext uri="{FF2B5EF4-FFF2-40B4-BE49-F238E27FC236}">
                    <a16:creationId xmlns:a16="http://schemas.microsoft.com/office/drawing/2014/main" id="{8A75ED0D-201E-C349-9238-A2D94F02D3E1}"/>
                  </a:ext>
                </a:extLst>
              </p:cNvPr>
              <p:cNvSpPr/>
              <p:nvPr/>
            </p:nvSpPr>
            <p:spPr bwMode="auto">
              <a:xfrm>
                <a:off x="8284895" y="4904436"/>
                <a:ext cx="496888" cy="473104"/>
              </a:xfrm>
              <a:prstGeom prst="rect">
                <a:avLst/>
              </a:prstGeom>
              <a:gradFill rotWithShape="1">
                <a:gsLst>
                  <a:gs pos="100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941" name="Straight Connector 940">
                <a:extLst>
                  <a:ext uri="{FF2B5EF4-FFF2-40B4-BE49-F238E27FC236}">
                    <a16:creationId xmlns:a16="http://schemas.microsoft.com/office/drawing/2014/main" id="{690B7076-D7BF-A64B-A741-7A1AB99BC7BD}"/>
                  </a:ext>
                </a:extLst>
              </p:cNvPr>
              <p:cNvCxnSpPr>
                <a:cxnSpLocks/>
                <a:stCxn id="945" idx="2"/>
              </p:cNvCxnSpPr>
              <p:nvPr/>
            </p:nvCxnSpPr>
            <p:spPr bwMode="auto">
              <a:xfrm flipH="1">
                <a:off x="8278546" y="4418446"/>
                <a:ext cx="3174" cy="1049581"/>
              </a:xfrm>
              <a:prstGeom prst="line">
                <a:avLst/>
              </a:prstGeom>
              <a:noFill/>
              <a:ln w="3175" cap="flat" cmpd="sng" algn="ctr">
                <a:solidFill>
                  <a:srgbClr val="000000"/>
                </a:solidFill>
                <a:prstDash val="sysDash"/>
              </a:ln>
              <a:effectLst/>
            </p:spPr>
          </p:cxnSp>
          <p:grpSp>
            <p:nvGrpSpPr>
              <p:cNvPr id="942" name="Group 622">
                <a:extLst>
                  <a:ext uri="{FF2B5EF4-FFF2-40B4-BE49-F238E27FC236}">
                    <a16:creationId xmlns:a16="http://schemas.microsoft.com/office/drawing/2014/main" id="{536C1E87-C19D-B549-A398-BDAA53318FF3}"/>
                  </a:ext>
                </a:extLst>
              </p:cNvPr>
              <p:cNvGrpSpPr>
                <a:grpSpLocks/>
              </p:cNvGrpSpPr>
              <p:nvPr/>
            </p:nvGrpSpPr>
            <p:grpSpPr bwMode="auto">
              <a:xfrm>
                <a:off x="8281058" y="4329565"/>
                <a:ext cx="503828" cy="248522"/>
                <a:chOff x="2183302" y="1564542"/>
                <a:chExt cx="1200154" cy="440314"/>
              </a:xfrm>
            </p:grpSpPr>
            <p:sp>
              <p:nvSpPr>
                <p:cNvPr id="943" name="Oval 942">
                  <a:extLst>
                    <a:ext uri="{FF2B5EF4-FFF2-40B4-BE49-F238E27FC236}">
                      <a16:creationId xmlns:a16="http://schemas.microsoft.com/office/drawing/2014/main" id="{2FA609ED-2E63-804A-8736-890A528B12F8}"/>
                    </a:ext>
                  </a:extLst>
                </p:cNvPr>
                <p:cNvSpPr/>
                <p:nvPr/>
              </p:nvSpPr>
              <p:spPr bwMode="auto">
                <a:xfrm flipV="1">
                  <a:off x="2188662" y="1691075"/>
                  <a:ext cx="1194966" cy="315014"/>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mn-ea"/>
                    <a:cs typeface="+mn-cs"/>
                  </a:endParaRPr>
                </a:p>
              </p:txBody>
            </p:sp>
            <p:sp>
              <p:nvSpPr>
                <p:cNvPr id="944" name="Rectangle 943">
                  <a:extLst>
                    <a:ext uri="{FF2B5EF4-FFF2-40B4-BE49-F238E27FC236}">
                      <a16:creationId xmlns:a16="http://schemas.microsoft.com/office/drawing/2014/main" id="{355D3E63-F907-0E45-8C46-4E02D5408E65}"/>
                    </a:ext>
                  </a:extLst>
                </p:cNvPr>
                <p:cNvSpPr/>
                <p:nvPr/>
              </p:nvSpPr>
              <p:spPr bwMode="auto">
                <a:xfrm>
                  <a:off x="2184879" y="1736077"/>
                  <a:ext cx="1198749" cy="112505"/>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45" name="Oval 944">
                  <a:extLst>
                    <a:ext uri="{FF2B5EF4-FFF2-40B4-BE49-F238E27FC236}">
                      <a16:creationId xmlns:a16="http://schemas.microsoft.com/office/drawing/2014/main" id="{575934DF-B322-274A-92BC-3407CBF59474}"/>
                    </a:ext>
                  </a:extLst>
                </p:cNvPr>
                <p:cNvSpPr>
                  <a:spLocks noChangeArrowheads="1"/>
                </p:cNvSpPr>
                <p:nvPr/>
              </p:nvSpPr>
              <p:spPr bwMode="auto">
                <a:xfrm flipV="1">
                  <a:off x="2184879" y="1564508"/>
                  <a:ext cx="1194966" cy="315014"/>
                </a:xfrm>
                <a:prstGeom prst="ellipse">
                  <a:avLst/>
                </a:prstGeom>
                <a:solidFill>
                  <a:srgbClr val="BFBFBF"/>
                </a:solidFill>
                <a:ln w="6350">
                  <a:solidFill>
                    <a:srgbClr val="000000"/>
                  </a:solidFill>
                  <a:round/>
                  <a:headEnd/>
                  <a:tailE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a:ea typeface="ＭＳ Ｐゴシック" panose="020B0600070205080204" pitchFamily="34" charset="-128"/>
                    <a:cs typeface="+mn-cs"/>
                  </a:endParaRPr>
                </a:p>
              </p:txBody>
            </p:sp>
            <p:sp>
              <p:nvSpPr>
                <p:cNvPr id="946" name="Freeform 945">
                  <a:extLst>
                    <a:ext uri="{FF2B5EF4-FFF2-40B4-BE49-F238E27FC236}">
                      <a16:creationId xmlns:a16="http://schemas.microsoft.com/office/drawing/2014/main" id="{CBF18B9D-FBE2-C54E-A32D-C409E6C62912}"/>
                    </a:ext>
                  </a:extLst>
                </p:cNvPr>
                <p:cNvSpPr/>
                <p:nvPr/>
              </p:nvSpPr>
              <p:spPr bwMode="auto">
                <a:xfrm>
                  <a:off x="2491185" y="1671388"/>
                  <a:ext cx="582357" cy="15750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sp>
              <p:nvSpPr>
                <p:cNvPr id="947" name="Freeform 946">
                  <a:extLst>
                    <a:ext uri="{FF2B5EF4-FFF2-40B4-BE49-F238E27FC236}">
                      <a16:creationId xmlns:a16="http://schemas.microsoft.com/office/drawing/2014/main" id="{E96DBFA6-2771-A54D-B845-79612A3939C1}"/>
                    </a:ext>
                  </a:extLst>
                </p:cNvPr>
                <p:cNvSpPr>
                  <a:spLocks/>
                </p:cNvSpPr>
                <p:nvPr/>
              </p:nvSpPr>
              <p:spPr bwMode="auto">
                <a:xfrm>
                  <a:off x="2430680" y="1629198"/>
                  <a:ext cx="703366" cy="112505"/>
                </a:xfrm>
                <a:custGeom>
                  <a:avLst/>
                  <a:gdLst>
                    <a:gd name="T0" fmla="*/ 0 w 3723451"/>
                    <a:gd name="T1" fmla="*/ 27524 h 932950"/>
                    <a:gd name="T2" fmla="*/ 123762 w 3723451"/>
                    <a:gd name="T3" fmla="*/ 324 h 932950"/>
                    <a:gd name="T4" fmla="*/ 350560 w 3723451"/>
                    <a:gd name="T5" fmla="*/ 62775 h 932950"/>
                    <a:gd name="T6" fmla="*/ 566927 w 3723451"/>
                    <a:gd name="T7" fmla="*/ 0 h 932950"/>
                    <a:gd name="T8" fmla="*/ 703366 w 3723451"/>
                    <a:gd name="T9" fmla="*/ 24980 h 932950"/>
                    <a:gd name="T10" fmla="*/ 601856 w 3723451"/>
                    <a:gd name="T11" fmla="*/ 55698 h 932950"/>
                    <a:gd name="T12" fmla="*/ 569173 w 3723451"/>
                    <a:gd name="T13" fmla="*/ 47416 h 932950"/>
                    <a:gd name="T14" fmla="*/ 354544 w 3723451"/>
                    <a:gd name="T15" fmla="*/ 112505 h 932950"/>
                    <a:gd name="T16" fmla="*/ 134425 w 3723451"/>
                    <a:gd name="T17" fmla="*/ 49811 h 932950"/>
                    <a:gd name="T18" fmla="*/ 98836 w 3723451"/>
                    <a:gd name="T19" fmla="*/ 56577 h 932950"/>
                    <a:gd name="T20" fmla="*/ 0 w 3723451"/>
                    <a:gd name="T21" fmla="*/ 27524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48" name="Freeform 947">
                  <a:extLst>
                    <a:ext uri="{FF2B5EF4-FFF2-40B4-BE49-F238E27FC236}">
                      <a16:creationId xmlns:a16="http://schemas.microsoft.com/office/drawing/2014/main" id="{02B4EA66-7954-AA46-ABFF-843F0F913933}"/>
                    </a:ext>
                  </a:extLst>
                </p:cNvPr>
                <p:cNvSpPr>
                  <a:spLocks/>
                </p:cNvSpPr>
                <p:nvPr/>
              </p:nvSpPr>
              <p:spPr bwMode="auto">
                <a:xfrm>
                  <a:off x="2892028" y="1724827"/>
                  <a:ext cx="260925" cy="95629"/>
                </a:xfrm>
                <a:custGeom>
                  <a:avLst/>
                  <a:gdLst>
                    <a:gd name="T0" fmla="*/ 0 w 1366596"/>
                    <a:gd name="T1" fmla="*/ 0 h 809868"/>
                    <a:gd name="T2" fmla="*/ 260925 w 1366596"/>
                    <a:gd name="T3" fmla="*/ 73895 h 809868"/>
                    <a:gd name="T4" fmla="*/ 165165 w 1366596"/>
                    <a:gd name="T5" fmla="*/ 95629 h 809868"/>
                    <a:gd name="T6" fmla="*/ 878 w 1366596"/>
                    <a:gd name="T7" fmla="*/ 50531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49" name="Freeform 948">
                  <a:extLst>
                    <a:ext uri="{FF2B5EF4-FFF2-40B4-BE49-F238E27FC236}">
                      <a16:creationId xmlns:a16="http://schemas.microsoft.com/office/drawing/2014/main" id="{F20F445F-471B-7448-AAA1-96643F81BE1A}"/>
                    </a:ext>
                  </a:extLst>
                </p:cNvPr>
                <p:cNvSpPr>
                  <a:spLocks/>
                </p:cNvSpPr>
                <p:nvPr/>
              </p:nvSpPr>
              <p:spPr bwMode="auto">
                <a:xfrm>
                  <a:off x="2419334" y="1727640"/>
                  <a:ext cx="253364" cy="92816"/>
                </a:xfrm>
                <a:custGeom>
                  <a:avLst/>
                  <a:gdLst>
                    <a:gd name="T0" fmla="*/ 249905 w 1348191"/>
                    <a:gd name="T1" fmla="*/ 0 h 791462"/>
                    <a:gd name="T2" fmla="*/ 253364 w 1348191"/>
                    <a:gd name="T3" fmla="*/ 44789 h 791462"/>
                    <a:gd name="T4" fmla="*/ 91661 w 1348191"/>
                    <a:gd name="T5" fmla="*/ 92816 h 791462"/>
                    <a:gd name="T6" fmla="*/ 0 w 1348191"/>
                    <a:gd name="T7" fmla="*/ 71770 h 791462"/>
                    <a:gd name="T8" fmla="*/ 24990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cap="flat" cmpd="sng">
                      <a:solidFill>
                        <a:srgbClr val="000000"/>
                      </a:solidFill>
                      <a:prstDash val="solid"/>
                      <a:round/>
                      <a:headEnd/>
                      <a:tailE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950" name="Straight Connector 949">
                  <a:extLst>
                    <a:ext uri="{FF2B5EF4-FFF2-40B4-BE49-F238E27FC236}">
                      <a16:creationId xmlns:a16="http://schemas.microsoft.com/office/drawing/2014/main" id="{4BDF3FD2-413B-0D4C-9A59-50D44FBEA121}"/>
                    </a:ext>
                  </a:extLst>
                </p:cNvPr>
                <p:cNvCxnSpPr>
                  <a:cxnSpLocks noChangeShapeType="1"/>
                  <a:endCxn id="945" idx="2"/>
                </p:cNvCxnSpPr>
                <p:nvPr/>
              </p:nvCxnSpPr>
              <p:spPr bwMode="auto">
                <a:xfrm flipH="1" flipV="1">
                  <a:off x="2184879" y="1722015"/>
                  <a:ext cx="3783" cy="120942"/>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51" name="Straight Connector 950">
                  <a:extLst>
                    <a:ext uri="{FF2B5EF4-FFF2-40B4-BE49-F238E27FC236}">
                      <a16:creationId xmlns:a16="http://schemas.microsoft.com/office/drawing/2014/main" id="{71DA60AE-C589-FA44-94AB-B21A49C15239}"/>
                    </a:ext>
                  </a:extLst>
                </p:cNvPr>
                <p:cNvCxnSpPr>
                  <a:cxnSpLocks noChangeShapeType="1"/>
                </p:cNvCxnSpPr>
                <p:nvPr/>
              </p:nvCxnSpPr>
              <p:spPr bwMode="auto">
                <a:xfrm flipH="1" flipV="1">
                  <a:off x="3379845" y="1730452"/>
                  <a:ext cx="3783" cy="120944"/>
                </a:xfrm>
                <a:prstGeom prst="line">
                  <a:avLst/>
                </a:prstGeom>
                <a:noFill/>
                <a:ln w="6350">
                  <a:solidFill>
                    <a:srgbClr val="000000"/>
                  </a:solidFill>
                  <a:round/>
                  <a:headEnd/>
                  <a:tailE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grpSp>
        <p:nvGrpSpPr>
          <p:cNvPr id="1043" name="Group 1042">
            <a:extLst>
              <a:ext uri="{FF2B5EF4-FFF2-40B4-BE49-F238E27FC236}">
                <a16:creationId xmlns:a16="http://schemas.microsoft.com/office/drawing/2014/main" id="{B5756541-DE04-D343-ADA3-E578917497B6}"/>
              </a:ext>
            </a:extLst>
          </p:cNvPr>
          <p:cNvGrpSpPr>
            <a:grpSpLocks/>
          </p:cNvGrpSpPr>
          <p:nvPr/>
        </p:nvGrpSpPr>
        <p:grpSpPr bwMode="auto">
          <a:xfrm>
            <a:off x="3765336" y="4727644"/>
            <a:ext cx="4981829" cy="693736"/>
            <a:chOff x="2055070" y="4690247"/>
            <a:chExt cx="4980938" cy="694338"/>
          </a:xfrm>
        </p:grpSpPr>
        <p:grpSp>
          <p:nvGrpSpPr>
            <p:cNvPr id="1044" name="Group 554">
              <a:extLst>
                <a:ext uri="{FF2B5EF4-FFF2-40B4-BE49-F238E27FC236}">
                  <a16:creationId xmlns:a16="http://schemas.microsoft.com/office/drawing/2014/main" id="{368CBAA7-B3CD-B447-8953-FE800957AF6D}"/>
                </a:ext>
              </a:extLst>
            </p:cNvPr>
            <p:cNvGrpSpPr>
              <a:grpSpLocks/>
            </p:cNvGrpSpPr>
            <p:nvPr/>
          </p:nvGrpSpPr>
          <p:grpSpPr bwMode="auto">
            <a:xfrm>
              <a:off x="3621810" y="5055687"/>
              <a:ext cx="428216" cy="328897"/>
              <a:chOff x="2948176" y="3912858"/>
              <a:chExt cx="428535" cy="329059"/>
            </a:xfrm>
          </p:grpSpPr>
          <p:sp>
            <p:nvSpPr>
              <p:cNvPr id="1065" name="Rectangle 1064">
                <a:extLst>
                  <a:ext uri="{FF2B5EF4-FFF2-40B4-BE49-F238E27FC236}">
                    <a16:creationId xmlns:a16="http://schemas.microsoft.com/office/drawing/2014/main" id="{C71DD82B-ED54-9D40-848F-40B6802EC749}"/>
                  </a:ext>
                </a:extLst>
              </p:cNvPr>
              <p:cNvSpPr/>
              <p:nvPr/>
            </p:nvSpPr>
            <p:spPr>
              <a:xfrm>
                <a:off x="2951022" y="3912858"/>
                <a:ext cx="425689" cy="32905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66" name="Straight Connector 1065">
                <a:extLst>
                  <a:ext uri="{FF2B5EF4-FFF2-40B4-BE49-F238E27FC236}">
                    <a16:creationId xmlns:a16="http://schemas.microsoft.com/office/drawing/2014/main" id="{5A2CCD06-A52B-594C-895E-DE5616109835}"/>
                  </a:ext>
                </a:extLst>
              </p:cNvPr>
              <p:cNvCxnSpPr/>
              <p:nvPr/>
            </p:nvCxnSpPr>
            <p:spPr>
              <a:xfrm>
                <a:off x="2948177" y="4005058"/>
                <a:ext cx="425689" cy="0"/>
              </a:xfrm>
              <a:prstGeom prst="line">
                <a:avLst/>
              </a:prstGeom>
              <a:noFill/>
              <a:ln w="3175" cap="flat" cmpd="sng" algn="ctr">
                <a:solidFill>
                  <a:srgbClr val="CC0000"/>
                </a:solidFill>
                <a:prstDash val="solid"/>
              </a:ln>
              <a:effectLst/>
            </p:spPr>
          </p:cxnSp>
          <p:cxnSp>
            <p:nvCxnSpPr>
              <p:cNvPr id="1067" name="Straight Connector 1066">
                <a:extLst>
                  <a:ext uri="{FF2B5EF4-FFF2-40B4-BE49-F238E27FC236}">
                    <a16:creationId xmlns:a16="http://schemas.microsoft.com/office/drawing/2014/main" id="{CAE78986-A47E-684D-AC0D-81B0C9B79A88}"/>
                  </a:ext>
                </a:extLst>
              </p:cNvPr>
              <p:cNvCxnSpPr/>
              <p:nvPr/>
            </p:nvCxnSpPr>
            <p:spPr>
              <a:xfrm>
                <a:off x="2948176" y="4068645"/>
                <a:ext cx="425689" cy="0"/>
              </a:xfrm>
              <a:prstGeom prst="line">
                <a:avLst/>
              </a:prstGeom>
              <a:noFill/>
              <a:ln w="3175" cap="flat" cmpd="sng" algn="ctr">
                <a:solidFill>
                  <a:srgbClr val="CC0000"/>
                </a:solidFill>
                <a:prstDash val="solid"/>
              </a:ln>
              <a:effectLst/>
            </p:spPr>
          </p:cxnSp>
          <p:cxnSp>
            <p:nvCxnSpPr>
              <p:cNvPr id="1068" name="Straight Connector 1067">
                <a:extLst>
                  <a:ext uri="{FF2B5EF4-FFF2-40B4-BE49-F238E27FC236}">
                    <a16:creationId xmlns:a16="http://schemas.microsoft.com/office/drawing/2014/main" id="{CEA4CB24-3526-B94F-BDC2-D6FC123FF46E}"/>
                  </a:ext>
                </a:extLst>
              </p:cNvPr>
              <p:cNvCxnSpPr>
                <a:stCxn id="1065" idx="2"/>
              </p:cNvCxnSpPr>
              <p:nvPr/>
            </p:nvCxnSpPr>
            <p:spPr>
              <a:xfrm flipH="1" flipV="1">
                <a:off x="3162278" y="4005058"/>
                <a:ext cx="1589" cy="236859"/>
              </a:xfrm>
              <a:prstGeom prst="line">
                <a:avLst/>
              </a:prstGeom>
              <a:noFill/>
              <a:ln w="3175" cap="flat" cmpd="sng" algn="ctr">
                <a:solidFill>
                  <a:srgbClr val="CC0000"/>
                </a:solidFill>
                <a:prstDash val="solid"/>
              </a:ln>
              <a:effectLst/>
            </p:spPr>
          </p:cxnSp>
        </p:grpSp>
        <p:grpSp>
          <p:nvGrpSpPr>
            <p:cNvPr id="1045" name="Group 582">
              <a:extLst>
                <a:ext uri="{FF2B5EF4-FFF2-40B4-BE49-F238E27FC236}">
                  <a16:creationId xmlns:a16="http://schemas.microsoft.com/office/drawing/2014/main" id="{813A6CA3-90B1-754D-8C2A-B486DE6440EC}"/>
                </a:ext>
              </a:extLst>
            </p:cNvPr>
            <p:cNvGrpSpPr>
              <a:grpSpLocks/>
            </p:cNvGrpSpPr>
            <p:nvPr/>
          </p:nvGrpSpPr>
          <p:grpSpPr bwMode="auto">
            <a:xfrm>
              <a:off x="4404307" y="5055687"/>
              <a:ext cx="429383" cy="328898"/>
              <a:chOff x="2948037" y="3912924"/>
              <a:chExt cx="429703" cy="329060"/>
            </a:xfrm>
          </p:grpSpPr>
          <p:sp>
            <p:nvSpPr>
              <p:cNvPr id="1061" name="Rectangle 1060">
                <a:extLst>
                  <a:ext uri="{FF2B5EF4-FFF2-40B4-BE49-F238E27FC236}">
                    <a16:creationId xmlns:a16="http://schemas.microsoft.com/office/drawing/2014/main" id="{CDA497B5-1F53-4B4A-B52C-8AF25ACDEA7D}"/>
                  </a:ext>
                </a:extLst>
              </p:cNvPr>
              <p:cNvSpPr/>
              <p:nvPr/>
            </p:nvSpPr>
            <p:spPr>
              <a:xfrm>
                <a:off x="2950882" y="3912924"/>
                <a:ext cx="425689" cy="32905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62" name="Straight Connector 1061">
                <a:extLst>
                  <a:ext uri="{FF2B5EF4-FFF2-40B4-BE49-F238E27FC236}">
                    <a16:creationId xmlns:a16="http://schemas.microsoft.com/office/drawing/2014/main" id="{1FEFA7AF-47D6-9044-B6BA-FCC567BC9B9F}"/>
                  </a:ext>
                </a:extLst>
              </p:cNvPr>
              <p:cNvCxnSpPr/>
              <p:nvPr/>
            </p:nvCxnSpPr>
            <p:spPr>
              <a:xfrm>
                <a:off x="2952051" y="4005125"/>
                <a:ext cx="425689" cy="0"/>
              </a:xfrm>
              <a:prstGeom prst="line">
                <a:avLst/>
              </a:prstGeom>
              <a:noFill/>
              <a:ln w="3175" cap="flat" cmpd="sng" algn="ctr">
                <a:solidFill>
                  <a:srgbClr val="CC0000"/>
                </a:solidFill>
                <a:prstDash val="solid"/>
              </a:ln>
              <a:effectLst/>
            </p:spPr>
          </p:cxnSp>
          <p:cxnSp>
            <p:nvCxnSpPr>
              <p:cNvPr id="1063" name="Straight Connector 1062">
                <a:extLst>
                  <a:ext uri="{FF2B5EF4-FFF2-40B4-BE49-F238E27FC236}">
                    <a16:creationId xmlns:a16="http://schemas.microsoft.com/office/drawing/2014/main" id="{F2F3585A-E53E-A040-84F7-9123881B9F28}"/>
                  </a:ext>
                </a:extLst>
              </p:cNvPr>
              <p:cNvCxnSpPr/>
              <p:nvPr/>
            </p:nvCxnSpPr>
            <p:spPr>
              <a:xfrm>
                <a:off x="2948037" y="4068711"/>
                <a:ext cx="425689" cy="0"/>
              </a:xfrm>
              <a:prstGeom prst="line">
                <a:avLst/>
              </a:prstGeom>
              <a:noFill/>
              <a:ln w="3175" cap="flat" cmpd="sng" algn="ctr">
                <a:solidFill>
                  <a:srgbClr val="CC0000"/>
                </a:solidFill>
                <a:prstDash val="solid"/>
              </a:ln>
              <a:effectLst/>
            </p:spPr>
          </p:cxnSp>
          <p:cxnSp>
            <p:nvCxnSpPr>
              <p:cNvPr id="1064" name="Straight Connector 1063">
                <a:extLst>
                  <a:ext uri="{FF2B5EF4-FFF2-40B4-BE49-F238E27FC236}">
                    <a16:creationId xmlns:a16="http://schemas.microsoft.com/office/drawing/2014/main" id="{F72283CD-AFD3-8E4E-9857-F6D589080734}"/>
                  </a:ext>
                </a:extLst>
              </p:cNvPr>
              <p:cNvCxnSpPr>
                <a:stCxn id="1061" idx="2"/>
              </p:cNvCxnSpPr>
              <p:nvPr/>
            </p:nvCxnSpPr>
            <p:spPr>
              <a:xfrm flipH="1" flipV="1">
                <a:off x="3162139" y="4005125"/>
                <a:ext cx="1588" cy="236859"/>
              </a:xfrm>
              <a:prstGeom prst="line">
                <a:avLst/>
              </a:prstGeom>
              <a:noFill/>
              <a:ln w="3175" cap="flat" cmpd="sng" algn="ctr">
                <a:solidFill>
                  <a:srgbClr val="CC0000"/>
                </a:solidFill>
                <a:prstDash val="solid"/>
              </a:ln>
              <a:effectLst/>
            </p:spPr>
          </p:cxnSp>
        </p:grpSp>
        <p:grpSp>
          <p:nvGrpSpPr>
            <p:cNvPr id="1046" name="Group 609">
              <a:extLst>
                <a:ext uri="{FF2B5EF4-FFF2-40B4-BE49-F238E27FC236}">
                  <a16:creationId xmlns:a16="http://schemas.microsoft.com/office/drawing/2014/main" id="{89D38A41-C0E7-004E-889C-35371BDB4904}"/>
                </a:ext>
              </a:extLst>
            </p:cNvPr>
            <p:cNvGrpSpPr>
              <a:grpSpLocks/>
            </p:cNvGrpSpPr>
            <p:nvPr/>
          </p:nvGrpSpPr>
          <p:grpSpPr bwMode="auto">
            <a:xfrm>
              <a:off x="5611440" y="5052513"/>
              <a:ext cx="430135" cy="328897"/>
              <a:chOff x="2951837" y="3912722"/>
              <a:chExt cx="430454" cy="329058"/>
            </a:xfrm>
          </p:grpSpPr>
          <p:sp>
            <p:nvSpPr>
              <p:cNvPr id="1057" name="Rectangle 1056">
                <a:extLst>
                  <a:ext uri="{FF2B5EF4-FFF2-40B4-BE49-F238E27FC236}">
                    <a16:creationId xmlns:a16="http://schemas.microsoft.com/office/drawing/2014/main" id="{7E038D77-DD73-D34F-AE34-D667F6E9B9F0}"/>
                  </a:ext>
                </a:extLst>
              </p:cNvPr>
              <p:cNvSpPr/>
              <p:nvPr/>
            </p:nvSpPr>
            <p:spPr>
              <a:xfrm>
                <a:off x="2956602" y="3912722"/>
                <a:ext cx="425689" cy="329058"/>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58" name="Straight Connector 1057">
                <a:extLst>
                  <a:ext uri="{FF2B5EF4-FFF2-40B4-BE49-F238E27FC236}">
                    <a16:creationId xmlns:a16="http://schemas.microsoft.com/office/drawing/2014/main" id="{D2968903-9149-5948-9F49-8F05AE95D6F0}"/>
                  </a:ext>
                </a:extLst>
              </p:cNvPr>
              <p:cNvCxnSpPr/>
              <p:nvPr/>
            </p:nvCxnSpPr>
            <p:spPr>
              <a:xfrm>
                <a:off x="2951837" y="4004922"/>
                <a:ext cx="425689" cy="0"/>
              </a:xfrm>
              <a:prstGeom prst="line">
                <a:avLst/>
              </a:prstGeom>
              <a:noFill/>
              <a:ln w="3175" cap="flat" cmpd="sng" algn="ctr">
                <a:solidFill>
                  <a:srgbClr val="CC0000"/>
                </a:solidFill>
                <a:prstDash val="solid"/>
              </a:ln>
              <a:effectLst/>
            </p:spPr>
          </p:cxnSp>
          <p:cxnSp>
            <p:nvCxnSpPr>
              <p:cNvPr id="1059" name="Straight Connector 1058">
                <a:extLst>
                  <a:ext uri="{FF2B5EF4-FFF2-40B4-BE49-F238E27FC236}">
                    <a16:creationId xmlns:a16="http://schemas.microsoft.com/office/drawing/2014/main" id="{6B45A1AF-6B67-DD42-AEDE-F73D064563E4}"/>
                  </a:ext>
                </a:extLst>
              </p:cNvPr>
              <p:cNvCxnSpPr/>
              <p:nvPr/>
            </p:nvCxnSpPr>
            <p:spPr>
              <a:xfrm>
                <a:off x="2955849" y="4068509"/>
                <a:ext cx="425689" cy="0"/>
              </a:xfrm>
              <a:prstGeom prst="line">
                <a:avLst/>
              </a:prstGeom>
              <a:noFill/>
              <a:ln w="3175" cap="flat" cmpd="sng" algn="ctr">
                <a:solidFill>
                  <a:srgbClr val="CC0000"/>
                </a:solidFill>
                <a:prstDash val="solid"/>
              </a:ln>
              <a:effectLst/>
            </p:spPr>
          </p:cxnSp>
          <p:cxnSp>
            <p:nvCxnSpPr>
              <p:cNvPr id="1060" name="Straight Connector 1059">
                <a:extLst>
                  <a:ext uri="{FF2B5EF4-FFF2-40B4-BE49-F238E27FC236}">
                    <a16:creationId xmlns:a16="http://schemas.microsoft.com/office/drawing/2014/main" id="{0FF66FC3-DA6A-CB44-8117-4648AAEC93ED}"/>
                  </a:ext>
                </a:extLst>
              </p:cNvPr>
              <p:cNvCxnSpPr>
                <a:stCxn id="1057" idx="2"/>
              </p:cNvCxnSpPr>
              <p:nvPr/>
            </p:nvCxnSpPr>
            <p:spPr>
              <a:xfrm flipH="1" flipV="1">
                <a:off x="3167858" y="4004922"/>
                <a:ext cx="1588" cy="236858"/>
              </a:xfrm>
              <a:prstGeom prst="line">
                <a:avLst/>
              </a:prstGeom>
              <a:noFill/>
              <a:ln w="3175" cap="flat" cmpd="sng" algn="ctr">
                <a:solidFill>
                  <a:srgbClr val="CC0000"/>
                </a:solidFill>
                <a:prstDash val="solid"/>
              </a:ln>
              <a:effectLst/>
            </p:spPr>
          </p:cxnSp>
        </p:grpSp>
        <p:grpSp>
          <p:nvGrpSpPr>
            <p:cNvPr id="1047" name="Group 636">
              <a:extLst>
                <a:ext uri="{FF2B5EF4-FFF2-40B4-BE49-F238E27FC236}">
                  <a16:creationId xmlns:a16="http://schemas.microsoft.com/office/drawing/2014/main" id="{6DF58C37-21E3-AF4F-B080-530FD985E91D}"/>
                </a:ext>
              </a:extLst>
            </p:cNvPr>
            <p:cNvGrpSpPr>
              <a:grpSpLocks/>
            </p:cNvGrpSpPr>
            <p:nvPr/>
          </p:nvGrpSpPr>
          <p:grpSpPr bwMode="auto">
            <a:xfrm>
              <a:off x="6605874" y="5046158"/>
              <a:ext cx="430134" cy="328898"/>
              <a:chOff x="2955740" y="3913102"/>
              <a:chExt cx="430453" cy="328747"/>
            </a:xfrm>
          </p:grpSpPr>
          <p:sp>
            <p:nvSpPr>
              <p:cNvPr id="1053" name="Rectangle 1052">
                <a:extLst>
                  <a:ext uri="{FF2B5EF4-FFF2-40B4-BE49-F238E27FC236}">
                    <a16:creationId xmlns:a16="http://schemas.microsoft.com/office/drawing/2014/main" id="{F4182402-0285-CD46-9828-6534BE97D257}"/>
                  </a:ext>
                </a:extLst>
              </p:cNvPr>
              <p:cNvSpPr/>
              <p:nvPr/>
            </p:nvSpPr>
            <p:spPr>
              <a:xfrm>
                <a:off x="2960504" y="3913102"/>
                <a:ext cx="425689" cy="328747"/>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54" name="Straight Connector 1053">
                <a:extLst>
                  <a:ext uri="{FF2B5EF4-FFF2-40B4-BE49-F238E27FC236}">
                    <a16:creationId xmlns:a16="http://schemas.microsoft.com/office/drawing/2014/main" id="{D14A7BEB-C638-0A47-B8DE-352AFA82413E}"/>
                  </a:ext>
                </a:extLst>
              </p:cNvPr>
              <p:cNvCxnSpPr/>
              <p:nvPr/>
            </p:nvCxnSpPr>
            <p:spPr>
              <a:xfrm>
                <a:off x="2955740" y="4005215"/>
                <a:ext cx="425689" cy="0"/>
              </a:xfrm>
              <a:prstGeom prst="line">
                <a:avLst/>
              </a:prstGeom>
              <a:noFill/>
              <a:ln w="3175" cap="flat" cmpd="sng" algn="ctr">
                <a:solidFill>
                  <a:srgbClr val="CC0000"/>
                </a:solidFill>
                <a:prstDash val="solid"/>
              </a:ln>
              <a:effectLst/>
            </p:spPr>
          </p:cxnSp>
          <p:cxnSp>
            <p:nvCxnSpPr>
              <p:cNvPr id="1055" name="Straight Connector 1054">
                <a:extLst>
                  <a:ext uri="{FF2B5EF4-FFF2-40B4-BE49-F238E27FC236}">
                    <a16:creationId xmlns:a16="http://schemas.microsoft.com/office/drawing/2014/main" id="{F02DD2C2-E65E-7E4C-B479-635D130D51D4}"/>
                  </a:ext>
                </a:extLst>
              </p:cNvPr>
              <p:cNvCxnSpPr/>
              <p:nvPr/>
            </p:nvCxnSpPr>
            <p:spPr>
              <a:xfrm>
                <a:off x="2959751" y="4067152"/>
                <a:ext cx="425689" cy="0"/>
              </a:xfrm>
              <a:prstGeom prst="line">
                <a:avLst/>
              </a:prstGeom>
              <a:noFill/>
              <a:ln w="3175" cap="flat" cmpd="sng" algn="ctr">
                <a:solidFill>
                  <a:srgbClr val="CC0000"/>
                </a:solidFill>
                <a:prstDash val="solid"/>
              </a:ln>
              <a:effectLst/>
            </p:spPr>
          </p:cxnSp>
          <p:cxnSp>
            <p:nvCxnSpPr>
              <p:cNvPr id="1056" name="Straight Connector 1055">
                <a:extLst>
                  <a:ext uri="{FF2B5EF4-FFF2-40B4-BE49-F238E27FC236}">
                    <a16:creationId xmlns:a16="http://schemas.microsoft.com/office/drawing/2014/main" id="{01A054F6-D6ED-F249-8703-213FDF32A722}"/>
                  </a:ext>
                </a:extLst>
              </p:cNvPr>
              <p:cNvCxnSpPr>
                <a:stCxn id="1053" idx="2"/>
              </p:cNvCxnSpPr>
              <p:nvPr/>
            </p:nvCxnSpPr>
            <p:spPr>
              <a:xfrm flipH="1" flipV="1">
                <a:off x="3171761" y="4005215"/>
                <a:ext cx="1588" cy="236634"/>
              </a:xfrm>
              <a:prstGeom prst="line">
                <a:avLst/>
              </a:prstGeom>
              <a:noFill/>
              <a:ln w="3175" cap="flat" cmpd="sng" algn="ctr">
                <a:solidFill>
                  <a:srgbClr val="CC0000"/>
                </a:solidFill>
                <a:prstDash val="solid"/>
              </a:ln>
              <a:effectLst/>
            </p:spPr>
          </p:cxnSp>
        </p:grpSp>
        <p:grpSp>
          <p:nvGrpSpPr>
            <p:cNvPr id="1048" name="Group 554">
              <a:extLst>
                <a:ext uri="{FF2B5EF4-FFF2-40B4-BE49-F238E27FC236}">
                  <a16:creationId xmlns:a16="http://schemas.microsoft.com/office/drawing/2014/main" id="{BAA5C424-578C-0343-914E-B5BD57101FDC}"/>
                </a:ext>
              </a:extLst>
            </p:cNvPr>
            <p:cNvGrpSpPr>
              <a:grpSpLocks/>
            </p:cNvGrpSpPr>
            <p:nvPr/>
          </p:nvGrpSpPr>
          <p:grpSpPr bwMode="auto">
            <a:xfrm>
              <a:off x="2055070" y="4690247"/>
              <a:ext cx="675320" cy="521222"/>
              <a:chOff x="2931664" y="3912603"/>
              <a:chExt cx="430450" cy="329314"/>
            </a:xfrm>
          </p:grpSpPr>
          <p:sp>
            <p:nvSpPr>
              <p:cNvPr id="1049" name="Rectangle 1048">
                <a:extLst>
                  <a:ext uri="{FF2B5EF4-FFF2-40B4-BE49-F238E27FC236}">
                    <a16:creationId xmlns:a16="http://schemas.microsoft.com/office/drawing/2014/main" id="{A0CDA39B-A97A-7842-8A3D-C53D637AE12E}"/>
                  </a:ext>
                </a:extLst>
              </p:cNvPr>
              <p:cNvSpPr/>
              <p:nvPr/>
            </p:nvSpPr>
            <p:spPr>
              <a:xfrm>
                <a:off x="2936722" y="3913607"/>
                <a:ext cx="425923" cy="328266"/>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1050" name="Straight Connector 1049">
                <a:extLst>
                  <a:ext uri="{FF2B5EF4-FFF2-40B4-BE49-F238E27FC236}">
                    <a16:creationId xmlns:a16="http://schemas.microsoft.com/office/drawing/2014/main" id="{779BD574-9352-0A4A-AD81-3425C567CA59}"/>
                  </a:ext>
                </a:extLst>
              </p:cNvPr>
              <p:cNvCxnSpPr/>
              <p:nvPr/>
            </p:nvCxnSpPr>
            <p:spPr>
              <a:xfrm>
                <a:off x="2932675" y="4004959"/>
                <a:ext cx="424911" cy="0"/>
              </a:xfrm>
              <a:prstGeom prst="line">
                <a:avLst/>
              </a:prstGeom>
              <a:noFill/>
              <a:ln w="3175" cap="flat" cmpd="sng" algn="ctr">
                <a:solidFill>
                  <a:srgbClr val="CC0000"/>
                </a:solidFill>
                <a:prstDash val="solid"/>
              </a:ln>
              <a:effectLst/>
            </p:spPr>
          </p:cxnSp>
          <p:cxnSp>
            <p:nvCxnSpPr>
              <p:cNvPr id="1051" name="Straight Connector 1050">
                <a:extLst>
                  <a:ext uri="{FF2B5EF4-FFF2-40B4-BE49-F238E27FC236}">
                    <a16:creationId xmlns:a16="http://schemas.microsoft.com/office/drawing/2014/main" id="{E4722BD0-017E-9C4D-9B3E-BB2C34567D80}"/>
                  </a:ext>
                </a:extLst>
              </p:cNvPr>
              <p:cNvCxnSpPr/>
              <p:nvPr/>
            </p:nvCxnSpPr>
            <p:spPr>
              <a:xfrm>
                <a:off x="2932675" y="4069207"/>
                <a:ext cx="424911" cy="0"/>
              </a:xfrm>
              <a:prstGeom prst="line">
                <a:avLst/>
              </a:prstGeom>
              <a:noFill/>
              <a:ln w="3175" cap="flat" cmpd="sng" algn="ctr">
                <a:solidFill>
                  <a:srgbClr val="CC0000"/>
                </a:solidFill>
                <a:prstDash val="solid"/>
              </a:ln>
              <a:effectLst/>
            </p:spPr>
          </p:cxnSp>
          <p:cxnSp>
            <p:nvCxnSpPr>
              <p:cNvPr id="1052" name="Straight Connector 1051">
                <a:extLst>
                  <a:ext uri="{FF2B5EF4-FFF2-40B4-BE49-F238E27FC236}">
                    <a16:creationId xmlns:a16="http://schemas.microsoft.com/office/drawing/2014/main" id="{BA1C7D13-CACA-DE42-A4BD-9DF0691F3FA5}"/>
                  </a:ext>
                </a:extLst>
              </p:cNvPr>
              <p:cNvCxnSpPr>
                <a:stCxn id="1049" idx="2"/>
              </p:cNvCxnSpPr>
              <p:nvPr/>
            </p:nvCxnSpPr>
            <p:spPr>
              <a:xfrm flipH="1" flipV="1">
                <a:off x="3148166" y="4004959"/>
                <a:ext cx="1011" cy="236914"/>
              </a:xfrm>
              <a:prstGeom prst="line">
                <a:avLst/>
              </a:prstGeom>
              <a:noFill/>
              <a:ln w="3175" cap="flat" cmpd="sng" algn="ctr">
                <a:solidFill>
                  <a:srgbClr val="CC0000"/>
                </a:solidFill>
                <a:prstDash val="solid"/>
              </a:ln>
              <a:effectLst/>
            </p:spPr>
          </p:cxnSp>
        </p:grpSp>
      </p:grpSp>
      <p:sp>
        <p:nvSpPr>
          <p:cNvPr id="373" name="TextBox 257">
            <a:extLst>
              <a:ext uri="{FF2B5EF4-FFF2-40B4-BE49-F238E27FC236}">
                <a16:creationId xmlns:a16="http://schemas.microsoft.com/office/drawing/2014/main" id="{F4B7880C-9B9E-BC47-BEF3-F1B49D2258CE}"/>
              </a:ext>
            </a:extLst>
          </p:cNvPr>
          <p:cNvSpPr txBox="1">
            <a:spLocks noChangeArrowheads="1"/>
          </p:cNvSpPr>
          <p:nvPr/>
        </p:nvSpPr>
        <p:spPr bwMode="auto">
          <a:xfrm>
            <a:off x="834474" y="2563584"/>
            <a:ext cx="11259652"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mn-cs"/>
              </a:rPr>
              <a:t>g</a:t>
            </a:r>
            <a:r>
              <a:rPr kumimoji="0" lang="en-US" altLang="en-US" sz="2800" b="0" i="1" u="none" strike="noStrike" kern="1200" cap="none" spc="0" normalizeH="0" baseline="0" noProof="0" dirty="0" err="1">
                <a:ln>
                  <a:noFill/>
                </a:ln>
                <a:solidFill>
                  <a:srgbClr val="0013A3"/>
                </a:solidFill>
                <a:effectLst/>
                <a:uLnTx/>
                <a:uFillTx/>
                <a:latin typeface="Calibri" panose="020F0502020204030204"/>
                <a:ea typeface="ＭＳ Ｐゴシック" panose="020B0600070205080204" pitchFamily="34" charset="-128"/>
                <a:cs typeface="+mn-cs"/>
              </a:rPr>
              <a:t>eneralized</a:t>
            </a:r>
            <a:r>
              <a:rPr kumimoji="0" lang="en-US" altLang="en-US" sz="2800" b="0" i="1"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mn-cs"/>
              </a:rPr>
              <a:t> forwarding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p>
          <a:p>
            <a:pPr marL="1314450" marR="0" lvl="2"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 header fields can determine action</a:t>
            </a:r>
          </a:p>
          <a:p>
            <a:pPr marL="1314450" marR="0" lvl="2"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 action possible: drop/copy/modify/log packet</a:t>
            </a:r>
          </a:p>
        </p:txBody>
      </p:sp>
      <p:grpSp>
        <p:nvGrpSpPr>
          <p:cNvPr id="23" name="Group 22">
            <a:extLst>
              <a:ext uri="{FF2B5EF4-FFF2-40B4-BE49-F238E27FC236}">
                <a16:creationId xmlns:a16="http://schemas.microsoft.com/office/drawing/2014/main" id="{7EB18609-2205-A249-9D68-205D424A2ECF}"/>
              </a:ext>
            </a:extLst>
          </p:cNvPr>
          <p:cNvGrpSpPr/>
          <p:nvPr/>
        </p:nvGrpSpPr>
        <p:grpSpPr>
          <a:xfrm>
            <a:off x="1232001" y="4781571"/>
            <a:ext cx="2463699" cy="307777"/>
            <a:chOff x="1232001" y="4781571"/>
            <a:chExt cx="2463699" cy="307777"/>
          </a:xfrm>
        </p:grpSpPr>
        <p:sp>
          <p:nvSpPr>
            <p:cNvPr id="355" name="TextBox 6">
              <a:extLst>
                <a:ext uri="{FF2B5EF4-FFF2-40B4-BE49-F238E27FC236}">
                  <a16:creationId xmlns:a16="http://schemas.microsoft.com/office/drawing/2014/main" id="{B9CE97C1-70E2-1B46-A362-9326BB303FB5}"/>
                </a:ext>
              </a:extLst>
            </p:cNvPr>
            <p:cNvSpPr txBox="1">
              <a:spLocks noChangeArrowheads="1"/>
            </p:cNvSpPr>
            <p:nvPr/>
          </p:nvSpPr>
          <p:spPr bwMode="auto">
            <a:xfrm>
              <a:off x="1232001" y="4781571"/>
              <a:ext cx="199231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forwarding table</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22" name="Straight Arrow Connector 21">
              <a:extLst>
                <a:ext uri="{FF2B5EF4-FFF2-40B4-BE49-F238E27FC236}">
                  <a16:creationId xmlns:a16="http://schemas.microsoft.com/office/drawing/2014/main" id="{718FD357-53DF-2C4F-884C-13EFB7472111}"/>
                </a:ext>
              </a:extLst>
            </p:cNvPr>
            <p:cNvCxnSpPr/>
            <p:nvPr/>
          </p:nvCxnSpPr>
          <p:spPr>
            <a:xfrm>
              <a:off x="2641600" y="4953000"/>
              <a:ext cx="1054100" cy="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F3223B0B-9826-DD42-9402-328FE8BFC20E}"/>
              </a:ext>
            </a:extLst>
          </p:cNvPr>
          <p:cNvGrpSpPr/>
          <p:nvPr/>
        </p:nvGrpSpPr>
        <p:grpSpPr>
          <a:xfrm>
            <a:off x="1253574" y="1255484"/>
            <a:ext cx="9389026" cy="4030693"/>
            <a:chOff x="1253574" y="1255484"/>
            <a:chExt cx="9389026" cy="4030693"/>
          </a:xfrm>
        </p:grpSpPr>
        <p:sp>
          <p:nvSpPr>
            <p:cNvPr id="377" name="TextBox 257">
              <a:extLst>
                <a:ext uri="{FF2B5EF4-FFF2-40B4-BE49-F238E27FC236}">
                  <a16:creationId xmlns:a16="http://schemas.microsoft.com/office/drawing/2014/main" id="{3FD4971D-4348-1141-8B93-F0D44DDFD09D}"/>
                </a:ext>
              </a:extLst>
            </p:cNvPr>
            <p:cNvSpPr txBox="1">
              <a:spLocks noChangeArrowheads="1"/>
            </p:cNvSpPr>
            <p:nvPr/>
          </p:nvSpPr>
          <p:spPr bwMode="auto">
            <a:xfrm>
              <a:off x="8022674" y="1255484"/>
              <a:ext cx="261992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(aka:</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 flow table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p>
          </p:txBody>
        </p:sp>
        <p:sp>
          <p:nvSpPr>
            <p:cNvPr id="378" name="TextBox 257">
              <a:extLst>
                <a:ext uri="{FF2B5EF4-FFF2-40B4-BE49-F238E27FC236}">
                  <a16:creationId xmlns:a16="http://schemas.microsoft.com/office/drawing/2014/main" id="{6831D934-21EE-F044-AFB7-110D2271A670}"/>
                </a:ext>
              </a:extLst>
            </p:cNvPr>
            <p:cNvSpPr txBox="1">
              <a:spLocks noChangeArrowheads="1"/>
            </p:cNvSpPr>
            <p:nvPr/>
          </p:nvSpPr>
          <p:spPr bwMode="auto">
            <a:xfrm>
              <a:off x="1253574" y="4978400"/>
              <a:ext cx="155312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(aka:</a:t>
              </a:r>
              <a:r>
                <a:rPr kumimoji="0" lang="en-US" altLang="en-US" sz="14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 flow table</a:t>
              </a: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p>
          </p:txBody>
        </p:sp>
      </p:grpSp>
      <p:sp>
        <p:nvSpPr>
          <p:cNvPr id="380" name="TextBox 257">
            <a:extLst>
              <a:ext uri="{FF2B5EF4-FFF2-40B4-BE49-F238E27FC236}">
                <a16:creationId xmlns:a16="http://schemas.microsoft.com/office/drawing/2014/main" id="{EB52E785-426C-8A41-A346-A5059F7CEF7E}"/>
              </a:ext>
            </a:extLst>
          </p:cNvPr>
          <p:cNvSpPr txBox="1">
            <a:spLocks noChangeArrowheads="1"/>
          </p:cNvSpPr>
          <p:nvPr/>
        </p:nvSpPr>
        <p:spPr bwMode="auto">
          <a:xfrm>
            <a:off x="836023" y="2139218"/>
            <a:ext cx="1125965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mn-cs"/>
              </a:rPr>
              <a:t>destination-based forwarding: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forward based on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dest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IP address</a:t>
            </a:r>
          </a:p>
        </p:txBody>
      </p:sp>
      <p:sp>
        <p:nvSpPr>
          <p:cNvPr id="223" name="Slide Number Placeholder 3">
            <a:extLst>
              <a:ext uri="{FF2B5EF4-FFF2-40B4-BE49-F238E27FC236}">
                <a16:creationId xmlns:a16="http://schemas.microsoft.com/office/drawing/2014/main" id="{B73C8E8A-E0D2-6B4B-BF9E-AC7347C804BA}"/>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80</a:t>
            </a:fld>
            <a:endParaRPr lang="en-US" dirty="0"/>
          </a:p>
        </p:txBody>
      </p:sp>
    </p:spTree>
    <p:extLst>
      <p:ext uri="{BB962C8B-B14F-4D97-AF65-F5344CB8AC3E}">
        <p14:creationId xmlns:p14="http://schemas.microsoft.com/office/powerpoint/2010/main" val="2834377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4.16667E-6 -1.48148E-6 L -0.05364 0.46621 " pathEditMode="relative" rAng="0" ptsTypes="AA">
                                      <p:cBhvr>
                                        <p:cTn id="6" dur="2000" fill="hold"/>
                                        <p:tgtEl>
                                          <p:spTgt spid="3"/>
                                        </p:tgtEl>
                                        <p:attrNameLst>
                                          <p:attrName>ppt_x</p:attrName>
                                          <p:attrName>ppt_y</p:attrName>
                                        </p:attrNameLst>
                                      </p:cBhvr>
                                      <p:rCtr x="-2682" y="23310"/>
                                    </p:animMotion>
                                  </p:childTnLst>
                                </p:cTn>
                              </p:par>
                            </p:childTnLst>
                          </p:cTn>
                        </p:par>
                        <p:par>
                          <p:cTn id="7" fill="hold">
                            <p:stCondLst>
                              <p:cond delay="2000"/>
                            </p:stCondLst>
                            <p:childTnLst>
                              <p:par>
                                <p:cTn id="8" presetID="22" presetClass="entr" presetSubtype="4" fill="hold" nodeType="after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wipe(down)">
                                      <p:cBhvr>
                                        <p:cTn id="10" dur="500"/>
                                        <p:tgtEl>
                                          <p:spTgt spid="20"/>
                                        </p:tgtEl>
                                      </p:cBhvr>
                                    </p:animEffect>
                                  </p:childTnLst>
                                </p:cTn>
                              </p:par>
                            </p:childTnLst>
                          </p:cTn>
                        </p:par>
                        <p:par>
                          <p:cTn id="11" fill="hold">
                            <p:stCondLst>
                              <p:cond delay="2500"/>
                            </p:stCondLst>
                            <p:childTnLst>
                              <p:par>
                                <p:cTn id="12" presetID="9" presetClass="entr" presetSubtype="0" fill="hold" nodeType="afterEffect">
                                  <p:stCondLst>
                                    <p:cond delay="0"/>
                                  </p:stCondLst>
                                  <p:childTnLst>
                                    <p:set>
                                      <p:cBhvr>
                                        <p:cTn id="13" dur="1" fill="hold">
                                          <p:stCondLst>
                                            <p:cond delay="0"/>
                                          </p:stCondLst>
                                        </p:cTn>
                                        <p:tgtEl>
                                          <p:spTgt spid="1043"/>
                                        </p:tgtEl>
                                        <p:attrNameLst>
                                          <p:attrName>style.visibility</p:attrName>
                                        </p:attrNameLst>
                                      </p:cBhvr>
                                      <p:to>
                                        <p:strVal val="visible"/>
                                      </p:to>
                                    </p:set>
                                    <p:animEffect transition="in" filter="dissolve">
                                      <p:cBhvr>
                                        <p:cTn id="14" dur="1000"/>
                                        <p:tgtEl>
                                          <p:spTgt spid="1043"/>
                                        </p:tgtEl>
                                      </p:cBhvr>
                                    </p:animEffect>
                                  </p:childTnLst>
                                </p:cTn>
                              </p:par>
                              <p:par>
                                <p:cTn id="15" presetID="9"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dissolve">
                                      <p:cBhvr>
                                        <p:cTn id="17" dur="500"/>
                                        <p:tgtEl>
                                          <p:spTgt spid="23"/>
                                        </p:tgtEl>
                                      </p:cBhvr>
                                    </p:animEffect>
                                  </p:childTnLst>
                                </p:cTn>
                              </p:par>
                            </p:childTnLst>
                          </p:cTn>
                        </p:par>
                        <p:par>
                          <p:cTn id="18" fill="hold">
                            <p:stCondLst>
                              <p:cond delay="3500"/>
                            </p:stCondLst>
                            <p:childTnLst>
                              <p:par>
                                <p:cTn id="19" presetID="9"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dissolv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380"/>
                                        </p:tgtEl>
                                        <p:attrNameLst>
                                          <p:attrName>style.visibility</p:attrName>
                                        </p:attrNameLst>
                                      </p:cBhvr>
                                      <p:to>
                                        <p:strVal val="visible"/>
                                      </p:to>
                                    </p:set>
                                    <p:animEffect transition="in" filter="dissolve">
                                      <p:cBhvr>
                                        <p:cTn id="26" dur="500"/>
                                        <p:tgtEl>
                                          <p:spTgt spid="380"/>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373"/>
                                        </p:tgtEl>
                                        <p:attrNameLst>
                                          <p:attrName>style.visibility</p:attrName>
                                        </p:attrNameLst>
                                      </p:cBhvr>
                                      <p:to>
                                        <p:strVal val="visible"/>
                                      </p:to>
                                    </p:set>
                                    <p:animEffect transition="in" filter="dissolve">
                                      <p:cBhvr>
                                        <p:cTn id="31" dur="500"/>
                                        <p:tgtEl>
                                          <p:spTgt spid="373"/>
                                        </p:tgtEl>
                                      </p:cBhvr>
                                    </p:animEffect>
                                  </p:childTnLst>
                                </p:cTn>
                              </p:par>
                              <p:par>
                                <p:cTn id="32" presetID="9" presetClass="entr" presetSubtype="0"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dissolve">
                                      <p:cBhvr>
                                        <p:cTn id="3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73" grpId="0"/>
      <p:bldP spid="380"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719438-0C98-CC4E-B2A6-DFB0F8C5A663}"/>
              </a:ext>
            </a:extLst>
          </p:cNvPr>
          <p:cNvSpPr>
            <a:spLocks noGrp="1"/>
          </p:cNvSpPr>
          <p:nvPr>
            <p:ph idx="1"/>
          </p:nvPr>
        </p:nvSpPr>
        <p:spPr>
          <a:xfrm>
            <a:off x="838200" y="1326467"/>
            <a:ext cx="10854128" cy="3046751"/>
          </a:xfrm>
        </p:spPr>
        <p:txBody>
          <a:bodyPr>
            <a:normAutofit/>
          </a:bodyPr>
          <a:lstStyle/>
          <a:p>
            <a:r>
              <a:rPr lang="en-US" altLang="en-US" dirty="0">
                <a:solidFill>
                  <a:srgbClr val="C00000"/>
                </a:solidFill>
                <a:latin typeface="Calibri" panose="020F0502020204030204" pitchFamily="34" charset="0"/>
                <a:ea typeface="ＭＳ Ｐゴシック" panose="020B0600070205080204" pitchFamily="34" charset="-128"/>
                <a:cs typeface="ＭＳ Ｐゴシック" panose="020B0600070205080204" pitchFamily="34" charset="-128"/>
              </a:rPr>
              <a:t>flow: </a:t>
            </a:r>
            <a:r>
              <a:rPr lang="en-US" altLang="en-US" dirty="0">
                <a:latin typeface="Calibri" panose="020F0502020204030204" pitchFamily="34" charset="0"/>
                <a:ea typeface="ＭＳ Ｐゴシック" panose="020B0600070205080204" pitchFamily="34" charset="-128"/>
                <a:cs typeface="ＭＳ Ｐゴシック" panose="020B0600070205080204" pitchFamily="34" charset="-128"/>
              </a:rPr>
              <a:t>defined by header field values </a:t>
            </a:r>
            <a:r>
              <a:rPr lang="en-US" altLang="en-US" sz="2400" dirty="0">
                <a:latin typeface="Calibri" panose="020F0502020204030204" pitchFamily="34" charset="0"/>
                <a:ea typeface="ＭＳ Ｐゴシック" panose="020B0600070205080204" pitchFamily="34" charset="-128"/>
                <a:cs typeface="ＭＳ Ｐゴシック" panose="020B0600070205080204" pitchFamily="34" charset="-128"/>
              </a:rPr>
              <a:t>(in link-, network-, transport-layer fields)</a:t>
            </a:r>
            <a:endParaRPr lang="en-US" altLang="en-US" dirty="0">
              <a:latin typeface="Calibri" panose="020F0502020204030204" pitchFamily="34" charset="0"/>
              <a:ea typeface="ＭＳ Ｐゴシック" panose="020B0600070205080204" pitchFamily="34" charset="-128"/>
              <a:cs typeface="ＭＳ Ｐゴシック" panose="020B0600070205080204" pitchFamily="34" charset="-128"/>
            </a:endParaRPr>
          </a:p>
          <a:p>
            <a:r>
              <a:rPr lang="en-US" altLang="en-US" dirty="0">
                <a:solidFill>
                  <a:srgbClr val="C00000"/>
                </a:solidFill>
                <a:latin typeface="Calibri" panose="020F0502020204030204" pitchFamily="34" charset="0"/>
                <a:ea typeface="ＭＳ Ｐゴシック" panose="020B0600070205080204" pitchFamily="34" charset="-128"/>
                <a:cs typeface="ＭＳ Ｐゴシック" panose="020B0600070205080204" pitchFamily="34" charset="-128"/>
              </a:rPr>
              <a:t>generalized forwarding: </a:t>
            </a:r>
            <a:r>
              <a:rPr lang="en-US" altLang="en-US" dirty="0">
                <a:latin typeface="Calibri" panose="020F0502020204030204" pitchFamily="34" charset="0"/>
                <a:ea typeface="ＭＳ Ｐゴシック" panose="020B0600070205080204" pitchFamily="34" charset="-128"/>
                <a:cs typeface="ＭＳ Ｐゴシック" panose="020B0600070205080204" pitchFamily="34" charset="-128"/>
              </a:rPr>
              <a:t>simple</a:t>
            </a:r>
            <a:r>
              <a:rPr lang="en-US" altLang="en-US" dirty="0">
                <a:solidFill>
                  <a:srgbClr val="C00000"/>
                </a:solidFill>
                <a:latin typeface="Calibri" panose="020F0502020204030204" pitchFamily="34" charset="0"/>
                <a:ea typeface="ＭＳ Ｐゴシック" panose="020B0600070205080204" pitchFamily="34" charset="-128"/>
                <a:cs typeface="ＭＳ Ｐゴシック" panose="020B0600070205080204" pitchFamily="34" charset="-128"/>
              </a:rPr>
              <a:t> </a:t>
            </a:r>
            <a:r>
              <a:rPr lang="en-US" altLang="en-US" dirty="0">
                <a:latin typeface="Calibri" panose="020F0502020204030204" pitchFamily="34" charset="0"/>
                <a:ea typeface="ＭＳ Ｐゴシック" panose="020B0600070205080204" pitchFamily="34" charset="-128"/>
                <a:cs typeface="ＭＳ Ｐゴシック" panose="020B0600070205080204" pitchFamily="34" charset="-128"/>
              </a:rPr>
              <a:t>packet-handling rules</a:t>
            </a:r>
          </a:p>
          <a:p>
            <a:pPr lvl="1"/>
            <a:r>
              <a:rPr lang="en-US" altLang="en-US" dirty="0">
                <a:solidFill>
                  <a:srgbClr val="0000A8"/>
                </a:solidFill>
                <a:latin typeface="Calibri" panose="020F0502020204030204" pitchFamily="34" charset="0"/>
                <a:ea typeface="ＭＳ Ｐゴシック" panose="020B0600070205080204" pitchFamily="34" charset="-128"/>
              </a:rPr>
              <a:t>match:</a:t>
            </a:r>
            <a:r>
              <a:rPr lang="en-US" altLang="en-US" dirty="0">
                <a:solidFill>
                  <a:srgbClr val="000090"/>
                </a:solidFill>
                <a:latin typeface="Calibri" panose="020F0502020204030204" pitchFamily="34" charset="0"/>
                <a:ea typeface="ＭＳ Ｐゴシック" panose="020B0600070205080204" pitchFamily="34" charset="-128"/>
              </a:rPr>
              <a:t> </a:t>
            </a:r>
            <a:r>
              <a:rPr lang="en-US" altLang="en-US" dirty="0">
                <a:latin typeface="Calibri" panose="020F0502020204030204" pitchFamily="34" charset="0"/>
                <a:ea typeface="ＭＳ Ｐゴシック" panose="020B0600070205080204" pitchFamily="34" charset="-128"/>
              </a:rPr>
              <a:t>pattern</a:t>
            </a:r>
            <a:r>
              <a:rPr lang="en-US" altLang="en-US" dirty="0">
                <a:solidFill>
                  <a:srgbClr val="000090"/>
                </a:solidFill>
                <a:latin typeface="Calibri" panose="020F0502020204030204" pitchFamily="34" charset="0"/>
                <a:ea typeface="ＭＳ Ｐゴシック" panose="020B0600070205080204" pitchFamily="34" charset="-128"/>
              </a:rPr>
              <a:t> </a:t>
            </a:r>
            <a:r>
              <a:rPr lang="en-US" altLang="en-US" dirty="0">
                <a:latin typeface="Calibri" panose="020F0502020204030204" pitchFamily="34" charset="0"/>
                <a:ea typeface="ＭＳ Ｐゴシック" panose="020B0600070205080204" pitchFamily="34" charset="-128"/>
              </a:rPr>
              <a:t>values in packet header fields</a:t>
            </a:r>
          </a:p>
          <a:p>
            <a:pPr lvl="1"/>
            <a:r>
              <a:rPr lang="en-US" altLang="en-US" dirty="0">
                <a:solidFill>
                  <a:srgbClr val="0000A8"/>
                </a:solidFill>
                <a:latin typeface="Calibri" panose="020F0502020204030204" pitchFamily="34" charset="0"/>
                <a:ea typeface="ＭＳ Ｐゴシック" panose="020B0600070205080204" pitchFamily="34" charset="-128"/>
              </a:rPr>
              <a:t>actions: </a:t>
            </a:r>
            <a:r>
              <a:rPr lang="en-US" altLang="en-US" dirty="0">
                <a:latin typeface="Calibri" panose="020F0502020204030204" pitchFamily="34" charset="0"/>
                <a:ea typeface="ＭＳ Ｐゴシック" panose="020B0600070205080204" pitchFamily="34" charset="-128"/>
              </a:rPr>
              <a:t>for matched packet: drop, forward, modify, matched packet or send matched packet to controller </a:t>
            </a:r>
          </a:p>
          <a:p>
            <a:pPr lvl="1"/>
            <a:r>
              <a:rPr lang="en-US" altLang="en-US" dirty="0">
                <a:solidFill>
                  <a:srgbClr val="0000A8"/>
                </a:solidFill>
                <a:latin typeface="Calibri" panose="020F0502020204030204" pitchFamily="34" charset="0"/>
                <a:ea typeface="ＭＳ Ｐゴシック" panose="020B0600070205080204" pitchFamily="34" charset="-128"/>
              </a:rPr>
              <a:t>priority: </a:t>
            </a:r>
            <a:r>
              <a:rPr lang="en-US" altLang="en-US" dirty="0">
                <a:latin typeface="Calibri" panose="020F0502020204030204" pitchFamily="34" charset="0"/>
                <a:ea typeface="ＭＳ Ｐゴシック" panose="020B0600070205080204" pitchFamily="34" charset="-128"/>
              </a:rPr>
              <a:t>disambiguate overlapping patterns</a:t>
            </a:r>
          </a:p>
          <a:p>
            <a:pPr lvl="1"/>
            <a:r>
              <a:rPr lang="en-US" altLang="en-US" dirty="0">
                <a:solidFill>
                  <a:srgbClr val="0000A8"/>
                </a:solidFill>
                <a:latin typeface="Calibri" panose="020F0502020204030204" pitchFamily="34" charset="0"/>
                <a:ea typeface="ＭＳ Ｐゴシック" panose="020B0600070205080204" pitchFamily="34" charset="-128"/>
              </a:rPr>
              <a:t>counters: </a:t>
            </a:r>
            <a:r>
              <a:rPr lang="en-US" altLang="en-US" dirty="0">
                <a:latin typeface="Calibri" panose="020F0502020204030204" pitchFamily="34" charset="0"/>
                <a:ea typeface="ＭＳ Ｐゴシック" panose="020B0600070205080204" pitchFamily="34" charset="-128"/>
              </a:rPr>
              <a:t>#bytes and #packets</a:t>
            </a:r>
          </a:p>
        </p:txBody>
      </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Flow table abstraction</a:t>
            </a:r>
          </a:p>
        </p:txBody>
      </p:sp>
      <p:grpSp>
        <p:nvGrpSpPr>
          <p:cNvPr id="53" name="Group 52">
            <a:extLst>
              <a:ext uri="{FF2B5EF4-FFF2-40B4-BE49-F238E27FC236}">
                <a16:creationId xmlns:a16="http://schemas.microsoft.com/office/drawing/2014/main" id="{DDFAE99D-C5EA-5147-B11F-7A5B7FCE54AE}"/>
              </a:ext>
            </a:extLst>
          </p:cNvPr>
          <p:cNvGrpSpPr/>
          <p:nvPr/>
        </p:nvGrpSpPr>
        <p:grpSpPr>
          <a:xfrm>
            <a:off x="847391" y="4483100"/>
            <a:ext cx="7244522" cy="2202828"/>
            <a:chOff x="848139" y="4484689"/>
            <a:chExt cx="7244522" cy="2202828"/>
          </a:xfrm>
        </p:grpSpPr>
        <p:cxnSp>
          <p:nvCxnSpPr>
            <p:cNvPr id="45" name="Straight Connector 44">
              <a:extLst>
                <a:ext uri="{FF2B5EF4-FFF2-40B4-BE49-F238E27FC236}">
                  <a16:creationId xmlns:a16="http://schemas.microsoft.com/office/drawing/2014/main" id="{362506F8-ECEC-2E42-805B-42E4D94FA9CB}"/>
                </a:ext>
              </a:extLst>
            </p:cNvPr>
            <p:cNvCxnSpPr/>
            <p:nvPr/>
          </p:nvCxnSpPr>
          <p:spPr>
            <a:xfrm>
              <a:off x="848139" y="6202017"/>
              <a:ext cx="5194852"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EFCF0EDD-3789-414C-ACC3-3BF841E39C99}"/>
                </a:ext>
              </a:extLst>
            </p:cNvPr>
            <p:cNvGrpSpPr/>
            <p:nvPr/>
          </p:nvGrpSpPr>
          <p:grpSpPr>
            <a:xfrm>
              <a:off x="2117350" y="5637144"/>
              <a:ext cx="2269120" cy="1028699"/>
              <a:chOff x="7493876" y="2774731"/>
              <a:chExt cx="1481958" cy="894622"/>
            </a:xfrm>
            <a:effectLst>
              <a:outerShdw blurRad="50800" dist="38100" dir="18900000" algn="bl" rotWithShape="0">
                <a:prstClr val="black">
                  <a:alpha val="40000"/>
                </a:prstClr>
              </a:outerShdw>
            </a:effectLst>
          </p:grpSpPr>
          <p:sp>
            <p:nvSpPr>
              <p:cNvPr id="6" name="Freeform 5">
                <a:extLst>
                  <a:ext uri="{FF2B5EF4-FFF2-40B4-BE49-F238E27FC236}">
                    <a16:creationId xmlns:a16="http://schemas.microsoft.com/office/drawing/2014/main" id="{CF1E2C8F-E181-3B43-A519-0FC1DEA4B61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7" name="Oval 6">
                <a:extLst>
                  <a:ext uri="{FF2B5EF4-FFF2-40B4-BE49-F238E27FC236}">
                    <a16:creationId xmlns:a16="http://schemas.microsoft.com/office/drawing/2014/main" id="{8CE0A78E-9FDA-334F-9AD4-8A4ED942B1C9}"/>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8" name="Group 7">
                <a:extLst>
                  <a:ext uri="{FF2B5EF4-FFF2-40B4-BE49-F238E27FC236}">
                    <a16:creationId xmlns:a16="http://schemas.microsoft.com/office/drawing/2014/main" id="{0C1D1C42-5DC5-DE41-880F-2DB6C20303EA}"/>
                  </a:ext>
                </a:extLst>
              </p:cNvPr>
              <p:cNvGrpSpPr/>
              <p:nvPr/>
            </p:nvGrpSpPr>
            <p:grpSpPr>
              <a:xfrm>
                <a:off x="7713663" y="2848339"/>
                <a:ext cx="1042107" cy="425543"/>
                <a:chOff x="7786941" y="2884917"/>
                <a:chExt cx="897649" cy="353919"/>
              </a:xfrm>
            </p:grpSpPr>
            <p:sp>
              <p:nvSpPr>
                <p:cNvPr id="9" name="Freeform 8">
                  <a:extLst>
                    <a:ext uri="{FF2B5EF4-FFF2-40B4-BE49-F238E27FC236}">
                      <a16:creationId xmlns:a16="http://schemas.microsoft.com/office/drawing/2014/main" id="{AEEDB7BE-ECB9-AE43-B7F9-9420522500B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9">
                  <a:extLst>
                    <a:ext uri="{FF2B5EF4-FFF2-40B4-BE49-F238E27FC236}">
                      <a16:creationId xmlns:a16="http://schemas.microsoft.com/office/drawing/2014/main" id="{8484C86C-9AA8-0C48-9C1B-936E42E298D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11">
                  <a:extLst>
                    <a:ext uri="{FF2B5EF4-FFF2-40B4-BE49-F238E27FC236}">
                      <a16:creationId xmlns:a16="http://schemas.microsoft.com/office/drawing/2014/main" id="{79FD6387-1AB1-7743-A3A7-ED8933D501E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12">
                  <a:extLst>
                    <a:ext uri="{FF2B5EF4-FFF2-40B4-BE49-F238E27FC236}">
                      <a16:creationId xmlns:a16="http://schemas.microsoft.com/office/drawing/2014/main" id="{5CDE1FFF-560A-D046-879A-1BAD0681C80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4" name="TextBox 8">
              <a:extLst>
                <a:ext uri="{FF2B5EF4-FFF2-40B4-BE49-F238E27FC236}">
                  <a16:creationId xmlns:a16="http://schemas.microsoft.com/office/drawing/2014/main" id="{B8332F6D-32E8-0249-999D-30692A5A7EA8}"/>
                </a:ext>
              </a:extLst>
            </p:cNvPr>
            <p:cNvSpPr txBox="1">
              <a:spLocks noChangeArrowheads="1"/>
            </p:cNvSpPr>
            <p:nvPr/>
          </p:nvSpPr>
          <p:spPr bwMode="auto">
            <a:xfrm>
              <a:off x="4737100" y="4484689"/>
              <a:ext cx="335556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Router’s flow table define router’s </a:t>
              </a:r>
              <a:r>
                <a:rPr kumimoji="0" lang="en-US" altLang="en-US" sz="20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match+action</a:t>
              </a: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rules</a:t>
              </a:r>
            </a:p>
          </p:txBody>
        </p:sp>
        <p:grpSp>
          <p:nvGrpSpPr>
            <p:cNvPr id="43" name="Group 42">
              <a:extLst>
                <a:ext uri="{FF2B5EF4-FFF2-40B4-BE49-F238E27FC236}">
                  <a16:creationId xmlns:a16="http://schemas.microsoft.com/office/drawing/2014/main" id="{7BA19BCA-1317-9E49-B6D6-B6CF8B58E795}"/>
                </a:ext>
              </a:extLst>
            </p:cNvPr>
            <p:cNvGrpSpPr/>
            <p:nvPr/>
          </p:nvGrpSpPr>
          <p:grpSpPr>
            <a:xfrm>
              <a:off x="2535862" y="4518992"/>
              <a:ext cx="1998847" cy="1325048"/>
              <a:chOff x="8327282" y="4055165"/>
              <a:chExt cx="2091509" cy="1325048"/>
            </a:xfrm>
          </p:grpSpPr>
          <p:grpSp>
            <p:nvGrpSpPr>
              <p:cNvPr id="20" name="Group 554">
                <a:extLst>
                  <a:ext uri="{FF2B5EF4-FFF2-40B4-BE49-F238E27FC236}">
                    <a16:creationId xmlns:a16="http://schemas.microsoft.com/office/drawing/2014/main" id="{F0AAF6D0-8EA6-E749-9758-CE8F2B209D9B}"/>
                  </a:ext>
                </a:extLst>
              </p:cNvPr>
              <p:cNvGrpSpPr>
                <a:grpSpLocks/>
              </p:cNvGrpSpPr>
              <p:nvPr/>
            </p:nvGrpSpPr>
            <p:grpSpPr bwMode="auto">
              <a:xfrm>
                <a:off x="8327282" y="4121430"/>
                <a:ext cx="2091509" cy="1258783"/>
                <a:chOff x="2932675" y="3919324"/>
                <a:chExt cx="429970" cy="319189"/>
              </a:xfrm>
            </p:grpSpPr>
            <p:sp>
              <p:nvSpPr>
                <p:cNvPr id="21" name="Rectangle 20">
                  <a:extLst>
                    <a:ext uri="{FF2B5EF4-FFF2-40B4-BE49-F238E27FC236}">
                      <a16:creationId xmlns:a16="http://schemas.microsoft.com/office/drawing/2014/main" id="{803BF111-23DE-1945-8735-48B7B51FDA35}"/>
                    </a:ext>
                  </a:extLst>
                </p:cNvPr>
                <p:cNvSpPr/>
                <p:nvPr/>
              </p:nvSpPr>
              <p:spPr>
                <a:xfrm>
                  <a:off x="2936722" y="3919324"/>
                  <a:ext cx="425923" cy="319189"/>
                </a:xfrm>
                <a:prstGeom prst="rect">
                  <a:avLst/>
                </a:prstGeom>
                <a:solidFill>
                  <a:srgbClr val="FFFFFF"/>
                </a:solidFill>
                <a:ln w="25400"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22" name="Straight Connector 21">
                  <a:extLst>
                    <a:ext uri="{FF2B5EF4-FFF2-40B4-BE49-F238E27FC236}">
                      <a16:creationId xmlns:a16="http://schemas.microsoft.com/office/drawing/2014/main" id="{3B28D0C4-B5C9-5844-BF1E-1197CD1800CC}"/>
                    </a:ext>
                  </a:extLst>
                </p:cNvPr>
                <p:cNvCxnSpPr/>
                <p:nvPr/>
              </p:nvCxnSpPr>
              <p:spPr>
                <a:xfrm>
                  <a:off x="2932675" y="4004959"/>
                  <a:ext cx="424911" cy="0"/>
                </a:xfrm>
                <a:prstGeom prst="line">
                  <a:avLst/>
                </a:prstGeom>
                <a:noFill/>
                <a:ln w="25400" cap="flat" cmpd="sng" algn="ctr">
                  <a:solidFill>
                    <a:srgbClr val="CC0000"/>
                  </a:solidFill>
                  <a:prstDash val="solid"/>
                </a:ln>
                <a:effectLst/>
              </p:spPr>
            </p:cxnSp>
            <p:cxnSp>
              <p:nvCxnSpPr>
                <p:cNvPr id="23" name="Straight Connector 22">
                  <a:extLst>
                    <a:ext uri="{FF2B5EF4-FFF2-40B4-BE49-F238E27FC236}">
                      <a16:creationId xmlns:a16="http://schemas.microsoft.com/office/drawing/2014/main" id="{293CE468-AA72-B340-AB98-BDBA2EE69A0B}"/>
                    </a:ext>
                  </a:extLst>
                </p:cNvPr>
                <p:cNvCxnSpPr/>
                <p:nvPr/>
              </p:nvCxnSpPr>
              <p:spPr>
                <a:xfrm>
                  <a:off x="2932675" y="4069207"/>
                  <a:ext cx="424911" cy="0"/>
                </a:xfrm>
                <a:prstGeom prst="line">
                  <a:avLst/>
                </a:prstGeom>
                <a:noFill/>
                <a:ln w="25400" cap="flat" cmpd="sng" algn="ctr">
                  <a:solidFill>
                    <a:srgbClr val="CC0000"/>
                  </a:solidFill>
                  <a:prstDash val="solid"/>
                </a:ln>
                <a:effectLst/>
              </p:spPr>
            </p:cxnSp>
            <p:cxnSp>
              <p:nvCxnSpPr>
                <p:cNvPr id="24" name="Straight Connector 23">
                  <a:extLst>
                    <a:ext uri="{FF2B5EF4-FFF2-40B4-BE49-F238E27FC236}">
                      <a16:creationId xmlns:a16="http://schemas.microsoft.com/office/drawing/2014/main" id="{1AFD2436-CAFF-8042-BF47-7E024FE6789B}"/>
                    </a:ext>
                  </a:extLst>
                </p:cNvPr>
                <p:cNvCxnSpPr>
                  <a:cxnSpLocks/>
                  <a:stCxn id="21" idx="2"/>
                </p:cNvCxnSpPr>
                <p:nvPr/>
              </p:nvCxnSpPr>
              <p:spPr>
                <a:xfrm flipH="1" flipV="1">
                  <a:off x="3148166" y="4001599"/>
                  <a:ext cx="1517" cy="236914"/>
                </a:xfrm>
                <a:prstGeom prst="line">
                  <a:avLst/>
                </a:prstGeom>
                <a:noFill/>
                <a:ln w="25400" cap="flat" cmpd="sng" algn="ctr">
                  <a:solidFill>
                    <a:srgbClr val="CC0000"/>
                  </a:solidFill>
                  <a:prstDash val="solid"/>
                </a:ln>
                <a:effectLst/>
              </p:spPr>
            </p:cxnSp>
          </p:grpSp>
          <p:sp>
            <p:nvSpPr>
              <p:cNvPr id="3" name="TextBox 2">
                <a:extLst>
                  <a:ext uri="{FF2B5EF4-FFF2-40B4-BE49-F238E27FC236}">
                    <a16:creationId xmlns:a16="http://schemas.microsoft.com/office/drawing/2014/main" id="{795B25A3-83EE-0C42-A451-21C2EA7C24E0}"/>
                  </a:ext>
                </a:extLst>
              </p:cNvPr>
              <p:cNvSpPr txBox="1"/>
              <p:nvPr/>
            </p:nvSpPr>
            <p:spPr>
              <a:xfrm>
                <a:off x="8759686" y="4055165"/>
                <a:ext cx="1265731"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Flow table</a:t>
                </a:r>
              </a:p>
            </p:txBody>
          </p:sp>
          <p:sp>
            <p:nvSpPr>
              <p:cNvPr id="41" name="TextBox 40">
                <a:extLst>
                  <a:ext uri="{FF2B5EF4-FFF2-40B4-BE49-F238E27FC236}">
                    <a16:creationId xmlns:a16="http://schemas.microsoft.com/office/drawing/2014/main" id="{0F3A5449-AA06-DE4B-8FA1-C9212AFA1460}"/>
                  </a:ext>
                </a:extLst>
              </p:cNvPr>
              <p:cNvSpPr txBox="1"/>
              <p:nvPr/>
            </p:nvSpPr>
            <p:spPr>
              <a:xfrm>
                <a:off x="8461513" y="4379843"/>
                <a:ext cx="83798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match</a:t>
                </a:r>
              </a:p>
            </p:txBody>
          </p:sp>
          <p:sp>
            <p:nvSpPr>
              <p:cNvPr id="42" name="TextBox 41">
                <a:extLst>
                  <a:ext uri="{FF2B5EF4-FFF2-40B4-BE49-F238E27FC236}">
                    <a16:creationId xmlns:a16="http://schemas.microsoft.com/office/drawing/2014/main" id="{1BF5AE11-1691-C64E-A175-EA1E60B74E4A}"/>
                  </a:ext>
                </a:extLst>
              </p:cNvPr>
              <p:cNvSpPr txBox="1"/>
              <p:nvPr/>
            </p:nvSpPr>
            <p:spPr>
              <a:xfrm>
                <a:off x="9409044" y="4386470"/>
                <a:ext cx="832279"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action</a:t>
                </a:r>
              </a:p>
            </p:txBody>
          </p:sp>
        </p:grpSp>
        <p:cxnSp>
          <p:nvCxnSpPr>
            <p:cNvPr id="46" name="Straight Connector 45">
              <a:extLst>
                <a:ext uri="{FF2B5EF4-FFF2-40B4-BE49-F238E27FC236}">
                  <a16:creationId xmlns:a16="http://schemas.microsoft.com/office/drawing/2014/main" id="{584E34B4-C7CA-6740-A020-13986B97F632}"/>
                </a:ext>
              </a:extLst>
            </p:cNvPr>
            <p:cNvCxnSpPr>
              <a:cxnSpLocks/>
              <a:stCxn id="6" idx="0"/>
            </p:cNvCxnSpPr>
            <p:nvPr/>
          </p:nvCxnSpPr>
          <p:spPr>
            <a:xfrm flipV="1">
              <a:off x="4386238" y="5804452"/>
              <a:ext cx="2398875" cy="190362"/>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575B8A9-3D40-6341-867B-507C81B4BA39}"/>
                </a:ext>
              </a:extLst>
            </p:cNvPr>
            <p:cNvCxnSpPr>
              <a:cxnSpLocks/>
            </p:cNvCxnSpPr>
            <p:nvPr/>
          </p:nvCxnSpPr>
          <p:spPr>
            <a:xfrm>
              <a:off x="4399722" y="6361044"/>
              <a:ext cx="755373" cy="326473"/>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6" name="Slide Number Placeholder 3">
            <a:extLst>
              <a:ext uri="{FF2B5EF4-FFF2-40B4-BE49-F238E27FC236}">
                <a16:creationId xmlns:a16="http://schemas.microsoft.com/office/drawing/2014/main" id="{5A6A87A6-6869-BA48-B857-B9B45AE2678A}"/>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81</a:t>
            </a:fld>
            <a:endParaRPr lang="en-US" dirty="0"/>
          </a:p>
        </p:txBody>
      </p:sp>
    </p:spTree>
    <p:extLst>
      <p:ext uri="{BB962C8B-B14F-4D97-AF65-F5344CB8AC3E}">
        <p14:creationId xmlns:p14="http://schemas.microsoft.com/office/powerpoint/2010/main" val="224742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dissolve">
                                      <p:cBhvr>
                                        <p:cTn id="7" dur="500"/>
                                        <p:tgtEl>
                                          <p:spTgt spid="5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dissolve">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animEffect transition="in" filter="dissolve">
                                      <p:cBhvr>
                                        <p:cTn id="17" dur="500"/>
                                        <p:tgtEl>
                                          <p:spTgt spid="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
                                            <p:txEl>
                                              <p:pRg st="2" end="2"/>
                                            </p:txEl>
                                          </p:spTgt>
                                        </p:tgtEl>
                                        <p:attrNameLst>
                                          <p:attrName>style.visibility</p:attrName>
                                        </p:attrNameLst>
                                      </p:cBhvr>
                                      <p:to>
                                        <p:strVal val="visible"/>
                                      </p:to>
                                    </p:set>
                                    <p:animEffect transition="in" filter="dissolve">
                                      <p:cBhvr>
                                        <p:cTn id="22" dur="500"/>
                                        <p:tgtEl>
                                          <p:spTgt spid="2">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animEffect transition="in" filter="dissolve">
                                      <p:cBhvr>
                                        <p:cTn id="27" dur="500"/>
                                        <p:tgtEl>
                                          <p:spTgt spid="2">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
                                            <p:txEl>
                                              <p:pRg st="4" end="4"/>
                                            </p:txEl>
                                          </p:spTgt>
                                        </p:tgtEl>
                                        <p:attrNameLst>
                                          <p:attrName>style.visibility</p:attrName>
                                        </p:attrNameLst>
                                      </p:cBhvr>
                                      <p:to>
                                        <p:strVal val="visible"/>
                                      </p:to>
                                    </p:set>
                                    <p:animEffect transition="in" filter="dissolve">
                                      <p:cBhvr>
                                        <p:cTn id="32" dur="500"/>
                                        <p:tgtEl>
                                          <p:spTgt spid="2">
                                            <p:txEl>
                                              <p:pRg st="4" end="4"/>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2">
                                            <p:txEl>
                                              <p:pRg st="5" end="5"/>
                                            </p:txEl>
                                          </p:spTgt>
                                        </p:tgtEl>
                                        <p:attrNameLst>
                                          <p:attrName>style.visibility</p:attrName>
                                        </p:attrNameLst>
                                      </p:cBhvr>
                                      <p:to>
                                        <p:strVal val="visible"/>
                                      </p:to>
                                    </p:set>
                                    <p:animEffect transition="in" filter="dissolve">
                                      <p:cBhvr>
                                        <p:cTn id="35"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719438-0C98-CC4E-B2A6-DFB0F8C5A663}"/>
              </a:ext>
            </a:extLst>
          </p:cNvPr>
          <p:cNvSpPr>
            <a:spLocks noGrp="1"/>
          </p:cNvSpPr>
          <p:nvPr>
            <p:ph idx="1"/>
          </p:nvPr>
        </p:nvSpPr>
        <p:spPr>
          <a:xfrm>
            <a:off x="838200" y="1326467"/>
            <a:ext cx="10515600" cy="3046751"/>
          </a:xfrm>
        </p:spPr>
        <p:txBody>
          <a:bodyPr>
            <a:normAutofit/>
          </a:bodyPr>
          <a:lstStyle/>
          <a:p>
            <a:r>
              <a:rPr lang="en-US" altLang="en-US" dirty="0">
                <a:solidFill>
                  <a:srgbClr val="C00000"/>
                </a:solidFill>
                <a:latin typeface="Calibri" panose="020F0502020204030204" pitchFamily="34" charset="0"/>
                <a:ea typeface="ＭＳ Ｐゴシック" panose="020B0600070205080204" pitchFamily="34" charset="-128"/>
                <a:cs typeface="ＭＳ Ｐゴシック" panose="020B0600070205080204" pitchFamily="34" charset="-128"/>
              </a:rPr>
              <a:t>flow: </a:t>
            </a:r>
            <a:r>
              <a:rPr lang="en-US" altLang="en-US" dirty="0">
                <a:latin typeface="Calibri" panose="020F0502020204030204" pitchFamily="34" charset="0"/>
                <a:ea typeface="ＭＳ Ｐゴシック" panose="020B0600070205080204" pitchFamily="34" charset="-128"/>
                <a:cs typeface="ＭＳ Ｐゴシック" panose="020B0600070205080204" pitchFamily="34" charset="-128"/>
              </a:rPr>
              <a:t>defined by header fields</a:t>
            </a:r>
          </a:p>
          <a:p>
            <a:r>
              <a:rPr lang="en-US" altLang="en-US" dirty="0">
                <a:solidFill>
                  <a:srgbClr val="C00000"/>
                </a:solidFill>
                <a:latin typeface="Calibri" panose="020F0502020204030204" pitchFamily="34" charset="0"/>
                <a:ea typeface="ＭＳ Ｐゴシック" panose="020B0600070205080204" pitchFamily="34" charset="-128"/>
                <a:cs typeface="ＭＳ Ｐゴシック" panose="020B0600070205080204" pitchFamily="34" charset="-128"/>
              </a:rPr>
              <a:t>generalized forwarding: simple </a:t>
            </a:r>
            <a:r>
              <a:rPr lang="en-US" altLang="en-US" dirty="0">
                <a:latin typeface="Calibri" panose="020F0502020204030204" pitchFamily="34" charset="0"/>
                <a:ea typeface="ＭＳ Ｐゴシック" panose="020B0600070205080204" pitchFamily="34" charset="-128"/>
                <a:cs typeface="ＭＳ Ｐゴシック" panose="020B0600070205080204" pitchFamily="34" charset="-128"/>
              </a:rPr>
              <a:t>packet-handling rules</a:t>
            </a:r>
          </a:p>
          <a:p>
            <a:pPr lvl="1"/>
            <a:r>
              <a:rPr lang="en-US" altLang="en-US" dirty="0">
                <a:solidFill>
                  <a:srgbClr val="0000A8"/>
                </a:solidFill>
                <a:latin typeface="Calibri" panose="020F0502020204030204" pitchFamily="34" charset="0"/>
                <a:ea typeface="ＭＳ Ｐゴシック" panose="020B0600070205080204" pitchFamily="34" charset="-128"/>
              </a:rPr>
              <a:t>match:</a:t>
            </a:r>
            <a:r>
              <a:rPr lang="en-US" altLang="en-US" dirty="0">
                <a:solidFill>
                  <a:srgbClr val="000090"/>
                </a:solidFill>
                <a:latin typeface="Calibri" panose="020F0502020204030204" pitchFamily="34" charset="0"/>
                <a:ea typeface="ＭＳ Ｐゴシック" panose="020B0600070205080204" pitchFamily="34" charset="-128"/>
              </a:rPr>
              <a:t> </a:t>
            </a:r>
            <a:r>
              <a:rPr lang="en-US" altLang="en-US" dirty="0">
                <a:latin typeface="Calibri" panose="020F0502020204030204" pitchFamily="34" charset="0"/>
                <a:ea typeface="ＭＳ Ｐゴシック" panose="020B0600070205080204" pitchFamily="34" charset="-128"/>
              </a:rPr>
              <a:t>pattern</a:t>
            </a:r>
            <a:r>
              <a:rPr lang="en-US" altLang="en-US" dirty="0">
                <a:solidFill>
                  <a:srgbClr val="000090"/>
                </a:solidFill>
                <a:latin typeface="Calibri" panose="020F0502020204030204" pitchFamily="34" charset="0"/>
                <a:ea typeface="ＭＳ Ｐゴシック" panose="020B0600070205080204" pitchFamily="34" charset="-128"/>
              </a:rPr>
              <a:t> </a:t>
            </a:r>
            <a:r>
              <a:rPr lang="en-US" altLang="en-US" dirty="0">
                <a:latin typeface="Calibri" panose="020F0502020204030204" pitchFamily="34" charset="0"/>
                <a:ea typeface="ＭＳ Ｐゴシック" panose="020B0600070205080204" pitchFamily="34" charset="-128"/>
              </a:rPr>
              <a:t>values in packet header fields</a:t>
            </a:r>
          </a:p>
          <a:p>
            <a:pPr lvl="1"/>
            <a:r>
              <a:rPr lang="en-US" altLang="en-US" dirty="0">
                <a:solidFill>
                  <a:srgbClr val="0000A8"/>
                </a:solidFill>
                <a:latin typeface="Calibri" panose="020F0502020204030204" pitchFamily="34" charset="0"/>
                <a:ea typeface="ＭＳ Ｐゴシック" panose="020B0600070205080204" pitchFamily="34" charset="-128"/>
              </a:rPr>
              <a:t>actions: </a:t>
            </a:r>
            <a:r>
              <a:rPr lang="en-US" altLang="en-US" dirty="0">
                <a:latin typeface="Calibri" panose="020F0502020204030204" pitchFamily="34" charset="0"/>
                <a:ea typeface="ＭＳ Ｐゴシック" panose="020B0600070205080204" pitchFamily="34" charset="-128"/>
              </a:rPr>
              <a:t>for matched packet: drop, forward, modify, matched packet or send matched packet to controller </a:t>
            </a:r>
          </a:p>
          <a:p>
            <a:pPr lvl="1"/>
            <a:r>
              <a:rPr lang="en-US" altLang="en-US" dirty="0">
                <a:solidFill>
                  <a:srgbClr val="0000A8"/>
                </a:solidFill>
                <a:latin typeface="Calibri" panose="020F0502020204030204" pitchFamily="34" charset="0"/>
                <a:ea typeface="ＭＳ Ｐゴシック" panose="020B0600070205080204" pitchFamily="34" charset="-128"/>
              </a:rPr>
              <a:t>priority: </a:t>
            </a:r>
            <a:r>
              <a:rPr lang="en-US" altLang="en-US" dirty="0">
                <a:latin typeface="Calibri" panose="020F0502020204030204" pitchFamily="34" charset="0"/>
                <a:ea typeface="ＭＳ Ｐゴシック" panose="020B0600070205080204" pitchFamily="34" charset="-128"/>
              </a:rPr>
              <a:t>disambiguate overlapping patterns</a:t>
            </a:r>
          </a:p>
          <a:p>
            <a:pPr lvl="1"/>
            <a:r>
              <a:rPr lang="en-US" altLang="en-US" dirty="0">
                <a:solidFill>
                  <a:srgbClr val="0000A8"/>
                </a:solidFill>
                <a:latin typeface="Calibri" panose="020F0502020204030204" pitchFamily="34" charset="0"/>
                <a:ea typeface="ＭＳ Ｐゴシック" panose="020B0600070205080204" pitchFamily="34" charset="-128"/>
              </a:rPr>
              <a:t>counters: </a:t>
            </a:r>
            <a:r>
              <a:rPr lang="en-US" altLang="en-US" dirty="0">
                <a:latin typeface="Calibri" panose="020F0502020204030204" pitchFamily="34" charset="0"/>
                <a:ea typeface="ＭＳ Ｐゴシック" panose="020B0600070205080204" pitchFamily="34" charset="-128"/>
              </a:rPr>
              <a:t>#bytes and #packets</a:t>
            </a:r>
          </a:p>
        </p:txBody>
      </p:sp>
      <p:cxnSp>
        <p:nvCxnSpPr>
          <p:cNvPr id="45" name="Straight Connector 44">
            <a:extLst>
              <a:ext uri="{FF2B5EF4-FFF2-40B4-BE49-F238E27FC236}">
                <a16:creationId xmlns:a16="http://schemas.microsoft.com/office/drawing/2014/main" id="{362506F8-ECEC-2E42-805B-42E4D94FA9CB}"/>
              </a:ext>
            </a:extLst>
          </p:cNvPr>
          <p:cNvCxnSpPr/>
          <p:nvPr/>
        </p:nvCxnSpPr>
        <p:spPr>
          <a:xfrm>
            <a:off x="848139" y="6202017"/>
            <a:ext cx="5194852"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EFCF0EDD-3789-414C-ACC3-3BF841E39C99}"/>
              </a:ext>
            </a:extLst>
          </p:cNvPr>
          <p:cNvGrpSpPr/>
          <p:nvPr/>
        </p:nvGrpSpPr>
        <p:grpSpPr>
          <a:xfrm>
            <a:off x="2117350" y="5637144"/>
            <a:ext cx="2269120" cy="1028699"/>
            <a:chOff x="7493876" y="2774731"/>
            <a:chExt cx="1481958" cy="894622"/>
          </a:xfrm>
          <a:effectLst>
            <a:outerShdw blurRad="50800" dist="38100" dir="18900000" algn="bl" rotWithShape="0">
              <a:prstClr val="black">
                <a:alpha val="40000"/>
              </a:prstClr>
            </a:outerShdw>
          </a:effectLst>
        </p:grpSpPr>
        <p:sp>
          <p:nvSpPr>
            <p:cNvPr id="6" name="Freeform 5">
              <a:extLst>
                <a:ext uri="{FF2B5EF4-FFF2-40B4-BE49-F238E27FC236}">
                  <a16:creationId xmlns:a16="http://schemas.microsoft.com/office/drawing/2014/main" id="{CF1E2C8F-E181-3B43-A519-0FC1DEA4B61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7" name="Oval 6">
              <a:extLst>
                <a:ext uri="{FF2B5EF4-FFF2-40B4-BE49-F238E27FC236}">
                  <a16:creationId xmlns:a16="http://schemas.microsoft.com/office/drawing/2014/main" id="{8CE0A78E-9FDA-334F-9AD4-8A4ED942B1C9}"/>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8" name="Group 7">
              <a:extLst>
                <a:ext uri="{FF2B5EF4-FFF2-40B4-BE49-F238E27FC236}">
                  <a16:creationId xmlns:a16="http://schemas.microsoft.com/office/drawing/2014/main" id="{0C1D1C42-5DC5-DE41-880F-2DB6C20303EA}"/>
                </a:ext>
              </a:extLst>
            </p:cNvPr>
            <p:cNvGrpSpPr/>
            <p:nvPr/>
          </p:nvGrpSpPr>
          <p:grpSpPr>
            <a:xfrm>
              <a:off x="7713663" y="2848339"/>
              <a:ext cx="1042107" cy="425543"/>
              <a:chOff x="7786941" y="2884917"/>
              <a:chExt cx="897649" cy="353919"/>
            </a:xfrm>
          </p:grpSpPr>
          <p:sp>
            <p:nvSpPr>
              <p:cNvPr id="9" name="Freeform 8">
                <a:extLst>
                  <a:ext uri="{FF2B5EF4-FFF2-40B4-BE49-F238E27FC236}">
                    <a16:creationId xmlns:a16="http://schemas.microsoft.com/office/drawing/2014/main" id="{AEEDB7BE-ECB9-AE43-B7F9-9420522500B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9">
                <a:extLst>
                  <a:ext uri="{FF2B5EF4-FFF2-40B4-BE49-F238E27FC236}">
                    <a16:creationId xmlns:a16="http://schemas.microsoft.com/office/drawing/2014/main" id="{8484C86C-9AA8-0C48-9C1B-936E42E298D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11">
                <a:extLst>
                  <a:ext uri="{FF2B5EF4-FFF2-40B4-BE49-F238E27FC236}">
                    <a16:creationId xmlns:a16="http://schemas.microsoft.com/office/drawing/2014/main" id="{79FD6387-1AB1-7743-A3A7-ED8933D501E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12">
                <a:extLst>
                  <a:ext uri="{FF2B5EF4-FFF2-40B4-BE49-F238E27FC236}">
                    <a16:creationId xmlns:a16="http://schemas.microsoft.com/office/drawing/2014/main" id="{5CDE1FFF-560A-D046-879A-1BAD0681C80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3" name="Group 42">
            <a:extLst>
              <a:ext uri="{FF2B5EF4-FFF2-40B4-BE49-F238E27FC236}">
                <a16:creationId xmlns:a16="http://schemas.microsoft.com/office/drawing/2014/main" id="{7BA19BCA-1317-9E49-B6D6-B6CF8B58E795}"/>
              </a:ext>
            </a:extLst>
          </p:cNvPr>
          <p:cNvGrpSpPr/>
          <p:nvPr/>
        </p:nvGrpSpPr>
        <p:grpSpPr>
          <a:xfrm>
            <a:off x="2535862" y="4518992"/>
            <a:ext cx="1998847" cy="1325048"/>
            <a:chOff x="8327282" y="4055165"/>
            <a:chExt cx="2091509" cy="1325048"/>
          </a:xfrm>
        </p:grpSpPr>
        <p:grpSp>
          <p:nvGrpSpPr>
            <p:cNvPr id="20" name="Group 554">
              <a:extLst>
                <a:ext uri="{FF2B5EF4-FFF2-40B4-BE49-F238E27FC236}">
                  <a16:creationId xmlns:a16="http://schemas.microsoft.com/office/drawing/2014/main" id="{F0AAF6D0-8EA6-E749-9758-CE8F2B209D9B}"/>
                </a:ext>
              </a:extLst>
            </p:cNvPr>
            <p:cNvGrpSpPr>
              <a:grpSpLocks/>
            </p:cNvGrpSpPr>
            <p:nvPr/>
          </p:nvGrpSpPr>
          <p:grpSpPr bwMode="auto">
            <a:xfrm>
              <a:off x="8327282" y="4121430"/>
              <a:ext cx="2091509" cy="1258783"/>
              <a:chOff x="2932675" y="3919324"/>
              <a:chExt cx="429970" cy="319189"/>
            </a:xfrm>
          </p:grpSpPr>
          <p:sp>
            <p:nvSpPr>
              <p:cNvPr id="21" name="Rectangle 20">
                <a:extLst>
                  <a:ext uri="{FF2B5EF4-FFF2-40B4-BE49-F238E27FC236}">
                    <a16:creationId xmlns:a16="http://schemas.microsoft.com/office/drawing/2014/main" id="{803BF111-23DE-1945-8735-48B7B51FDA35}"/>
                  </a:ext>
                </a:extLst>
              </p:cNvPr>
              <p:cNvSpPr/>
              <p:nvPr/>
            </p:nvSpPr>
            <p:spPr>
              <a:xfrm>
                <a:off x="2936722" y="3919324"/>
                <a:ext cx="425923" cy="319189"/>
              </a:xfrm>
              <a:prstGeom prst="rect">
                <a:avLst/>
              </a:prstGeom>
              <a:solidFill>
                <a:srgbClr val="FFFFFF"/>
              </a:solidFill>
              <a:ln w="25400"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Gill Sans MT"/>
                  <a:ea typeface="+mn-ea"/>
                  <a:cs typeface="+mn-cs"/>
                </a:endParaRPr>
              </a:p>
            </p:txBody>
          </p:sp>
          <p:cxnSp>
            <p:nvCxnSpPr>
              <p:cNvPr id="22" name="Straight Connector 21">
                <a:extLst>
                  <a:ext uri="{FF2B5EF4-FFF2-40B4-BE49-F238E27FC236}">
                    <a16:creationId xmlns:a16="http://schemas.microsoft.com/office/drawing/2014/main" id="{3B28D0C4-B5C9-5844-BF1E-1197CD1800CC}"/>
                  </a:ext>
                </a:extLst>
              </p:cNvPr>
              <p:cNvCxnSpPr/>
              <p:nvPr/>
            </p:nvCxnSpPr>
            <p:spPr>
              <a:xfrm>
                <a:off x="2932675" y="4004959"/>
                <a:ext cx="424911" cy="0"/>
              </a:xfrm>
              <a:prstGeom prst="line">
                <a:avLst/>
              </a:prstGeom>
              <a:noFill/>
              <a:ln w="25400" cap="flat" cmpd="sng" algn="ctr">
                <a:solidFill>
                  <a:srgbClr val="CC0000"/>
                </a:solidFill>
                <a:prstDash val="solid"/>
              </a:ln>
              <a:effectLst/>
            </p:spPr>
          </p:cxnSp>
          <p:cxnSp>
            <p:nvCxnSpPr>
              <p:cNvPr id="23" name="Straight Connector 22">
                <a:extLst>
                  <a:ext uri="{FF2B5EF4-FFF2-40B4-BE49-F238E27FC236}">
                    <a16:creationId xmlns:a16="http://schemas.microsoft.com/office/drawing/2014/main" id="{293CE468-AA72-B340-AB98-BDBA2EE69A0B}"/>
                  </a:ext>
                </a:extLst>
              </p:cNvPr>
              <p:cNvCxnSpPr/>
              <p:nvPr/>
            </p:nvCxnSpPr>
            <p:spPr>
              <a:xfrm>
                <a:off x="2932675" y="4069207"/>
                <a:ext cx="424911" cy="0"/>
              </a:xfrm>
              <a:prstGeom prst="line">
                <a:avLst/>
              </a:prstGeom>
              <a:noFill/>
              <a:ln w="25400" cap="flat" cmpd="sng" algn="ctr">
                <a:solidFill>
                  <a:srgbClr val="CC0000"/>
                </a:solidFill>
                <a:prstDash val="solid"/>
              </a:ln>
              <a:effectLst/>
            </p:spPr>
          </p:cxnSp>
          <p:cxnSp>
            <p:nvCxnSpPr>
              <p:cNvPr id="24" name="Straight Connector 23">
                <a:extLst>
                  <a:ext uri="{FF2B5EF4-FFF2-40B4-BE49-F238E27FC236}">
                    <a16:creationId xmlns:a16="http://schemas.microsoft.com/office/drawing/2014/main" id="{1AFD2436-CAFF-8042-BF47-7E024FE6789B}"/>
                  </a:ext>
                </a:extLst>
              </p:cNvPr>
              <p:cNvCxnSpPr>
                <a:cxnSpLocks/>
                <a:stCxn id="21" idx="2"/>
              </p:cNvCxnSpPr>
              <p:nvPr/>
            </p:nvCxnSpPr>
            <p:spPr>
              <a:xfrm flipH="1" flipV="1">
                <a:off x="3148166" y="4001599"/>
                <a:ext cx="1517" cy="236914"/>
              </a:xfrm>
              <a:prstGeom prst="line">
                <a:avLst/>
              </a:prstGeom>
              <a:noFill/>
              <a:ln w="25400" cap="flat" cmpd="sng" algn="ctr">
                <a:solidFill>
                  <a:srgbClr val="CC0000"/>
                </a:solidFill>
                <a:prstDash val="solid"/>
              </a:ln>
              <a:effectLst/>
            </p:spPr>
          </p:cxnSp>
        </p:grpSp>
        <p:sp>
          <p:nvSpPr>
            <p:cNvPr id="3" name="TextBox 2">
              <a:extLst>
                <a:ext uri="{FF2B5EF4-FFF2-40B4-BE49-F238E27FC236}">
                  <a16:creationId xmlns:a16="http://schemas.microsoft.com/office/drawing/2014/main" id="{795B25A3-83EE-0C42-A451-21C2EA7C24E0}"/>
                </a:ext>
              </a:extLst>
            </p:cNvPr>
            <p:cNvSpPr txBox="1"/>
            <p:nvPr/>
          </p:nvSpPr>
          <p:spPr>
            <a:xfrm>
              <a:off x="8759686" y="4055165"/>
              <a:ext cx="1265731"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Flow table</a:t>
              </a:r>
            </a:p>
          </p:txBody>
        </p:sp>
        <p:sp>
          <p:nvSpPr>
            <p:cNvPr id="41" name="TextBox 40">
              <a:extLst>
                <a:ext uri="{FF2B5EF4-FFF2-40B4-BE49-F238E27FC236}">
                  <a16:creationId xmlns:a16="http://schemas.microsoft.com/office/drawing/2014/main" id="{0F3A5449-AA06-DE4B-8FA1-C9212AFA1460}"/>
                </a:ext>
              </a:extLst>
            </p:cNvPr>
            <p:cNvSpPr txBox="1"/>
            <p:nvPr/>
          </p:nvSpPr>
          <p:spPr>
            <a:xfrm>
              <a:off x="8461513" y="4379843"/>
              <a:ext cx="83798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match</a:t>
              </a:r>
            </a:p>
          </p:txBody>
        </p:sp>
        <p:sp>
          <p:nvSpPr>
            <p:cNvPr id="42" name="TextBox 41">
              <a:extLst>
                <a:ext uri="{FF2B5EF4-FFF2-40B4-BE49-F238E27FC236}">
                  <a16:creationId xmlns:a16="http://schemas.microsoft.com/office/drawing/2014/main" id="{1BF5AE11-1691-C64E-A175-EA1E60B74E4A}"/>
                </a:ext>
              </a:extLst>
            </p:cNvPr>
            <p:cNvSpPr txBox="1"/>
            <p:nvPr/>
          </p:nvSpPr>
          <p:spPr>
            <a:xfrm>
              <a:off x="9409044" y="4386470"/>
              <a:ext cx="832279"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action</a:t>
              </a:r>
            </a:p>
          </p:txBody>
        </p:sp>
      </p:grpSp>
      <p:cxnSp>
        <p:nvCxnSpPr>
          <p:cNvPr id="46" name="Straight Connector 45">
            <a:extLst>
              <a:ext uri="{FF2B5EF4-FFF2-40B4-BE49-F238E27FC236}">
                <a16:creationId xmlns:a16="http://schemas.microsoft.com/office/drawing/2014/main" id="{584E34B4-C7CA-6740-A020-13986B97F632}"/>
              </a:ext>
            </a:extLst>
          </p:cNvPr>
          <p:cNvCxnSpPr>
            <a:cxnSpLocks/>
            <a:stCxn id="6" idx="0"/>
          </p:cNvCxnSpPr>
          <p:nvPr/>
        </p:nvCxnSpPr>
        <p:spPr>
          <a:xfrm flipV="1">
            <a:off x="4386238" y="5804452"/>
            <a:ext cx="2398875" cy="190362"/>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575B8A9-3D40-6341-867B-507C81B4BA39}"/>
              </a:ext>
            </a:extLst>
          </p:cNvPr>
          <p:cNvCxnSpPr>
            <a:cxnSpLocks/>
          </p:cNvCxnSpPr>
          <p:nvPr/>
        </p:nvCxnSpPr>
        <p:spPr>
          <a:xfrm>
            <a:off x="4399722" y="6361044"/>
            <a:ext cx="755373" cy="326473"/>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0AE0A89-AC33-BF4C-92BE-57E02010D08E}"/>
              </a:ext>
            </a:extLst>
          </p:cNvPr>
          <p:cNvSpPr txBox="1"/>
          <p:nvPr/>
        </p:nvSpPr>
        <p:spPr>
          <a:xfrm>
            <a:off x="1828800" y="5870713"/>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a:t>
            </a:r>
          </a:p>
        </p:txBody>
      </p:sp>
      <p:sp>
        <p:nvSpPr>
          <p:cNvPr id="31" name="TextBox 30">
            <a:extLst>
              <a:ext uri="{FF2B5EF4-FFF2-40B4-BE49-F238E27FC236}">
                <a16:creationId xmlns:a16="http://schemas.microsoft.com/office/drawing/2014/main" id="{4E53A182-ED02-724B-B717-34A471A9D7DC}"/>
              </a:ext>
            </a:extLst>
          </p:cNvPr>
          <p:cNvSpPr txBox="1"/>
          <p:nvPr/>
        </p:nvSpPr>
        <p:spPr>
          <a:xfrm>
            <a:off x="4340087" y="6367669"/>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a:t>
            </a:r>
          </a:p>
        </p:txBody>
      </p:sp>
      <p:sp>
        <p:nvSpPr>
          <p:cNvPr id="32" name="TextBox 31">
            <a:extLst>
              <a:ext uri="{FF2B5EF4-FFF2-40B4-BE49-F238E27FC236}">
                <a16:creationId xmlns:a16="http://schemas.microsoft.com/office/drawing/2014/main" id="{55EDB1F3-36CA-944D-979C-CE1587B157B4}"/>
              </a:ext>
            </a:extLst>
          </p:cNvPr>
          <p:cNvSpPr txBox="1"/>
          <p:nvPr/>
        </p:nvSpPr>
        <p:spPr>
          <a:xfrm>
            <a:off x="4784035" y="6149009"/>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3</a:t>
            </a:r>
          </a:p>
        </p:txBody>
      </p:sp>
      <p:sp>
        <p:nvSpPr>
          <p:cNvPr id="33" name="TextBox 32">
            <a:extLst>
              <a:ext uri="{FF2B5EF4-FFF2-40B4-BE49-F238E27FC236}">
                <a16:creationId xmlns:a16="http://schemas.microsoft.com/office/drawing/2014/main" id="{C4464804-CC10-384C-AEB4-90FDA3AE9F07}"/>
              </a:ext>
            </a:extLst>
          </p:cNvPr>
          <p:cNvSpPr txBox="1"/>
          <p:nvPr/>
        </p:nvSpPr>
        <p:spPr>
          <a:xfrm>
            <a:off x="4565375" y="5784575"/>
            <a:ext cx="301686"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4</a:t>
            </a:r>
          </a:p>
        </p:txBody>
      </p:sp>
      <p:grpSp>
        <p:nvGrpSpPr>
          <p:cNvPr id="25" name="Group 24">
            <a:extLst>
              <a:ext uri="{FF2B5EF4-FFF2-40B4-BE49-F238E27FC236}">
                <a16:creationId xmlns:a16="http://schemas.microsoft.com/office/drawing/2014/main" id="{B3064E8A-1F8D-3347-A456-A767F49DA813}"/>
              </a:ext>
            </a:extLst>
          </p:cNvPr>
          <p:cNvGrpSpPr/>
          <p:nvPr/>
        </p:nvGrpSpPr>
        <p:grpSpPr>
          <a:xfrm>
            <a:off x="4533981" y="4345979"/>
            <a:ext cx="6820091" cy="1571138"/>
            <a:chOff x="4518991" y="4315999"/>
            <a:chExt cx="6820091" cy="1571138"/>
          </a:xfrm>
        </p:grpSpPr>
        <p:sp>
          <p:nvSpPr>
            <p:cNvPr id="29" name="TextBox 32">
              <a:extLst>
                <a:ext uri="{FF2B5EF4-FFF2-40B4-BE49-F238E27FC236}">
                  <a16:creationId xmlns:a16="http://schemas.microsoft.com/office/drawing/2014/main" id="{B82879F5-A8E9-4742-AC89-B09339E85093}"/>
                </a:ext>
              </a:extLst>
            </p:cNvPr>
            <p:cNvSpPr txBox="1">
              <a:spLocks noChangeArrowheads="1"/>
            </p:cNvSpPr>
            <p:nvPr/>
          </p:nvSpPr>
          <p:spPr bwMode="auto">
            <a:xfrm>
              <a:off x="7424876" y="5517805"/>
              <a:ext cx="131318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wildcard</a:t>
              </a:r>
            </a:p>
          </p:txBody>
        </p:sp>
        <p:sp>
          <p:nvSpPr>
            <p:cNvPr id="16" name="Freeform 15">
              <a:extLst>
                <a:ext uri="{FF2B5EF4-FFF2-40B4-BE49-F238E27FC236}">
                  <a16:creationId xmlns:a16="http://schemas.microsoft.com/office/drawing/2014/main" id="{C156E13C-C349-EC4C-B479-040B1712E32E}"/>
                </a:ext>
              </a:extLst>
            </p:cNvPr>
            <p:cNvSpPr/>
            <p:nvPr/>
          </p:nvSpPr>
          <p:spPr>
            <a:xfrm>
              <a:off x="4518991" y="4320209"/>
              <a:ext cx="808383" cy="1497495"/>
            </a:xfrm>
            <a:custGeom>
              <a:avLst/>
              <a:gdLst>
                <a:gd name="connsiteX0" fmla="*/ 13252 w 808383"/>
                <a:gd name="connsiteY0" fmla="*/ 1497495 h 1497495"/>
                <a:gd name="connsiteX1" fmla="*/ 808383 w 808383"/>
                <a:gd name="connsiteY1" fmla="*/ 1192695 h 1497495"/>
                <a:gd name="connsiteX2" fmla="*/ 795131 w 808383"/>
                <a:gd name="connsiteY2" fmla="*/ 0 h 1497495"/>
                <a:gd name="connsiteX3" fmla="*/ 0 w 808383"/>
                <a:gd name="connsiteY3" fmla="*/ 887895 h 1497495"/>
                <a:gd name="connsiteX4" fmla="*/ 13252 w 808383"/>
                <a:gd name="connsiteY4" fmla="*/ 1497495 h 1497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383" h="1497495">
                  <a:moveTo>
                    <a:pt x="13252" y="1497495"/>
                  </a:moveTo>
                  <a:lnTo>
                    <a:pt x="808383" y="1192695"/>
                  </a:lnTo>
                  <a:lnTo>
                    <a:pt x="795131" y="0"/>
                  </a:lnTo>
                  <a:lnTo>
                    <a:pt x="0" y="887895"/>
                  </a:lnTo>
                  <a:lnTo>
                    <a:pt x="13252" y="1497495"/>
                  </a:lnTo>
                  <a:close/>
                </a:path>
              </a:pathLst>
            </a:custGeom>
            <a:gradFill>
              <a:gsLst>
                <a:gs pos="0">
                  <a:schemeClr val="bg1">
                    <a:lumMod val="95000"/>
                  </a:schemeClr>
                </a:gs>
                <a:gs pos="100000">
                  <a:schemeClr val="bg1">
                    <a:lumMod val="8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9" name="Straight Connector 18">
              <a:extLst>
                <a:ext uri="{FF2B5EF4-FFF2-40B4-BE49-F238E27FC236}">
                  <a16:creationId xmlns:a16="http://schemas.microsoft.com/office/drawing/2014/main" id="{FE279AE1-4F6D-FA4B-8F69-D1B6D664A081}"/>
                </a:ext>
              </a:extLst>
            </p:cNvPr>
            <p:cNvCxnSpPr>
              <a:cxnSpLocks/>
            </p:cNvCxnSpPr>
            <p:nvPr/>
          </p:nvCxnSpPr>
          <p:spPr>
            <a:xfrm>
              <a:off x="8691768" y="4315999"/>
              <a:ext cx="0" cy="120015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8" name="Rectangle 22">
              <a:extLst>
                <a:ext uri="{FF2B5EF4-FFF2-40B4-BE49-F238E27FC236}">
                  <a16:creationId xmlns:a16="http://schemas.microsoft.com/office/drawing/2014/main" id="{1EA29FD6-93E2-D248-8287-1EF1A763B1AB}"/>
                </a:ext>
              </a:extLst>
            </p:cNvPr>
            <p:cNvSpPr>
              <a:spLocks/>
            </p:cNvSpPr>
            <p:nvPr/>
          </p:nvSpPr>
          <p:spPr bwMode="auto">
            <a:xfrm>
              <a:off x="5318056" y="4334323"/>
              <a:ext cx="3362117" cy="1191833"/>
            </a:xfrm>
            <a:prstGeom prst="rect">
              <a:avLst/>
            </a:prstGeom>
            <a:solidFill>
              <a:srgbClr val="BBE0E3"/>
            </a:solidFill>
            <a:ln w="12700">
              <a:no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Calibri" panose="020F0502020204030204" pitchFamily="34" charset="0"/>
                <a:ea typeface="ＭＳ Ｐゴシック" panose="020B0600070205080204" pitchFamily="34" charset="-128"/>
                <a:cs typeface="+mn-cs"/>
              </a:endParaRPr>
            </a:p>
          </p:txBody>
        </p:sp>
        <p:sp>
          <p:nvSpPr>
            <p:cNvPr id="40" name="Rectangle 24">
              <a:extLst>
                <a:ext uri="{FF2B5EF4-FFF2-40B4-BE49-F238E27FC236}">
                  <a16:creationId xmlns:a16="http://schemas.microsoft.com/office/drawing/2014/main" id="{84DD72A2-6599-5A4C-9EC1-40B227E8352F}"/>
                </a:ext>
              </a:extLst>
            </p:cNvPr>
            <p:cNvSpPr>
              <a:spLocks/>
            </p:cNvSpPr>
            <p:nvPr/>
          </p:nvSpPr>
          <p:spPr bwMode="auto">
            <a:xfrm>
              <a:off x="8712339" y="4334323"/>
              <a:ext cx="2618270" cy="1191834"/>
            </a:xfrm>
            <a:prstGeom prst="rect">
              <a:avLst/>
            </a:prstGeom>
            <a:solidFill>
              <a:schemeClr val="accent6">
                <a:lumMod val="20000"/>
                <a:lumOff val="80000"/>
              </a:schemeClr>
            </a:solidFill>
            <a:ln w="12700">
              <a:no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ＭＳ Ｐゴシック" panose="020B0600070205080204" pitchFamily="34" charset="-128"/>
                <a:cs typeface="+mn-cs"/>
              </a:endParaRPr>
            </a:p>
          </p:txBody>
        </p:sp>
        <p:sp>
          <p:nvSpPr>
            <p:cNvPr id="28" name="Rectangle 27">
              <a:extLst>
                <a:ext uri="{FF2B5EF4-FFF2-40B4-BE49-F238E27FC236}">
                  <a16:creationId xmlns:a16="http://schemas.microsoft.com/office/drawing/2014/main" id="{CD5AE70A-DF8A-054F-8D4E-AC00C36D05F1}"/>
                </a:ext>
              </a:extLst>
            </p:cNvPr>
            <p:cNvSpPr>
              <a:spLocks noChangeArrowheads="1"/>
            </p:cNvSpPr>
            <p:nvPr/>
          </p:nvSpPr>
          <p:spPr bwMode="auto">
            <a:xfrm>
              <a:off x="5322405" y="5059180"/>
              <a:ext cx="5981700" cy="461665"/>
            </a:xfrm>
            <a:prstGeom prst="rect">
              <a:avLst/>
            </a:prstGeom>
            <a:noFill/>
            <a:ln w="25400">
              <a:noFill/>
              <a:miter lim="800000"/>
              <a:headEnd/>
              <a:tailEnd/>
            </a:ln>
            <a:effectLst/>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srgbClr val="000000"/>
                  </a:solidFill>
                  <a:effectLst/>
                  <a:uLnTx/>
                  <a:uFillTx/>
                  <a:latin typeface="Calibri" charset="0"/>
                  <a:ea typeface="ヒラギノ角ゴ Pro W3" charset="0"/>
                  <a:cs typeface="ヒラギノ角ゴ Pro W3" charset="0"/>
                  <a:sym typeface="Wingdings" charset="0"/>
                </a:rPr>
                <a:t>src</a:t>
              </a:r>
              <a:r>
                <a:rPr kumimoji="0" lang="en-US" sz="2400" b="0" i="0" u="none" strike="noStrike" kern="1200" cap="none" spc="0" normalizeH="0" baseline="0" noProof="0" dirty="0">
                  <a:ln>
                    <a:noFill/>
                  </a:ln>
                  <a:solidFill>
                    <a:srgbClr val="000000"/>
                  </a:solidFill>
                  <a:effectLst/>
                  <a:uLnTx/>
                  <a:uFillTx/>
                  <a:latin typeface="Calibri" charset="0"/>
                  <a:ea typeface="ヒラギノ角ゴ Pro W3" charset="0"/>
                  <a:cs typeface="ヒラギノ角ゴ Pro W3" charset="0"/>
                  <a:sym typeface="Wingdings" charset="0"/>
                </a:rPr>
                <a:t>=10.1.2.3, </a:t>
              </a:r>
              <a:r>
                <a:rPr kumimoji="0" lang="en-US" sz="2400" b="0" i="0" u="none" strike="noStrike" kern="1200" cap="none" spc="0" normalizeH="0" baseline="0" noProof="0" dirty="0" err="1">
                  <a:ln>
                    <a:noFill/>
                  </a:ln>
                  <a:solidFill>
                    <a:srgbClr val="000000"/>
                  </a:solidFill>
                  <a:effectLst/>
                  <a:uLnTx/>
                  <a:uFillTx/>
                  <a:latin typeface="Calibri" charset="0"/>
                  <a:ea typeface="ヒラギノ角ゴ Pro W3" charset="0"/>
                  <a:cs typeface="ヒラギノ角ゴ Pro W3" charset="0"/>
                  <a:sym typeface="Wingdings" charset="0"/>
                </a:rPr>
                <a:t>dest</a:t>
              </a:r>
              <a:r>
                <a:rPr kumimoji="0" lang="en-US" sz="2400" b="0" i="0" u="none" strike="noStrike" kern="1200" cap="none" spc="0" normalizeH="0" baseline="0" noProof="0" dirty="0">
                  <a:ln>
                    <a:noFill/>
                  </a:ln>
                  <a:solidFill>
                    <a:srgbClr val="000000"/>
                  </a:solidFill>
                  <a:effectLst/>
                  <a:uLnTx/>
                  <a:uFillTx/>
                  <a:latin typeface="Calibri" charset="0"/>
                  <a:ea typeface="ヒラギノ角ゴ Pro W3" charset="0"/>
                  <a:cs typeface="ヒラギノ角ゴ Pro W3" charset="0"/>
                  <a:sym typeface="Wingdings" charset="0"/>
                </a:rPr>
                <a:t>=*.*.*.*     send to controller</a:t>
              </a:r>
              <a:endParaRPr kumimoji="0" lang="en-US" sz="2400" b="0" i="0" u="none" strike="noStrike" kern="1200" cap="none" spc="0" normalizeH="0" baseline="0" noProof="0" dirty="0">
                <a:ln>
                  <a:noFill/>
                </a:ln>
                <a:solidFill>
                  <a:srgbClr val="000000"/>
                </a:solidFill>
                <a:effectLst/>
                <a:uLnTx/>
                <a:uFillTx/>
                <a:latin typeface="Calibri" charset="0"/>
                <a:ea typeface="ヒラギノ角ゴ Pro W3" charset="0"/>
                <a:cs typeface="ヒラギノ角ゴ Pro W3" charset="0"/>
              </a:endParaRPr>
            </a:p>
          </p:txBody>
        </p:sp>
        <p:sp>
          <p:nvSpPr>
            <p:cNvPr id="35" name="Rectangle 34">
              <a:extLst>
                <a:ext uri="{FF2B5EF4-FFF2-40B4-BE49-F238E27FC236}">
                  <a16:creationId xmlns:a16="http://schemas.microsoft.com/office/drawing/2014/main" id="{F6354FF9-2E1C-0D4C-B7EA-2B8179A518FA}"/>
                </a:ext>
              </a:extLst>
            </p:cNvPr>
            <p:cNvSpPr>
              <a:spLocks noChangeArrowheads="1"/>
            </p:cNvSpPr>
            <p:nvPr/>
          </p:nvSpPr>
          <p:spPr bwMode="auto">
            <a:xfrm>
              <a:off x="5339894" y="4686925"/>
              <a:ext cx="5981700" cy="461665"/>
            </a:xfrm>
            <a:prstGeom prst="rect">
              <a:avLst/>
            </a:prstGeom>
            <a:noFill/>
            <a:ln w="25400">
              <a:noFill/>
              <a:miter lim="800000"/>
              <a:headEnd/>
              <a:tailEnd/>
            </a:ln>
            <a:effectLst/>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srgbClr val="000000"/>
                  </a:solidFill>
                  <a:effectLst/>
                  <a:uLnTx/>
                  <a:uFillTx/>
                  <a:latin typeface="Calibri" charset="0"/>
                  <a:ea typeface="ヒラギノ角ゴ Pro W3" charset="0"/>
                  <a:cs typeface="ヒラギノ角ゴ Pro W3" charset="0"/>
                </a:rPr>
                <a:t>src</a:t>
              </a:r>
              <a:r>
                <a:rPr kumimoji="0" lang="en-US" sz="2400" b="0" i="0" u="none" strike="noStrike" kern="1200" cap="none" spc="0" normalizeH="0" baseline="0" noProof="0" dirty="0">
                  <a:ln>
                    <a:noFill/>
                  </a:ln>
                  <a:solidFill>
                    <a:srgbClr val="000000"/>
                  </a:solidFill>
                  <a:effectLst/>
                  <a:uLnTx/>
                  <a:uFillTx/>
                  <a:latin typeface="Calibri" charset="0"/>
                  <a:ea typeface="ヒラギノ角ゴ Pro W3" charset="0"/>
                  <a:cs typeface="ヒラギノ角ゴ Pro W3" charset="0"/>
                </a:rPr>
                <a:t>=1.2.*.*, </a:t>
              </a:r>
              <a:r>
                <a:rPr kumimoji="0" lang="en-US" sz="2400" b="0" i="0" u="none" strike="noStrike" kern="1200" cap="none" spc="0" normalizeH="0" baseline="0" noProof="0" dirty="0" err="1">
                  <a:ln>
                    <a:noFill/>
                  </a:ln>
                  <a:solidFill>
                    <a:srgbClr val="000000"/>
                  </a:solidFill>
                  <a:effectLst/>
                  <a:uLnTx/>
                  <a:uFillTx/>
                  <a:latin typeface="Calibri" charset="0"/>
                  <a:ea typeface="ヒラギノ角ゴ Pro W3" charset="0"/>
                  <a:cs typeface="ヒラギノ角ゴ Pro W3" charset="0"/>
                </a:rPr>
                <a:t>dest</a:t>
              </a:r>
              <a:r>
                <a:rPr kumimoji="0" lang="en-US" sz="2400" b="0" i="0" u="none" strike="noStrike" kern="1200" cap="none" spc="0" normalizeH="0" baseline="0" noProof="0" dirty="0">
                  <a:ln>
                    <a:noFill/>
                  </a:ln>
                  <a:solidFill>
                    <a:srgbClr val="000000"/>
                  </a:solidFill>
                  <a:effectLst/>
                  <a:uLnTx/>
                  <a:uFillTx/>
                  <a:latin typeface="Calibri" charset="0"/>
                  <a:ea typeface="ヒラギノ角ゴ Pro W3" charset="0"/>
                  <a:cs typeface="ヒラギノ角ゴ Pro W3" charset="0"/>
                </a:rPr>
                <a:t>=*.*.*.* </a:t>
              </a:r>
              <a:r>
                <a:rPr kumimoji="0" lang="en-US" sz="2400" b="0" i="0" u="none" strike="noStrike" kern="1200" cap="none" spc="0" normalizeH="0" baseline="0" noProof="0" dirty="0">
                  <a:ln>
                    <a:noFill/>
                  </a:ln>
                  <a:solidFill>
                    <a:srgbClr val="000000"/>
                  </a:solidFill>
                  <a:effectLst/>
                  <a:uLnTx/>
                  <a:uFillTx/>
                  <a:latin typeface="Calibri" charset="0"/>
                  <a:ea typeface="ヒラギノ角ゴ Pro W3" charset="0"/>
                  <a:cs typeface="ヒラギノ角ゴ Pro W3" charset="0"/>
                  <a:sym typeface="Wingdings" charset="0"/>
                </a:rPr>
                <a:t>      drop                        </a:t>
              </a:r>
            </a:p>
          </p:txBody>
        </p:sp>
        <p:sp>
          <p:nvSpPr>
            <p:cNvPr id="36" name="Rectangle 35">
              <a:extLst>
                <a:ext uri="{FF2B5EF4-FFF2-40B4-BE49-F238E27FC236}">
                  <a16:creationId xmlns:a16="http://schemas.microsoft.com/office/drawing/2014/main" id="{0CDCE6C5-716F-694B-9C85-A61362F1BC8D}"/>
                </a:ext>
              </a:extLst>
            </p:cNvPr>
            <p:cNvSpPr>
              <a:spLocks noChangeArrowheads="1"/>
            </p:cNvSpPr>
            <p:nvPr/>
          </p:nvSpPr>
          <p:spPr bwMode="auto">
            <a:xfrm>
              <a:off x="5357382" y="4344648"/>
              <a:ext cx="5981700" cy="461665"/>
            </a:xfrm>
            <a:prstGeom prst="rect">
              <a:avLst/>
            </a:prstGeom>
            <a:noFill/>
            <a:ln w="25400">
              <a:noFill/>
              <a:miter lim="800000"/>
              <a:headEnd/>
              <a:tailEnd/>
            </a:ln>
            <a:effectLst/>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srgbClr val="000000"/>
                  </a:solidFill>
                  <a:effectLst/>
                  <a:uLnTx/>
                  <a:uFillTx/>
                  <a:latin typeface="Calibri" charset="0"/>
                  <a:ea typeface="ヒラギノ角ゴ Pro W3" charset="0"/>
                  <a:cs typeface="ヒラギノ角ゴ Pro W3" charset="0"/>
                  <a:sym typeface="Wingdings" charset="0"/>
                </a:rPr>
                <a:t>src</a:t>
              </a:r>
              <a:r>
                <a:rPr kumimoji="0" lang="en-US" sz="2400" b="0" i="0" u="none" strike="noStrike" kern="1200" cap="none" spc="0" normalizeH="0" baseline="0" noProof="0" dirty="0">
                  <a:ln>
                    <a:noFill/>
                  </a:ln>
                  <a:solidFill>
                    <a:srgbClr val="000000"/>
                  </a:solidFill>
                  <a:effectLst/>
                  <a:uLnTx/>
                  <a:uFillTx/>
                  <a:latin typeface="Calibri" charset="0"/>
                  <a:ea typeface="ヒラギノ角ゴ Pro W3" charset="0"/>
                  <a:cs typeface="ヒラギノ角ゴ Pro W3" charset="0"/>
                  <a:sym typeface="Wingdings" charset="0"/>
                </a:rPr>
                <a:t> = *.*.*.*, </a:t>
              </a:r>
              <a:r>
                <a:rPr kumimoji="0" lang="en-US" sz="2400" b="0" i="0" u="none" strike="noStrike" kern="1200" cap="none" spc="0" normalizeH="0" baseline="0" noProof="0" dirty="0" err="1">
                  <a:ln>
                    <a:noFill/>
                  </a:ln>
                  <a:solidFill>
                    <a:srgbClr val="000000"/>
                  </a:solidFill>
                  <a:effectLst/>
                  <a:uLnTx/>
                  <a:uFillTx/>
                  <a:latin typeface="Calibri" charset="0"/>
                  <a:ea typeface="ヒラギノ角ゴ Pro W3" charset="0"/>
                  <a:cs typeface="ヒラギノ角ゴ Pro W3" charset="0"/>
                  <a:sym typeface="Wingdings" charset="0"/>
                </a:rPr>
                <a:t>dest</a:t>
              </a:r>
              <a:r>
                <a:rPr kumimoji="0" lang="en-US" sz="2400" b="0" i="0" u="none" strike="noStrike" kern="1200" cap="none" spc="0" normalizeH="0" baseline="0" noProof="0" dirty="0">
                  <a:ln>
                    <a:noFill/>
                  </a:ln>
                  <a:solidFill>
                    <a:srgbClr val="000000"/>
                  </a:solidFill>
                  <a:effectLst/>
                  <a:uLnTx/>
                  <a:uFillTx/>
                  <a:latin typeface="Calibri" charset="0"/>
                  <a:ea typeface="ヒラギノ角ゴ Pro W3" charset="0"/>
                  <a:cs typeface="ヒラギノ角ゴ Pro W3" charset="0"/>
                  <a:sym typeface="Wingdings" charset="0"/>
                </a:rPr>
                <a:t>=3.4.*.*     forward(2)</a:t>
              </a:r>
            </a:p>
          </p:txBody>
        </p:sp>
      </p:grpSp>
      <p:sp>
        <p:nvSpPr>
          <p:cNvPr id="39" name="Title 2">
            <a:extLst>
              <a:ext uri="{FF2B5EF4-FFF2-40B4-BE49-F238E27FC236}">
                <a16:creationId xmlns:a16="http://schemas.microsoft.com/office/drawing/2014/main" id="{298945D1-38C0-AB46-AD5B-F3852F9BA79A}"/>
              </a:ext>
            </a:extLst>
          </p:cNvPr>
          <p:cNvSpPr>
            <a:spLocks noGrp="1"/>
          </p:cNvSpPr>
          <p:nvPr>
            <p:ph type="title"/>
          </p:nvPr>
        </p:nvSpPr>
        <p:spPr>
          <a:xfrm>
            <a:off x="838200" y="345805"/>
            <a:ext cx="10515600" cy="894622"/>
          </a:xfrm>
        </p:spPr>
        <p:txBody>
          <a:bodyPr>
            <a:normAutofit/>
          </a:bodyPr>
          <a:lstStyle/>
          <a:p>
            <a:r>
              <a:rPr lang="en-US" sz="4800" dirty="0"/>
              <a:t>Flow table abstraction</a:t>
            </a:r>
          </a:p>
        </p:txBody>
      </p:sp>
      <p:sp>
        <p:nvSpPr>
          <p:cNvPr id="37" name="Slide Number Placeholder 3">
            <a:extLst>
              <a:ext uri="{FF2B5EF4-FFF2-40B4-BE49-F238E27FC236}">
                <a16:creationId xmlns:a16="http://schemas.microsoft.com/office/drawing/2014/main" id="{8ABAAF9F-271E-4141-8DD7-1504EF4B2CE2}"/>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82</a:t>
            </a:fld>
            <a:endParaRPr lang="en-US" dirty="0"/>
          </a:p>
        </p:txBody>
      </p:sp>
    </p:spTree>
    <p:extLst>
      <p:ext uri="{BB962C8B-B14F-4D97-AF65-F5344CB8AC3E}">
        <p14:creationId xmlns:p14="http://schemas.microsoft.com/office/powerpoint/2010/main" val="668800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OpenFlow: flow table entries</a:t>
            </a:r>
          </a:p>
        </p:txBody>
      </p:sp>
      <p:sp>
        <p:nvSpPr>
          <p:cNvPr id="111" name="Rectangle 22">
            <a:extLst>
              <a:ext uri="{FF2B5EF4-FFF2-40B4-BE49-F238E27FC236}">
                <a16:creationId xmlns:a16="http://schemas.microsoft.com/office/drawing/2014/main" id="{0AD70559-AC7C-9947-AC45-23DE9B6E4A95}"/>
              </a:ext>
            </a:extLst>
          </p:cNvPr>
          <p:cNvSpPr>
            <a:spLocks/>
          </p:cNvSpPr>
          <p:nvPr/>
        </p:nvSpPr>
        <p:spPr bwMode="auto">
          <a:xfrm>
            <a:off x="2071274" y="1501983"/>
            <a:ext cx="1446212" cy="687387"/>
          </a:xfrm>
          <a:prstGeom prst="rect">
            <a:avLst/>
          </a:prstGeom>
          <a:solidFill>
            <a:srgbClr val="BBE0E3"/>
          </a:solidFill>
          <a:ln w="12700">
            <a:solidFill>
              <a:srgbClr val="000000"/>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Calibri" panose="020F0502020204030204" pitchFamily="34" charset="0"/>
              <a:ea typeface="ＭＳ Ｐゴシック" panose="020B0600070205080204" pitchFamily="34" charset="-128"/>
              <a:cs typeface="+mn-cs"/>
            </a:endParaRPr>
          </a:p>
        </p:txBody>
      </p:sp>
      <p:sp>
        <p:nvSpPr>
          <p:cNvPr id="112" name="Rectangle 23">
            <a:extLst>
              <a:ext uri="{FF2B5EF4-FFF2-40B4-BE49-F238E27FC236}">
                <a16:creationId xmlns:a16="http://schemas.microsoft.com/office/drawing/2014/main" id="{5DB35E10-A1A0-7045-B47B-6F16D607C190}"/>
              </a:ext>
            </a:extLst>
          </p:cNvPr>
          <p:cNvSpPr>
            <a:spLocks/>
          </p:cNvSpPr>
          <p:nvPr/>
        </p:nvSpPr>
        <p:spPr bwMode="auto">
          <a:xfrm>
            <a:off x="2412586" y="1705589"/>
            <a:ext cx="59939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Match</a:t>
            </a:r>
          </a:p>
        </p:txBody>
      </p:sp>
      <p:sp>
        <p:nvSpPr>
          <p:cNvPr id="113" name="Rectangle 24">
            <a:extLst>
              <a:ext uri="{FF2B5EF4-FFF2-40B4-BE49-F238E27FC236}">
                <a16:creationId xmlns:a16="http://schemas.microsoft.com/office/drawing/2014/main" id="{BE807A08-7FD9-9545-85F5-D6F935F202EE}"/>
              </a:ext>
            </a:extLst>
          </p:cNvPr>
          <p:cNvSpPr>
            <a:spLocks/>
          </p:cNvSpPr>
          <p:nvPr/>
        </p:nvSpPr>
        <p:spPr bwMode="auto">
          <a:xfrm>
            <a:off x="3517486" y="1501983"/>
            <a:ext cx="1446213" cy="687387"/>
          </a:xfrm>
          <a:prstGeom prst="rect">
            <a:avLst/>
          </a:prstGeom>
          <a:solidFill>
            <a:schemeClr val="accent6">
              <a:lumMod val="20000"/>
              <a:lumOff val="80000"/>
            </a:schemeClr>
          </a:solidFill>
          <a:ln w="12700">
            <a:solidFill>
              <a:srgbClr val="697D3A"/>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ＭＳ Ｐゴシック" panose="020B0600070205080204" pitchFamily="34" charset="-128"/>
              <a:cs typeface="+mn-cs"/>
            </a:endParaRPr>
          </a:p>
        </p:txBody>
      </p:sp>
      <p:sp>
        <p:nvSpPr>
          <p:cNvPr id="114" name="Rectangle 25">
            <a:extLst>
              <a:ext uri="{FF2B5EF4-FFF2-40B4-BE49-F238E27FC236}">
                <a16:creationId xmlns:a16="http://schemas.microsoft.com/office/drawing/2014/main" id="{85913BFC-51C9-314A-ABD6-4F034C9B256A}"/>
              </a:ext>
            </a:extLst>
          </p:cNvPr>
          <p:cNvSpPr>
            <a:spLocks/>
          </p:cNvSpPr>
          <p:nvPr/>
        </p:nvSpPr>
        <p:spPr bwMode="auto">
          <a:xfrm>
            <a:off x="3690524" y="1705183"/>
            <a:ext cx="60325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ＭＳ Ｐゴシック" panose="020B0600070205080204" pitchFamily="34" charset="-128"/>
                <a:cs typeface="+mn-cs"/>
              </a:rPr>
              <a:t>Action</a:t>
            </a:r>
          </a:p>
        </p:txBody>
      </p:sp>
      <p:sp>
        <p:nvSpPr>
          <p:cNvPr id="115" name="Rectangle 26">
            <a:extLst>
              <a:ext uri="{FF2B5EF4-FFF2-40B4-BE49-F238E27FC236}">
                <a16:creationId xmlns:a16="http://schemas.microsoft.com/office/drawing/2014/main" id="{16236DDC-2598-9646-B25C-B30C4DFC7CB1}"/>
              </a:ext>
            </a:extLst>
          </p:cNvPr>
          <p:cNvSpPr>
            <a:spLocks/>
          </p:cNvSpPr>
          <p:nvPr/>
        </p:nvSpPr>
        <p:spPr bwMode="auto">
          <a:xfrm>
            <a:off x="4963699" y="1501983"/>
            <a:ext cx="1447800" cy="687387"/>
          </a:xfrm>
          <a:prstGeom prst="rect">
            <a:avLst/>
          </a:prstGeom>
          <a:solidFill>
            <a:schemeClr val="bg1">
              <a:lumMod val="95000"/>
            </a:schemeClr>
          </a:solidFill>
          <a:ln w="12700">
            <a:solidFill>
              <a:srgbClr val="800000"/>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ＭＳ Ｐゴシック" panose="020B0600070205080204" pitchFamily="34" charset="-128"/>
              <a:cs typeface="+mn-cs"/>
            </a:endParaRPr>
          </a:p>
        </p:txBody>
      </p:sp>
      <p:sp>
        <p:nvSpPr>
          <p:cNvPr id="116" name="Rectangle 27">
            <a:extLst>
              <a:ext uri="{FF2B5EF4-FFF2-40B4-BE49-F238E27FC236}">
                <a16:creationId xmlns:a16="http://schemas.microsoft.com/office/drawing/2014/main" id="{9C8898B1-B74A-254A-929E-364CFA1886A8}"/>
              </a:ext>
            </a:extLst>
          </p:cNvPr>
          <p:cNvSpPr>
            <a:spLocks/>
          </p:cNvSpPr>
          <p:nvPr/>
        </p:nvSpPr>
        <p:spPr bwMode="auto">
          <a:xfrm>
            <a:off x="5403642" y="1705183"/>
            <a:ext cx="460375"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Stats</a:t>
            </a:r>
          </a:p>
        </p:txBody>
      </p:sp>
      <p:grpSp>
        <p:nvGrpSpPr>
          <p:cNvPr id="18" name="Group 17">
            <a:extLst>
              <a:ext uri="{FF2B5EF4-FFF2-40B4-BE49-F238E27FC236}">
                <a16:creationId xmlns:a16="http://schemas.microsoft.com/office/drawing/2014/main" id="{59F896C2-F45F-994F-85B3-1277A3B273B4}"/>
              </a:ext>
            </a:extLst>
          </p:cNvPr>
          <p:cNvGrpSpPr/>
          <p:nvPr/>
        </p:nvGrpSpPr>
        <p:grpSpPr>
          <a:xfrm>
            <a:off x="3169824" y="2200944"/>
            <a:ext cx="5634037" cy="2162712"/>
            <a:chOff x="3169824" y="2200944"/>
            <a:chExt cx="5634037" cy="2162712"/>
          </a:xfrm>
        </p:grpSpPr>
        <p:sp>
          <p:nvSpPr>
            <p:cNvPr id="117" name="Rectangle 28">
              <a:extLst>
                <a:ext uri="{FF2B5EF4-FFF2-40B4-BE49-F238E27FC236}">
                  <a16:creationId xmlns:a16="http://schemas.microsoft.com/office/drawing/2014/main" id="{9266D65C-F99C-1F43-8034-2A04FEF53866}"/>
                </a:ext>
              </a:extLst>
            </p:cNvPr>
            <p:cNvSpPr>
              <a:spLocks/>
            </p:cNvSpPr>
            <p:nvPr/>
          </p:nvSpPr>
          <p:spPr bwMode="auto">
            <a:xfrm>
              <a:off x="3169824" y="2967245"/>
              <a:ext cx="5634037" cy="1396411"/>
            </a:xfrm>
            <a:prstGeom prst="rect">
              <a:avLst/>
            </a:prstGeom>
            <a:solidFill>
              <a:schemeClr val="accent6">
                <a:lumMod val="20000"/>
                <a:lumOff val="80000"/>
              </a:schemeClr>
            </a:solidFill>
            <a:ln w="12700">
              <a:solidFill>
                <a:srgbClr val="697D3A"/>
              </a:solidFill>
              <a:miter lim="800000"/>
              <a:headEnd/>
              <a:tailEnd/>
            </a:ln>
          </p:spPr>
          <p:txBody>
            <a:bodyPr lIns="0" tIns="0" rIns="0" bIns="0" anchor="ctr"/>
            <a:lstStyle>
              <a:lvl1pPr marL="357188" indent="-330200"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357188" marR="0" lvl="0" indent="-330200" algn="l" defTabSz="457200" rtl="0" eaLnBrk="0" fontAlgn="base" latinLnBrk="0" hangingPunct="0">
                <a:lnSpc>
                  <a:spcPct val="100000"/>
                </a:lnSpc>
                <a:spcBef>
                  <a:spcPct val="0"/>
                </a:spcBef>
                <a:spcAft>
                  <a:spcPct val="0"/>
                </a:spcAft>
                <a:buClrTx/>
                <a:buSzTx/>
                <a:buFontTx/>
                <a:buAutoNum type="arabicPeriod"/>
                <a:tabLst/>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Forward packet to port(s)</a:t>
              </a:r>
            </a:p>
            <a:p>
              <a:pPr marL="357188" marR="0" lvl="0" indent="-330200" algn="l" defTabSz="457200" rtl="0" eaLnBrk="0" fontAlgn="base" latinLnBrk="0" hangingPunct="0">
                <a:lnSpc>
                  <a:spcPct val="100000"/>
                </a:lnSpc>
                <a:spcBef>
                  <a:spcPct val="0"/>
                </a:spcBef>
                <a:spcAft>
                  <a:spcPct val="0"/>
                </a:spcAft>
                <a:buClrTx/>
                <a:buSzTx/>
                <a:buFontTx/>
                <a:buAutoNum type="arabicPeriod"/>
                <a:tabLst/>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Drop packet</a:t>
              </a:r>
            </a:p>
            <a:p>
              <a:pPr marL="357188" marR="0" lvl="0" indent="-330200" algn="l" defTabSz="457200" rtl="0" eaLnBrk="0" fontAlgn="base" latinLnBrk="0" hangingPunct="0">
                <a:lnSpc>
                  <a:spcPct val="100000"/>
                </a:lnSpc>
                <a:spcBef>
                  <a:spcPct val="0"/>
                </a:spcBef>
                <a:spcAft>
                  <a:spcPct val="0"/>
                </a:spcAft>
                <a:buClrTx/>
                <a:buSzTx/>
                <a:buFontTx/>
                <a:buAutoNum type="arabicPeriod"/>
                <a:tabLst/>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Modify fields in header(s)</a:t>
              </a:r>
            </a:p>
            <a:p>
              <a:pPr marL="357188" marR="0" lvl="0" indent="-330200" algn="l" defTabSz="457200" rtl="0" eaLnBrk="0" fontAlgn="base" latinLnBrk="0" hangingPunct="0">
                <a:lnSpc>
                  <a:spcPct val="100000"/>
                </a:lnSpc>
                <a:spcBef>
                  <a:spcPct val="0"/>
                </a:spcBef>
                <a:spcAft>
                  <a:spcPct val="0"/>
                </a:spcAft>
                <a:buClrTx/>
                <a:buSzTx/>
                <a:buFontTx/>
                <a:buAutoNum type="arabicPeriod"/>
                <a:tabLst/>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Encapsulate and forward to controller</a:t>
              </a:r>
            </a:p>
          </p:txBody>
        </p:sp>
        <p:sp>
          <p:nvSpPr>
            <p:cNvPr id="119" name="Line 31">
              <a:extLst>
                <a:ext uri="{FF2B5EF4-FFF2-40B4-BE49-F238E27FC236}">
                  <a16:creationId xmlns:a16="http://schemas.microsoft.com/office/drawing/2014/main" id="{52B512E6-14A5-1848-BD25-C203B04E8EEA}"/>
                </a:ext>
              </a:extLst>
            </p:cNvPr>
            <p:cNvSpPr>
              <a:spLocks noChangeShapeType="1"/>
            </p:cNvSpPr>
            <p:nvPr/>
          </p:nvSpPr>
          <p:spPr bwMode="auto">
            <a:xfrm>
              <a:off x="3616272" y="2200944"/>
              <a:ext cx="1588" cy="758825"/>
            </a:xfrm>
            <a:prstGeom prst="line">
              <a:avLst/>
            </a:prstGeom>
            <a:noFill/>
            <a:ln w="38100">
              <a:solidFill>
                <a:srgbClr val="000000"/>
              </a:solidFill>
              <a:prstDash val="sysDot"/>
              <a:round/>
              <a:headEnd/>
              <a:tailEnd/>
            </a:ln>
            <a:extLst>
              <a:ext uri="{909E8E84-426E-40DD-AFC4-6F175D3DCCD1}">
                <a14:hiddenFill xmlns:a14="http://schemas.microsoft.com/office/drawing/2010/main">
                  <a:noFill/>
                </a14:hiddenFill>
              </a:ext>
            </a:extLst>
          </p:spPr>
          <p:txBody>
            <a:bodyPr lIns="64291" tIns="32146" rIns="64291" bIns="32146"/>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41" name="Group 140">
            <a:extLst>
              <a:ext uri="{FF2B5EF4-FFF2-40B4-BE49-F238E27FC236}">
                <a16:creationId xmlns:a16="http://schemas.microsoft.com/office/drawing/2014/main" id="{A4B313E8-BEC4-FE4B-9D13-E1494E2C29CB}"/>
              </a:ext>
            </a:extLst>
          </p:cNvPr>
          <p:cNvGrpSpPr/>
          <p:nvPr/>
        </p:nvGrpSpPr>
        <p:grpSpPr>
          <a:xfrm>
            <a:off x="5035074" y="2200945"/>
            <a:ext cx="3044825" cy="623425"/>
            <a:chOff x="5116099" y="2200945"/>
            <a:chExt cx="3044825" cy="623425"/>
          </a:xfrm>
        </p:grpSpPr>
        <p:sp>
          <p:nvSpPr>
            <p:cNvPr id="120" name="Rectangle 32">
              <a:extLst>
                <a:ext uri="{FF2B5EF4-FFF2-40B4-BE49-F238E27FC236}">
                  <a16:creationId xmlns:a16="http://schemas.microsoft.com/office/drawing/2014/main" id="{D609C7D3-AFCA-CD4D-A9FA-199E674273FE}"/>
                </a:ext>
              </a:extLst>
            </p:cNvPr>
            <p:cNvSpPr>
              <a:spLocks/>
            </p:cNvSpPr>
            <p:nvPr/>
          </p:nvSpPr>
          <p:spPr bwMode="auto">
            <a:xfrm>
              <a:off x="5116099" y="2440195"/>
              <a:ext cx="3044825" cy="384175"/>
            </a:xfrm>
            <a:prstGeom prst="rect">
              <a:avLst/>
            </a:prstGeom>
            <a:solidFill>
              <a:schemeClr val="bg1">
                <a:lumMod val="95000"/>
              </a:schemeClr>
            </a:solidFill>
            <a:ln w="12700">
              <a:solidFill>
                <a:srgbClr val="800000"/>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ＭＳ Ｐゴシック" panose="020B0600070205080204" pitchFamily="34" charset="-128"/>
                <a:cs typeface="+mn-cs"/>
              </a:endParaRPr>
            </a:p>
          </p:txBody>
        </p:sp>
        <p:grpSp>
          <p:nvGrpSpPr>
            <p:cNvPr id="25" name="Group 24">
              <a:extLst>
                <a:ext uri="{FF2B5EF4-FFF2-40B4-BE49-F238E27FC236}">
                  <a16:creationId xmlns:a16="http://schemas.microsoft.com/office/drawing/2014/main" id="{8B95579B-B620-2543-AF1E-242CC2FF5E5D}"/>
                </a:ext>
              </a:extLst>
            </p:cNvPr>
            <p:cNvGrpSpPr/>
            <p:nvPr/>
          </p:nvGrpSpPr>
          <p:grpSpPr>
            <a:xfrm>
              <a:off x="5187757" y="2200945"/>
              <a:ext cx="2652492" cy="599613"/>
              <a:chOff x="5187757" y="2200945"/>
              <a:chExt cx="2652492" cy="599613"/>
            </a:xfrm>
          </p:grpSpPr>
          <p:sp>
            <p:nvSpPr>
              <p:cNvPr id="121" name="Rectangle 33">
                <a:extLst>
                  <a:ext uri="{FF2B5EF4-FFF2-40B4-BE49-F238E27FC236}">
                    <a16:creationId xmlns:a16="http://schemas.microsoft.com/office/drawing/2014/main" id="{75F85A0F-FD95-A049-B1DF-00E32B14CE21}"/>
                  </a:ext>
                </a:extLst>
              </p:cNvPr>
              <p:cNvSpPr>
                <a:spLocks/>
              </p:cNvSpPr>
              <p:nvPr/>
            </p:nvSpPr>
            <p:spPr bwMode="auto">
              <a:xfrm>
                <a:off x="5258974" y="2462420"/>
                <a:ext cx="25812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Packet + byte counters</a:t>
                </a:r>
              </a:p>
            </p:txBody>
          </p:sp>
          <p:sp>
            <p:nvSpPr>
              <p:cNvPr id="122" name="Line 34">
                <a:extLst>
                  <a:ext uri="{FF2B5EF4-FFF2-40B4-BE49-F238E27FC236}">
                    <a16:creationId xmlns:a16="http://schemas.microsoft.com/office/drawing/2014/main" id="{870022B4-CB13-CE41-AE1A-A4275A96B6D5}"/>
                  </a:ext>
                </a:extLst>
              </p:cNvPr>
              <p:cNvSpPr>
                <a:spLocks noChangeShapeType="1"/>
              </p:cNvSpPr>
              <p:nvPr/>
            </p:nvSpPr>
            <p:spPr bwMode="auto">
              <a:xfrm rot="10800000" flipH="1">
                <a:off x="5187757" y="2200945"/>
                <a:ext cx="1587" cy="231775"/>
              </a:xfrm>
              <a:prstGeom prst="line">
                <a:avLst/>
              </a:prstGeom>
              <a:noFill/>
              <a:ln w="38100">
                <a:solidFill>
                  <a:srgbClr val="000000"/>
                </a:solidFill>
                <a:prstDash val="sysDot"/>
                <a:round/>
                <a:headEnd/>
                <a:tailEnd/>
              </a:ln>
              <a:extLst>
                <a:ext uri="{909E8E84-426E-40DD-AFC4-6F175D3DCCD1}">
                  <a14:hiddenFill xmlns:a14="http://schemas.microsoft.com/office/drawing/2010/main">
                    <a:noFill/>
                  </a14:hiddenFill>
                </a:ext>
              </a:extLst>
            </p:spPr>
            <p:txBody>
              <a:bodyPr lIns="64291" tIns="32146" rIns="64291" bIns="32146"/>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10" name="Group 9">
            <a:extLst>
              <a:ext uri="{FF2B5EF4-FFF2-40B4-BE49-F238E27FC236}">
                <a16:creationId xmlns:a16="http://schemas.microsoft.com/office/drawing/2014/main" id="{65D5C3D3-25BB-D54D-BCEB-FCA2C288C1FE}"/>
              </a:ext>
            </a:extLst>
          </p:cNvPr>
          <p:cNvGrpSpPr/>
          <p:nvPr/>
        </p:nvGrpSpPr>
        <p:grpSpPr>
          <a:xfrm>
            <a:off x="2117511" y="2200761"/>
            <a:ext cx="8446528" cy="3709144"/>
            <a:chOff x="2117511" y="2200761"/>
            <a:chExt cx="8446528" cy="3709144"/>
          </a:xfrm>
        </p:grpSpPr>
        <p:sp>
          <p:nvSpPr>
            <p:cNvPr id="79" name="文字方塊 29">
              <a:extLst>
                <a:ext uri="{FF2B5EF4-FFF2-40B4-BE49-F238E27FC236}">
                  <a16:creationId xmlns:a16="http://schemas.microsoft.com/office/drawing/2014/main" id="{064A0713-9D5B-6443-98A8-3EB2CC41AF85}"/>
                </a:ext>
              </a:extLst>
            </p:cNvPr>
            <p:cNvSpPr txBox="1">
              <a:spLocks noChangeArrowheads="1"/>
            </p:cNvSpPr>
            <p:nvPr/>
          </p:nvSpPr>
          <p:spPr bwMode="auto">
            <a:xfrm>
              <a:off x="2154100" y="4847642"/>
              <a:ext cx="2429474"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800" b="0" i="0" u="none" strike="noStrike" kern="1200" cap="none" spc="0" normalizeH="0" baseline="0" noProof="0" dirty="0">
                  <a:ln>
                    <a:noFill/>
                  </a:ln>
                  <a:solidFill>
                    <a:prstClr val="black"/>
                  </a:solidFill>
                  <a:effectLst/>
                  <a:uLnTx/>
                  <a:uFillTx/>
                  <a:latin typeface="Calibri" charset="0"/>
                  <a:ea typeface="新細明體" charset="0"/>
                </a:rPr>
                <a:t>Header fields to match:</a:t>
              </a:r>
              <a:endParaRPr kumimoji="0" lang="zh-TW" altLang="en-US" sz="1800" b="0" i="0" u="none" strike="noStrike" kern="1200" cap="none" spc="0" normalizeH="0" baseline="0" noProof="0" dirty="0">
                <a:ln>
                  <a:noFill/>
                </a:ln>
                <a:solidFill>
                  <a:prstClr val="black"/>
                </a:solidFill>
                <a:effectLst/>
                <a:uLnTx/>
                <a:uFillTx/>
                <a:latin typeface="Calibri" charset="0"/>
                <a:ea typeface="新細明體" charset="0"/>
              </a:endParaRPr>
            </a:p>
          </p:txBody>
        </p:sp>
        <p:sp>
          <p:nvSpPr>
            <p:cNvPr id="118" name="Line 30">
              <a:extLst>
                <a:ext uri="{FF2B5EF4-FFF2-40B4-BE49-F238E27FC236}">
                  <a16:creationId xmlns:a16="http://schemas.microsoft.com/office/drawing/2014/main" id="{77A0D0EE-2F6A-C542-92CB-4694F0C0D560}"/>
                </a:ext>
              </a:extLst>
            </p:cNvPr>
            <p:cNvSpPr>
              <a:spLocks noChangeShapeType="1"/>
            </p:cNvSpPr>
            <p:nvPr/>
          </p:nvSpPr>
          <p:spPr bwMode="auto">
            <a:xfrm>
              <a:off x="2127885" y="2200761"/>
              <a:ext cx="1858" cy="3054145"/>
            </a:xfrm>
            <a:prstGeom prst="line">
              <a:avLst/>
            </a:prstGeom>
            <a:noFill/>
            <a:ln w="38100">
              <a:solidFill>
                <a:srgbClr val="000000"/>
              </a:solidFill>
              <a:prstDash val="sysDot"/>
              <a:round/>
              <a:headEnd/>
              <a:tailEnd/>
            </a:ln>
            <a:extLst>
              <a:ext uri="{909E8E84-426E-40DD-AFC4-6F175D3DCCD1}">
                <a14:hiddenFill xmlns:a14="http://schemas.microsoft.com/office/drawing/2010/main">
                  <a:noFill/>
                </a14:hiddenFill>
              </a:ext>
            </a:extLst>
          </p:spPr>
          <p:txBody>
            <a:bodyPr lIns="64291" tIns="32146" rIns="64291" bIns="32146"/>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63" name="矩形 15">
              <a:extLst>
                <a:ext uri="{FF2B5EF4-FFF2-40B4-BE49-F238E27FC236}">
                  <a16:creationId xmlns:a16="http://schemas.microsoft.com/office/drawing/2014/main" id="{CA379C48-5241-1340-B3EF-424003EEF91F}"/>
                </a:ext>
              </a:extLst>
            </p:cNvPr>
            <p:cNvSpPr/>
            <p:nvPr/>
          </p:nvSpPr>
          <p:spPr bwMode="auto">
            <a:xfrm>
              <a:off x="2117511" y="5262205"/>
              <a:ext cx="771961" cy="647700"/>
            </a:xfrm>
            <a:prstGeom prst="rect">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Ingress Port</a:t>
              </a:r>
              <a:endParaRPr kumimoji="0" lang="zh-TW" altLang="en-US" sz="1400" b="0" i="0" u="none" strike="noStrike" kern="0" cap="none" spc="0" normalizeH="0" baseline="0" noProof="0" dirty="0">
                <a:ln>
                  <a:noFill/>
                </a:ln>
                <a:solidFill>
                  <a:srgbClr val="FFFFFF"/>
                </a:solidFill>
                <a:effectLst/>
                <a:uLnTx/>
                <a:uFillTx/>
                <a:latin typeface="Calibri" charset="0"/>
                <a:ea typeface="新細明體" charset="0"/>
                <a:cs typeface="新細明體" charset="0"/>
              </a:endParaRPr>
            </a:p>
          </p:txBody>
        </p:sp>
        <p:sp>
          <p:nvSpPr>
            <p:cNvPr id="64" name="矩形 17">
              <a:extLst>
                <a:ext uri="{FF2B5EF4-FFF2-40B4-BE49-F238E27FC236}">
                  <a16:creationId xmlns:a16="http://schemas.microsoft.com/office/drawing/2014/main" id="{EDDEBD12-93C8-C749-95E6-157B703157DF}"/>
                </a:ext>
              </a:extLst>
            </p:cNvPr>
            <p:cNvSpPr/>
            <p:nvPr/>
          </p:nvSpPr>
          <p:spPr bwMode="auto">
            <a:xfrm>
              <a:off x="2889472"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dirty="0" err="1">
                  <a:ln>
                    <a:noFill/>
                  </a:ln>
                  <a:solidFill>
                    <a:srgbClr val="FFFFFF"/>
                  </a:solidFill>
                  <a:effectLst/>
                  <a:uLnTx/>
                  <a:uFillTx/>
                  <a:latin typeface="Calibri" charset="0"/>
                  <a:ea typeface="新細明體" charset="0"/>
                  <a:cs typeface="新細明體" charset="0"/>
                </a:rPr>
                <a:t>Src</a:t>
              </a: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 MAC</a:t>
              </a:r>
              <a:endParaRPr kumimoji="0" lang="zh-TW" altLang="en-US" sz="1400" b="0" i="0" u="none" strike="noStrike" kern="0" cap="none" spc="0" normalizeH="0" baseline="0" noProof="0" dirty="0">
                <a:ln>
                  <a:noFill/>
                </a:ln>
                <a:solidFill>
                  <a:srgbClr val="FFFFFF"/>
                </a:solidFill>
                <a:effectLst/>
                <a:uLnTx/>
                <a:uFillTx/>
                <a:latin typeface="Calibri" charset="0"/>
                <a:ea typeface="新細明體" charset="0"/>
                <a:cs typeface="新細明體" charset="0"/>
              </a:endParaRPr>
            </a:p>
          </p:txBody>
        </p:sp>
        <p:sp>
          <p:nvSpPr>
            <p:cNvPr id="65" name="矩形 18">
              <a:extLst>
                <a:ext uri="{FF2B5EF4-FFF2-40B4-BE49-F238E27FC236}">
                  <a16:creationId xmlns:a16="http://schemas.microsoft.com/office/drawing/2014/main" id="{BD494138-72F4-6849-A86F-6FAD87C96C5B}"/>
                </a:ext>
              </a:extLst>
            </p:cNvPr>
            <p:cNvSpPr/>
            <p:nvPr/>
          </p:nvSpPr>
          <p:spPr bwMode="auto">
            <a:xfrm>
              <a:off x="3544933"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dirty="0" err="1">
                  <a:ln>
                    <a:noFill/>
                  </a:ln>
                  <a:solidFill>
                    <a:srgbClr val="FFFFFF"/>
                  </a:solidFill>
                  <a:effectLst/>
                  <a:uLnTx/>
                  <a:uFillTx/>
                  <a:latin typeface="Calibri" charset="0"/>
                  <a:ea typeface="新細明體" charset="0"/>
                  <a:cs typeface="新細明體" charset="0"/>
                </a:rPr>
                <a:t>Dst</a:t>
              </a: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 MAC</a:t>
              </a:r>
              <a:endParaRPr kumimoji="0" lang="zh-TW" altLang="en-US" sz="1400" b="0" i="0" u="none" strike="noStrike" kern="0" cap="none" spc="0" normalizeH="0" baseline="0" noProof="0" dirty="0">
                <a:ln>
                  <a:noFill/>
                </a:ln>
                <a:solidFill>
                  <a:srgbClr val="FFFFFF"/>
                </a:solidFill>
                <a:effectLst/>
                <a:uLnTx/>
                <a:uFillTx/>
                <a:latin typeface="Calibri" charset="0"/>
                <a:ea typeface="新細明體" charset="0"/>
                <a:cs typeface="新細明體" charset="0"/>
              </a:endParaRPr>
            </a:p>
          </p:txBody>
        </p:sp>
        <p:sp>
          <p:nvSpPr>
            <p:cNvPr id="66" name="矩形 19">
              <a:extLst>
                <a:ext uri="{FF2B5EF4-FFF2-40B4-BE49-F238E27FC236}">
                  <a16:creationId xmlns:a16="http://schemas.microsoft.com/office/drawing/2014/main" id="{89A4DCC1-6DF5-5340-A0A5-E76D4CDB272F}"/>
                </a:ext>
              </a:extLst>
            </p:cNvPr>
            <p:cNvSpPr/>
            <p:nvPr/>
          </p:nvSpPr>
          <p:spPr bwMode="auto">
            <a:xfrm>
              <a:off x="4200392"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a:ln>
                    <a:noFill/>
                  </a:ln>
                  <a:solidFill>
                    <a:srgbClr val="FFFFFF"/>
                  </a:solidFill>
                  <a:effectLst/>
                  <a:uLnTx/>
                  <a:uFillTx/>
                  <a:latin typeface="Calibri" charset="0"/>
                  <a:ea typeface="新細明體" charset="0"/>
                  <a:cs typeface="新細明體" charset="0"/>
                </a:rPr>
                <a:t>Eth Type</a:t>
              </a:r>
              <a:endParaRPr kumimoji="0" lang="zh-TW" altLang="en-US" sz="1400" b="0" i="0" u="none" strike="noStrike" kern="0" cap="none" spc="0" normalizeH="0" baseline="0" noProof="0">
                <a:ln>
                  <a:noFill/>
                </a:ln>
                <a:solidFill>
                  <a:srgbClr val="FFFFFF"/>
                </a:solidFill>
                <a:effectLst/>
                <a:uLnTx/>
                <a:uFillTx/>
                <a:latin typeface="Calibri" charset="0"/>
                <a:ea typeface="新細明體" charset="0"/>
                <a:cs typeface="新細明體" charset="0"/>
              </a:endParaRPr>
            </a:p>
          </p:txBody>
        </p:sp>
        <p:sp>
          <p:nvSpPr>
            <p:cNvPr id="67" name="矩形 20">
              <a:extLst>
                <a:ext uri="{FF2B5EF4-FFF2-40B4-BE49-F238E27FC236}">
                  <a16:creationId xmlns:a16="http://schemas.microsoft.com/office/drawing/2014/main" id="{15670B19-5888-BF4A-8B11-FDBF006ADDB5}"/>
                </a:ext>
              </a:extLst>
            </p:cNvPr>
            <p:cNvSpPr/>
            <p:nvPr/>
          </p:nvSpPr>
          <p:spPr bwMode="auto">
            <a:xfrm>
              <a:off x="4855852"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VLAN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 ID</a:t>
              </a:r>
              <a:endParaRPr kumimoji="0" lang="zh-TW" altLang="en-US" sz="1400" b="0" i="0" u="none" strike="noStrike" kern="0" cap="none" spc="0" normalizeH="0" baseline="0" noProof="0" dirty="0">
                <a:ln>
                  <a:noFill/>
                </a:ln>
                <a:solidFill>
                  <a:srgbClr val="FFFFFF"/>
                </a:solidFill>
                <a:effectLst/>
                <a:uLnTx/>
                <a:uFillTx/>
                <a:latin typeface="Calibri" charset="0"/>
                <a:ea typeface="新細明體" charset="0"/>
                <a:cs typeface="新細明體" charset="0"/>
              </a:endParaRPr>
            </a:p>
          </p:txBody>
        </p:sp>
        <p:sp>
          <p:nvSpPr>
            <p:cNvPr id="68" name="矩形 21">
              <a:extLst>
                <a:ext uri="{FF2B5EF4-FFF2-40B4-BE49-F238E27FC236}">
                  <a16:creationId xmlns:a16="http://schemas.microsoft.com/office/drawing/2014/main" id="{66D36742-74FB-594E-A690-B8C0858BCD8C}"/>
                </a:ext>
              </a:extLst>
            </p:cNvPr>
            <p:cNvSpPr/>
            <p:nvPr/>
          </p:nvSpPr>
          <p:spPr bwMode="auto">
            <a:xfrm>
              <a:off x="8068323" y="5262205"/>
              <a:ext cx="631307" cy="647700"/>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IP</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dirty="0" err="1">
                  <a:ln>
                    <a:noFill/>
                  </a:ln>
                  <a:solidFill>
                    <a:srgbClr val="FFFFFF"/>
                  </a:solidFill>
                  <a:effectLst/>
                  <a:uLnTx/>
                  <a:uFillTx/>
                  <a:latin typeface="Calibri" charset="0"/>
                  <a:ea typeface="新細明體" charset="0"/>
                  <a:cs typeface="新細明體" charset="0"/>
                </a:rPr>
                <a:t>ToS</a:t>
              </a:r>
              <a:endParaRPr kumimoji="0" lang="zh-TW" altLang="en-US" sz="1400" b="0" i="0" u="none" strike="noStrike" kern="0" cap="none" spc="0" normalizeH="0" baseline="0" noProof="0" dirty="0">
                <a:ln>
                  <a:noFill/>
                </a:ln>
                <a:solidFill>
                  <a:srgbClr val="FFFFFF"/>
                </a:solidFill>
                <a:effectLst/>
                <a:uLnTx/>
                <a:uFillTx/>
                <a:latin typeface="Calibri" charset="0"/>
                <a:ea typeface="新細明體" charset="0"/>
                <a:cs typeface="新細明體" charset="0"/>
              </a:endParaRPr>
            </a:p>
          </p:txBody>
        </p:sp>
        <p:sp>
          <p:nvSpPr>
            <p:cNvPr id="69" name="矩形 22">
              <a:extLst>
                <a:ext uri="{FF2B5EF4-FFF2-40B4-BE49-F238E27FC236}">
                  <a16:creationId xmlns:a16="http://schemas.microsoft.com/office/drawing/2014/main" id="{3B962E35-4FCE-4748-95D0-2BAC40159868}"/>
                </a:ext>
              </a:extLst>
            </p:cNvPr>
            <p:cNvSpPr/>
            <p:nvPr/>
          </p:nvSpPr>
          <p:spPr bwMode="auto">
            <a:xfrm>
              <a:off x="7437016" y="5262205"/>
              <a:ext cx="631307" cy="647700"/>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a:ln>
                    <a:noFill/>
                  </a:ln>
                  <a:solidFill>
                    <a:srgbClr val="FFFFFF"/>
                  </a:solidFill>
                  <a:effectLst/>
                  <a:uLnTx/>
                  <a:uFillTx/>
                  <a:latin typeface="Calibri" charset="0"/>
                  <a:ea typeface="新細明體" charset="0"/>
                  <a:cs typeface="新細明體" charset="0"/>
                </a:rPr>
                <a:t>IP Proto</a:t>
              </a:r>
              <a:endParaRPr kumimoji="0" lang="zh-TW" altLang="en-US" sz="1400" b="0" i="0" u="none" strike="noStrike" kern="0" cap="none" spc="0" normalizeH="0" baseline="0" noProof="0">
                <a:ln>
                  <a:noFill/>
                </a:ln>
                <a:solidFill>
                  <a:srgbClr val="FFFFFF"/>
                </a:solidFill>
                <a:effectLst/>
                <a:uLnTx/>
                <a:uFillTx/>
                <a:latin typeface="Calibri" charset="0"/>
                <a:ea typeface="新細明體" charset="0"/>
                <a:cs typeface="新細明體" charset="0"/>
              </a:endParaRPr>
            </a:p>
          </p:txBody>
        </p:sp>
        <p:sp>
          <p:nvSpPr>
            <p:cNvPr id="70" name="矩形 23">
              <a:extLst>
                <a:ext uri="{FF2B5EF4-FFF2-40B4-BE49-F238E27FC236}">
                  <a16:creationId xmlns:a16="http://schemas.microsoft.com/office/drawing/2014/main" id="{E0710398-489A-8E42-970A-84EBF2848538}"/>
                </a:ext>
              </a:extLst>
            </p:cNvPr>
            <p:cNvSpPr/>
            <p:nvPr/>
          </p:nvSpPr>
          <p:spPr bwMode="auto">
            <a:xfrm>
              <a:off x="6174401" y="5262205"/>
              <a:ext cx="631307" cy="647700"/>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a:ln>
                    <a:noFill/>
                  </a:ln>
                  <a:solidFill>
                    <a:srgbClr val="FFFFFF"/>
                  </a:solidFill>
                  <a:effectLst/>
                  <a:uLnTx/>
                  <a:uFillTx/>
                  <a:latin typeface="Calibri" charset="0"/>
                  <a:ea typeface="新細明體" charset="0"/>
                  <a:cs typeface="新細明體" charset="0"/>
                </a:rPr>
                <a:t>IP Src</a:t>
              </a:r>
              <a:endParaRPr kumimoji="0" lang="zh-TW" altLang="en-US" sz="1400" b="0" i="0" u="none" strike="noStrike" kern="0" cap="none" spc="0" normalizeH="0" baseline="0" noProof="0">
                <a:ln>
                  <a:noFill/>
                </a:ln>
                <a:solidFill>
                  <a:srgbClr val="FFFFFF"/>
                </a:solidFill>
                <a:effectLst/>
                <a:uLnTx/>
                <a:uFillTx/>
                <a:latin typeface="Calibri" charset="0"/>
                <a:ea typeface="新細明體" charset="0"/>
                <a:cs typeface="新細明體" charset="0"/>
              </a:endParaRPr>
            </a:p>
          </p:txBody>
        </p:sp>
        <p:sp>
          <p:nvSpPr>
            <p:cNvPr id="71" name="矩形 24">
              <a:extLst>
                <a:ext uri="{FF2B5EF4-FFF2-40B4-BE49-F238E27FC236}">
                  <a16:creationId xmlns:a16="http://schemas.microsoft.com/office/drawing/2014/main" id="{36A6156D-DEAC-CD48-AB2C-460617505DF1}"/>
                </a:ext>
              </a:extLst>
            </p:cNvPr>
            <p:cNvSpPr/>
            <p:nvPr/>
          </p:nvSpPr>
          <p:spPr bwMode="auto">
            <a:xfrm>
              <a:off x="6805709" y="5262205"/>
              <a:ext cx="631307" cy="647700"/>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a:ln>
                    <a:noFill/>
                  </a:ln>
                  <a:solidFill>
                    <a:srgbClr val="FFFFFF"/>
                  </a:solidFill>
                  <a:effectLst/>
                  <a:uLnTx/>
                  <a:uFillTx/>
                  <a:latin typeface="Calibri" charset="0"/>
                  <a:ea typeface="新細明體" charset="0"/>
                  <a:cs typeface="新細明體" charset="0"/>
                </a:rPr>
                <a:t>IP Dst</a:t>
              </a:r>
              <a:endParaRPr kumimoji="0" lang="zh-TW" altLang="en-US" sz="1400" b="0" i="0" u="none" strike="noStrike" kern="0" cap="none" spc="0" normalizeH="0" baseline="0" noProof="0">
                <a:ln>
                  <a:noFill/>
                </a:ln>
                <a:solidFill>
                  <a:srgbClr val="FFFFFF"/>
                </a:solidFill>
                <a:effectLst/>
                <a:uLnTx/>
                <a:uFillTx/>
                <a:latin typeface="Calibri" charset="0"/>
                <a:ea typeface="新細明體" charset="0"/>
                <a:cs typeface="新細明體" charset="0"/>
              </a:endParaRPr>
            </a:p>
          </p:txBody>
        </p:sp>
        <p:sp>
          <p:nvSpPr>
            <p:cNvPr id="72" name="矩形 25">
              <a:extLst>
                <a:ext uri="{FF2B5EF4-FFF2-40B4-BE49-F238E27FC236}">
                  <a16:creationId xmlns:a16="http://schemas.microsoft.com/office/drawing/2014/main" id="{1F3FF105-11DF-5A48-8361-56AEFF37DE1F}"/>
                </a:ext>
              </a:extLst>
            </p:cNvPr>
            <p:cNvSpPr/>
            <p:nvPr/>
          </p:nvSpPr>
          <p:spPr bwMode="auto">
            <a:xfrm>
              <a:off x="8706447" y="5262205"/>
              <a:ext cx="928796" cy="647700"/>
            </a:xfrm>
            <a:prstGeom prst="rect">
              <a:avLst/>
            </a:prstGeom>
            <a:gradFill rotWithShape="1">
              <a:gsLst>
                <a:gs pos="0">
                  <a:srgbClr val="C0504D">
                    <a:shade val="51000"/>
                    <a:satMod val="130000"/>
                  </a:srgbClr>
                </a:gs>
                <a:gs pos="80000">
                  <a:srgbClr val="C0504D">
                    <a:shade val="93000"/>
                    <a:satMod val="130000"/>
                  </a:srgbClr>
                </a:gs>
                <a:gs pos="100000">
                  <a:srgbClr val="C0504D">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ts val="1480"/>
                </a:lnSpc>
                <a:spcBef>
                  <a:spcPct val="0"/>
                </a:spcBef>
                <a:spcAft>
                  <a:spcPct val="0"/>
                </a:spcAft>
                <a:buClrTx/>
                <a:buSzTx/>
                <a:buFontTx/>
                <a:buNone/>
                <a:tabLst/>
                <a:defRPr/>
              </a:pP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TCP/UDP </a:t>
              </a:r>
              <a:r>
                <a:rPr kumimoji="0" lang="en-US" altLang="zh-TW" sz="1400" b="0" i="0" u="none" strike="noStrike" kern="0" cap="none" spc="0" normalizeH="0" baseline="0" noProof="0" dirty="0" err="1">
                  <a:ln>
                    <a:noFill/>
                  </a:ln>
                  <a:solidFill>
                    <a:srgbClr val="FFFFFF"/>
                  </a:solidFill>
                  <a:effectLst/>
                  <a:uLnTx/>
                  <a:uFillTx/>
                  <a:latin typeface="Calibri" charset="0"/>
                  <a:ea typeface="新細明體" charset="0"/>
                  <a:cs typeface="新細明體" charset="0"/>
                </a:rPr>
                <a:t>Src</a:t>
              </a: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 Port</a:t>
              </a:r>
              <a:endParaRPr kumimoji="0" lang="zh-TW" altLang="en-US" sz="1400" b="0" i="0" u="none" strike="noStrike" kern="0" cap="none" spc="0" normalizeH="0" baseline="0" noProof="0" dirty="0">
                <a:ln>
                  <a:noFill/>
                </a:ln>
                <a:solidFill>
                  <a:srgbClr val="FFFFFF"/>
                </a:solidFill>
                <a:effectLst/>
                <a:uLnTx/>
                <a:uFillTx/>
                <a:latin typeface="Calibri" charset="0"/>
                <a:ea typeface="新細明體" charset="0"/>
                <a:cs typeface="新細明體" charset="0"/>
              </a:endParaRPr>
            </a:p>
          </p:txBody>
        </p:sp>
        <p:sp>
          <p:nvSpPr>
            <p:cNvPr id="74" name="矩形 20">
              <a:extLst>
                <a:ext uri="{FF2B5EF4-FFF2-40B4-BE49-F238E27FC236}">
                  <a16:creationId xmlns:a16="http://schemas.microsoft.com/office/drawing/2014/main" id="{D4463F66-5C5E-EF4E-A286-CF91B7AD4661}"/>
                </a:ext>
              </a:extLst>
            </p:cNvPr>
            <p:cNvSpPr/>
            <p:nvPr/>
          </p:nvSpPr>
          <p:spPr bwMode="auto">
            <a:xfrm>
              <a:off x="5511311"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VLAN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 </a:t>
              </a:r>
              <a:r>
                <a:rPr kumimoji="0" lang="en-US" altLang="zh-TW" sz="1400" b="0" i="0" u="none" strike="noStrike" kern="0" cap="none" spc="0" normalizeH="0" baseline="0" noProof="0" dirty="0" err="1">
                  <a:ln>
                    <a:noFill/>
                  </a:ln>
                  <a:solidFill>
                    <a:srgbClr val="FFFFFF"/>
                  </a:solidFill>
                  <a:effectLst/>
                  <a:uLnTx/>
                  <a:uFillTx/>
                  <a:latin typeface="Calibri" charset="0"/>
                  <a:ea typeface="新細明體" charset="0"/>
                  <a:cs typeface="新細明體" charset="0"/>
                </a:rPr>
                <a:t>Pri</a:t>
              </a:r>
              <a:endParaRPr kumimoji="0" lang="zh-TW" altLang="en-US" sz="1400" b="0" i="0" u="none" strike="noStrike" kern="0" cap="none" spc="0" normalizeH="0" baseline="0" noProof="0" dirty="0">
                <a:ln>
                  <a:noFill/>
                </a:ln>
                <a:solidFill>
                  <a:srgbClr val="FFFFFF"/>
                </a:solidFill>
                <a:effectLst/>
                <a:uLnTx/>
                <a:uFillTx/>
                <a:latin typeface="Calibri" charset="0"/>
                <a:ea typeface="新細明體" charset="0"/>
                <a:cs typeface="新細明體" charset="0"/>
              </a:endParaRPr>
            </a:p>
          </p:txBody>
        </p:sp>
        <p:sp>
          <p:nvSpPr>
            <p:cNvPr id="80" name="矩形 25">
              <a:extLst>
                <a:ext uri="{FF2B5EF4-FFF2-40B4-BE49-F238E27FC236}">
                  <a16:creationId xmlns:a16="http://schemas.microsoft.com/office/drawing/2014/main" id="{5FFDA9B9-54DA-4B46-8561-63255A4D55D6}"/>
                </a:ext>
              </a:extLst>
            </p:cNvPr>
            <p:cNvSpPr/>
            <p:nvPr/>
          </p:nvSpPr>
          <p:spPr bwMode="auto">
            <a:xfrm>
              <a:off x="9635243" y="5262205"/>
              <a:ext cx="928796" cy="647700"/>
            </a:xfrm>
            <a:prstGeom prst="rect">
              <a:avLst/>
            </a:prstGeom>
            <a:gradFill rotWithShape="1">
              <a:gsLst>
                <a:gs pos="0">
                  <a:srgbClr val="C0504D">
                    <a:shade val="51000"/>
                    <a:satMod val="130000"/>
                  </a:srgbClr>
                </a:gs>
                <a:gs pos="80000">
                  <a:srgbClr val="C0504D">
                    <a:shade val="93000"/>
                    <a:satMod val="130000"/>
                  </a:srgbClr>
                </a:gs>
                <a:gs pos="100000">
                  <a:srgbClr val="C0504D">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charset="0"/>
                  <a:ea typeface="新細明體" charset="0"/>
                  <a:cs typeface="新細明體" charset="0"/>
                </a:defRPr>
              </a:lvl1pPr>
              <a:lvl2pPr marL="742950" indent="-285750" eaLnBrk="0" hangingPunct="0">
                <a:defRPr kumimoji="1">
                  <a:solidFill>
                    <a:schemeClr val="tx1"/>
                  </a:solidFill>
                  <a:latin typeface="Arial" charset="0"/>
                  <a:ea typeface="新細明體" charset="0"/>
                  <a:cs typeface="新細明體" charset="0"/>
                </a:defRPr>
              </a:lvl2pPr>
              <a:lvl3pPr marL="1143000" indent="-228600" eaLnBrk="0" hangingPunct="0">
                <a:defRPr kumimoji="1">
                  <a:solidFill>
                    <a:schemeClr val="tx1"/>
                  </a:solidFill>
                  <a:latin typeface="Arial" charset="0"/>
                  <a:ea typeface="新細明體" charset="0"/>
                  <a:cs typeface="新細明體" charset="0"/>
                </a:defRPr>
              </a:lvl3pPr>
              <a:lvl4pPr marL="1600200" indent="-228600" eaLnBrk="0" hangingPunct="0">
                <a:defRPr kumimoji="1">
                  <a:solidFill>
                    <a:schemeClr val="tx1"/>
                  </a:solidFill>
                  <a:latin typeface="Arial" charset="0"/>
                  <a:ea typeface="新細明體" charset="0"/>
                  <a:cs typeface="新細明體" charset="0"/>
                </a:defRPr>
              </a:lvl4pPr>
              <a:lvl5pPr marL="2057400" indent="-228600" eaLnBrk="0" hangingPunct="0">
                <a:defRPr kumimoji="1">
                  <a:solidFill>
                    <a:schemeClr val="tx1"/>
                  </a:solidFill>
                  <a:latin typeface="Arial" charset="0"/>
                  <a:ea typeface="新細明體" charset="0"/>
                  <a:cs typeface="新細明體" charset="0"/>
                </a:defRPr>
              </a:lvl5pPr>
              <a:lvl6pPr marL="2514600" indent="-228600" eaLnBrk="0" fontAlgn="base" hangingPunct="0">
                <a:spcBef>
                  <a:spcPct val="0"/>
                </a:spcBef>
                <a:spcAft>
                  <a:spcPct val="0"/>
                </a:spcAft>
                <a:defRPr kumimoji="1">
                  <a:solidFill>
                    <a:schemeClr val="tx1"/>
                  </a:solidFill>
                  <a:latin typeface="Arial" charset="0"/>
                  <a:ea typeface="新細明體" charset="0"/>
                  <a:cs typeface="新細明體" charset="0"/>
                </a:defRPr>
              </a:lvl6pPr>
              <a:lvl7pPr marL="2971800" indent="-228600" eaLnBrk="0" fontAlgn="base" hangingPunct="0">
                <a:spcBef>
                  <a:spcPct val="0"/>
                </a:spcBef>
                <a:spcAft>
                  <a:spcPct val="0"/>
                </a:spcAft>
                <a:defRPr kumimoji="1">
                  <a:solidFill>
                    <a:schemeClr val="tx1"/>
                  </a:solidFill>
                  <a:latin typeface="Arial" charset="0"/>
                  <a:ea typeface="新細明體" charset="0"/>
                  <a:cs typeface="新細明體" charset="0"/>
                </a:defRPr>
              </a:lvl7pPr>
              <a:lvl8pPr marL="3429000" indent="-228600" eaLnBrk="0" fontAlgn="base" hangingPunct="0">
                <a:spcBef>
                  <a:spcPct val="0"/>
                </a:spcBef>
                <a:spcAft>
                  <a:spcPct val="0"/>
                </a:spcAft>
                <a:defRPr kumimoji="1">
                  <a:solidFill>
                    <a:schemeClr val="tx1"/>
                  </a:solidFill>
                  <a:latin typeface="Arial" charset="0"/>
                  <a:ea typeface="新細明體" charset="0"/>
                  <a:cs typeface="新細明體" charset="0"/>
                </a:defRPr>
              </a:lvl8pPr>
              <a:lvl9pPr marL="3886200" indent="-228600" eaLnBrk="0" fontAlgn="base" hangingPunct="0">
                <a:spcBef>
                  <a:spcPct val="0"/>
                </a:spcBef>
                <a:spcAft>
                  <a:spcPct val="0"/>
                </a:spcAft>
                <a:defRPr kumimoji="1">
                  <a:solidFill>
                    <a:schemeClr val="tx1"/>
                  </a:solidFill>
                  <a:latin typeface="Arial" charset="0"/>
                  <a:ea typeface="新細明體" charset="0"/>
                  <a:cs typeface="新細明體" charset="0"/>
                </a:defRPr>
              </a:lvl9pPr>
            </a:lstStyle>
            <a:p>
              <a:pPr marL="0" marR="0" lvl="0" indent="0" algn="ctr" defTabSz="914400" rtl="0" eaLnBrk="1" fontAlgn="base" latinLnBrk="0" hangingPunct="1">
                <a:lnSpc>
                  <a:spcPts val="1480"/>
                </a:lnSpc>
                <a:spcBef>
                  <a:spcPct val="0"/>
                </a:spcBef>
                <a:spcAft>
                  <a:spcPct val="0"/>
                </a:spcAft>
                <a:buClrTx/>
                <a:buSzTx/>
                <a:buFontTx/>
                <a:buNone/>
                <a:tabLst/>
                <a:defRPr/>
              </a:pP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TCP/UDP </a:t>
              </a:r>
              <a:r>
                <a:rPr kumimoji="0" lang="en-US" altLang="zh-TW" sz="1400" b="0" i="0" u="none" strike="noStrike" kern="0" cap="none" spc="0" normalizeH="0" baseline="0" noProof="0" dirty="0" err="1">
                  <a:ln>
                    <a:noFill/>
                  </a:ln>
                  <a:solidFill>
                    <a:srgbClr val="FFFFFF"/>
                  </a:solidFill>
                  <a:effectLst/>
                  <a:uLnTx/>
                  <a:uFillTx/>
                  <a:latin typeface="Calibri" charset="0"/>
                  <a:ea typeface="新細明體" charset="0"/>
                  <a:cs typeface="新細明體" charset="0"/>
                </a:rPr>
                <a:t>Dst</a:t>
              </a:r>
              <a:r>
                <a:rPr kumimoji="0" lang="en-US" altLang="zh-TW" sz="1400" b="0" i="0" u="none" strike="noStrike" kern="0" cap="none" spc="0" normalizeH="0" baseline="0" noProof="0" dirty="0">
                  <a:ln>
                    <a:noFill/>
                  </a:ln>
                  <a:solidFill>
                    <a:srgbClr val="FFFFFF"/>
                  </a:solidFill>
                  <a:effectLst/>
                  <a:uLnTx/>
                  <a:uFillTx/>
                  <a:latin typeface="Calibri" charset="0"/>
                  <a:ea typeface="新細明體" charset="0"/>
                  <a:cs typeface="新細明體" charset="0"/>
                </a:rPr>
                <a:t> Port</a:t>
              </a:r>
              <a:endParaRPr kumimoji="0" lang="zh-TW" altLang="en-US" sz="1400" b="0" i="0" u="none" strike="noStrike" kern="0" cap="none" spc="0" normalizeH="0" baseline="0" noProof="0" dirty="0">
                <a:ln>
                  <a:noFill/>
                </a:ln>
                <a:solidFill>
                  <a:srgbClr val="FFFFFF"/>
                </a:solidFill>
                <a:effectLst/>
                <a:uLnTx/>
                <a:uFillTx/>
                <a:latin typeface="Calibri" charset="0"/>
                <a:ea typeface="新細明體" charset="0"/>
                <a:cs typeface="新細明體" charset="0"/>
              </a:endParaRPr>
            </a:p>
          </p:txBody>
        </p:sp>
      </p:grpSp>
      <p:grpSp>
        <p:nvGrpSpPr>
          <p:cNvPr id="8" name="Group 7">
            <a:extLst>
              <a:ext uri="{FF2B5EF4-FFF2-40B4-BE49-F238E27FC236}">
                <a16:creationId xmlns:a16="http://schemas.microsoft.com/office/drawing/2014/main" id="{0AAA8A2A-F690-D842-B569-854551A89B38}"/>
              </a:ext>
            </a:extLst>
          </p:cNvPr>
          <p:cNvGrpSpPr/>
          <p:nvPr/>
        </p:nvGrpSpPr>
        <p:grpSpPr>
          <a:xfrm>
            <a:off x="2930744" y="6077944"/>
            <a:ext cx="3235564" cy="549153"/>
            <a:chOff x="2826569" y="5888454"/>
            <a:chExt cx="3235564" cy="549153"/>
          </a:xfrm>
        </p:grpSpPr>
        <p:sp>
          <p:nvSpPr>
            <p:cNvPr id="123" name="文字方塊 29">
              <a:extLst>
                <a:ext uri="{FF2B5EF4-FFF2-40B4-BE49-F238E27FC236}">
                  <a16:creationId xmlns:a16="http://schemas.microsoft.com/office/drawing/2014/main" id="{CCD38D10-94F8-8543-A3D8-19F75A2CBC5B}"/>
                </a:ext>
              </a:extLst>
            </p:cNvPr>
            <p:cNvSpPr txBox="1">
              <a:spLocks noChangeArrowheads="1"/>
            </p:cNvSpPr>
            <p:nvPr/>
          </p:nvSpPr>
          <p:spPr bwMode="auto">
            <a:xfrm>
              <a:off x="3946642" y="6069307"/>
              <a:ext cx="96043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8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Link layer</a:t>
              </a:r>
              <a:endParaRPr kumimoji="0" lang="zh-TW" altLang="en-US" sz="18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endParaRPr>
            </a:p>
          </p:txBody>
        </p:sp>
        <p:sp>
          <p:nvSpPr>
            <p:cNvPr id="5" name="Left Brace 4">
              <a:extLst>
                <a:ext uri="{FF2B5EF4-FFF2-40B4-BE49-F238E27FC236}">
                  <a16:creationId xmlns:a16="http://schemas.microsoft.com/office/drawing/2014/main" id="{DD20D7D2-8080-1144-84E2-DF0AE45A3E07}"/>
                </a:ext>
              </a:extLst>
            </p:cNvPr>
            <p:cNvSpPr/>
            <p:nvPr/>
          </p:nvSpPr>
          <p:spPr>
            <a:xfrm rot="16200000">
              <a:off x="4340578" y="4374445"/>
              <a:ext cx="207546" cy="3235564"/>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 name="Group 6">
            <a:extLst>
              <a:ext uri="{FF2B5EF4-FFF2-40B4-BE49-F238E27FC236}">
                <a16:creationId xmlns:a16="http://schemas.microsoft.com/office/drawing/2014/main" id="{43E68CBD-0ADB-BF45-9811-313CB44A39FD}"/>
              </a:ext>
            </a:extLst>
          </p:cNvPr>
          <p:cNvGrpSpPr/>
          <p:nvPr/>
        </p:nvGrpSpPr>
        <p:grpSpPr>
          <a:xfrm>
            <a:off x="6210166" y="6082290"/>
            <a:ext cx="2473565" cy="543987"/>
            <a:chOff x="6105991" y="5892800"/>
            <a:chExt cx="2473565" cy="543987"/>
          </a:xfrm>
        </p:grpSpPr>
        <p:sp>
          <p:nvSpPr>
            <p:cNvPr id="139" name="文字方塊 29">
              <a:extLst>
                <a:ext uri="{FF2B5EF4-FFF2-40B4-BE49-F238E27FC236}">
                  <a16:creationId xmlns:a16="http://schemas.microsoft.com/office/drawing/2014/main" id="{3C4B37B7-4F49-904E-87DA-069F41CD9CD0}"/>
                </a:ext>
              </a:extLst>
            </p:cNvPr>
            <p:cNvSpPr txBox="1">
              <a:spLocks noChangeArrowheads="1"/>
            </p:cNvSpPr>
            <p:nvPr/>
          </p:nvSpPr>
          <p:spPr bwMode="auto">
            <a:xfrm>
              <a:off x="6643718" y="6066899"/>
              <a:ext cx="1350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8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Network layer</a:t>
              </a:r>
              <a:endParaRPr kumimoji="0" lang="zh-TW" altLang="en-US" sz="18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endParaRPr>
            </a:p>
          </p:txBody>
        </p:sp>
        <p:sp>
          <p:nvSpPr>
            <p:cNvPr id="157" name="Left Brace 156">
              <a:extLst>
                <a:ext uri="{FF2B5EF4-FFF2-40B4-BE49-F238E27FC236}">
                  <a16:creationId xmlns:a16="http://schemas.microsoft.com/office/drawing/2014/main" id="{2D2F3565-EA7A-1048-A9F5-6FD46BB2FE7C}"/>
                </a:ext>
              </a:extLst>
            </p:cNvPr>
            <p:cNvSpPr/>
            <p:nvPr/>
          </p:nvSpPr>
          <p:spPr>
            <a:xfrm rot="16200000">
              <a:off x="7238352" y="4760439"/>
              <a:ext cx="208844" cy="2473565"/>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7B89AF4-D2C6-ED49-82AF-7F843E59C1F4}"/>
              </a:ext>
            </a:extLst>
          </p:cNvPr>
          <p:cNvGrpSpPr/>
          <p:nvPr/>
        </p:nvGrpSpPr>
        <p:grpSpPr>
          <a:xfrm>
            <a:off x="8436668" y="6082290"/>
            <a:ext cx="2349500" cy="547817"/>
            <a:chOff x="8332493" y="5892800"/>
            <a:chExt cx="2349500" cy="547817"/>
          </a:xfrm>
        </p:grpSpPr>
        <p:sp>
          <p:nvSpPr>
            <p:cNvPr id="140" name="文字方塊 29">
              <a:extLst>
                <a:ext uri="{FF2B5EF4-FFF2-40B4-BE49-F238E27FC236}">
                  <a16:creationId xmlns:a16="http://schemas.microsoft.com/office/drawing/2014/main" id="{2ABD9CD2-B6D6-3E47-89C5-B96007AAF9F3}"/>
                </a:ext>
              </a:extLst>
            </p:cNvPr>
            <p:cNvSpPr txBox="1">
              <a:spLocks noChangeArrowheads="1"/>
            </p:cNvSpPr>
            <p:nvPr/>
          </p:nvSpPr>
          <p:spPr bwMode="auto">
            <a:xfrm>
              <a:off x="8332493" y="6070729"/>
              <a:ext cx="23495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TW" sz="18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rPr>
                <a:t>Transport layer</a:t>
              </a:r>
              <a:endParaRPr kumimoji="0" lang="zh-TW" altLang="en-US" sz="18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mn-cs"/>
              </a:endParaRPr>
            </a:p>
          </p:txBody>
        </p:sp>
        <p:sp>
          <p:nvSpPr>
            <p:cNvPr id="158" name="Left Brace 157">
              <a:extLst>
                <a:ext uri="{FF2B5EF4-FFF2-40B4-BE49-F238E27FC236}">
                  <a16:creationId xmlns:a16="http://schemas.microsoft.com/office/drawing/2014/main" id="{18486B04-E7B6-DC48-B5C3-FDA12199B810}"/>
                </a:ext>
              </a:extLst>
            </p:cNvPr>
            <p:cNvSpPr/>
            <p:nvPr/>
          </p:nvSpPr>
          <p:spPr>
            <a:xfrm rot="16200000">
              <a:off x="9405820" y="5104751"/>
              <a:ext cx="214489" cy="1790588"/>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 name="Slide Number Placeholder 3">
            <a:extLst>
              <a:ext uri="{FF2B5EF4-FFF2-40B4-BE49-F238E27FC236}">
                <a16:creationId xmlns:a16="http://schemas.microsoft.com/office/drawing/2014/main" id="{AA29DABC-DA37-E842-8BB6-80170D376CC3}"/>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83</a:t>
            </a:fld>
            <a:endParaRPr lang="en-US" dirty="0"/>
          </a:p>
        </p:txBody>
      </p:sp>
    </p:spTree>
    <p:extLst>
      <p:ext uri="{BB962C8B-B14F-4D97-AF65-F5344CB8AC3E}">
        <p14:creationId xmlns:p14="http://schemas.microsoft.com/office/powerpoint/2010/main" val="2106690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dissolve">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41"/>
                                        </p:tgtEl>
                                        <p:attrNameLst>
                                          <p:attrName>style.visibility</p:attrName>
                                        </p:attrNameLst>
                                      </p:cBhvr>
                                      <p:to>
                                        <p:strVal val="visible"/>
                                      </p:to>
                                    </p:set>
                                    <p:animEffect transition="in" filter="dissolve">
                                      <p:cBhvr>
                                        <p:cTn id="32" dur="5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914400" y="248378"/>
            <a:ext cx="10515600" cy="894622"/>
          </a:xfrm>
        </p:spPr>
        <p:txBody>
          <a:bodyPr>
            <a:normAutofit/>
          </a:bodyPr>
          <a:lstStyle/>
          <a:p>
            <a:r>
              <a:rPr lang="en-US" sz="4800" dirty="0"/>
              <a:t>OpenFlow: examples</a:t>
            </a:r>
          </a:p>
        </p:txBody>
      </p:sp>
      <p:sp>
        <p:nvSpPr>
          <p:cNvPr id="89" name="Rectangle 2">
            <a:extLst>
              <a:ext uri="{FF2B5EF4-FFF2-40B4-BE49-F238E27FC236}">
                <a16:creationId xmlns:a16="http://schemas.microsoft.com/office/drawing/2014/main" id="{526E2F5F-20F8-C742-A735-6EA6D01366B2}"/>
              </a:ext>
            </a:extLst>
          </p:cNvPr>
          <p:cNvSpPr>
            <a:spLocks/>
          </p:cNvSpPr>
          <p:nvPr/>
        </p:nvSpPr>
        <p:spPr bwMode="auto">
          <a:xfrm>
            <a:off x="798077" y="2691365"/>
            <a:ext cx="934278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IP datagrams destined to IP address  51.6.0.8 should be forwarded to router output port 6 </a:t>
            </a:r>
          </a:p>
        </p:txBody>
      </p:sp>
      <p:sp>
        <p:nvSpPr>
          <p:cNvPr id="175" name="Rectangle 2">
            <a:extLst>
              <a:ext uri="{FF2B5EF4-FFF2-40B4-BE49-F238E27FC236}">
                <a16:creationId xmlns:a16="http://schemas.microsoft.com/office/drawing/2014/main" id="{C661A0EE-3CAA-A148-951F-09D37CCB355B}"/>
              </a:ext>
            </a:extLst>
          </p:cNvPr>
          <p:cNvSpPr>
            <a:spLocks/>
          </p:cNvSpPr>
          <p:nvPr/>
        </p:nvSpPr>
        <p:spPr bwMode="auto">
          <a:xfrm>
            <a:off x="887520" y="4590922"/>
            <a:ext cx="778191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Block (do not forward) all datagrams destined to TCP  port 22 (</a:t>
            </a:r>
            <a:r>
              <a:rPr kumimoji="0" lang="en-US" altLang="en-US" sz="20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ssh</a:t>
            </a: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port #)</a:t>
            </a:r>
          </a:p>
        </p:txBody>
      </p:sp>
      <p:sp>
        <p:nvSpPr>
          <p:cNvPr id="210" name="Rectangle 2">
            <a:extLst>
              <a:ext uri="{FF2B5EF4-FFF2-40B4-BE49-F238E27FC236}">
                <a16:creationId xmlns:a16="http://schemas.microsoft.com/office/drawing/2014/main" id="{EEA18CF9-70FA-D747-97D5-F01B3D51AB8F}"/>
              </a:ext>
            </a:extLst>
          </p:cNvPr>
          <p:cNvSpPr>
            <a:spLocks/>
          </p:cNvSpPr>
          <p:nvPr/>
        </p:nvSpPr>
        <p:spPr bwMode="auto">
          <a:xfrm>
            <a:off x="182298" y="6039302"/>
            <a:ext cx="706748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Block (do not forward) all datagrams sent by host 128.119.1.1</a:t>
            </a:r>
          </a:p>
        </p:txBody>
      </p:sp>
      <p:grpSp>
        <p:nvGrpSpPr>
          <p:cNvPr id="4" name="Group 3">
            <a:extLst>
              <a:ext uri="{FF2B5EF4-FFF2-40B4-BE49-F238E27FC236}">
                <a16:creationId xmlns:a16="http://schemas.microsoft.com/office/drawing/2014/main" id="{2FB4CC91-5961-D74B-BEE0-5BC611D103E7}"/>
              </a:ext>
            </a:extLst>
          </p:cNvPr>
          <p:cNvGrpSpPr/>
          <p:nvPr/>
        </p:nvGrpSpPr>
        <p:grpSpPr>
          <a:xfrm>
            <a:off x="899508" y="1408083"/>
            <a:ext cx="8825324" cy="1339207"/>
            <a:chOff x="899508" y="1408083"/>
            <a:chExt cx="8825324" cy="1339207"/>
          </a:xfrm>
        </p:grpSpPr>
        <p:sp>
          <p:nvSpPr>
            <p:cNvPr id="54" name="Rectangle 2">
              <a:extLst>
                <a:ext uri="{FF2B5EF4-FFF2-40B4-BE49-F238E27FC236}">
                  <a16:creationId xmlns:a16="http://schemas.microsoft.com/office/drawing/2014/main" id="{E453A9EB-8E25-5848-9167-008BB1389040}"/>
                </a:ext>
              </a:extLst>
            </p:cNvPr>
            <p:cNvSpPr>
              <a:spLocks/>
            </p:cNvSpPr>
            <p:nvPr/>
          </p:nvSpPr>
          <p:spPr bwMode="auto">
            <a:xfrm>
              <a:off x="899508" y="1408083"/>
              <a:ext cx="37914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000090"/>
                  </a:solidFill>
                  <a:effectLst/>
                  <a:uLnTx/>
                  <a:uFillTx/>
                  <a:latin typeface="Calibri" panose="020F0502020204030204"/>
                  <a:ea typeface="ＭＳ Ｐゴシック" panose="020B0600070205080204" pitchFamily="34" charset="-128"/>
                  <a:cs typeface="+mn-cs"/>
                </a:rPr>
                <a:t>Destination-based forwarding:</a:t>
              </a:r>
            </a:p>
          </p:txBody>
        </p:sp>
        <p:sp>
          <p:nvSpPr>
            <p:cNvPr id="55" name="Rectangle 3">
              <a:extLst>
                <a:ext uri="{FF2B5EF4-FFF2-40B4-BE49-F238E27FC236}">
                  <a16:creationId xmlns:a16="http://schemas.microsoft.com/office/drawing/2014/main" id="{7C8B6D8A-6BE8-4647-9654-07BE563C9B1E}"/>
                </a:ext>
              </a:extLst>
            </p:cNvPr>
            <p:cNvSpPr>
              <a:spLocks/>
            </p:cNvSpPr>
            <p:nvPr/>
          </p:nvSpPr>
          <p:spPr bwMode="auto">
            <a:xfrm>
              <a:off x="914523"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79" name="Rectangle 27">
              <a:extLst>
                <a:ext uri="{FF2B5EF4-FFF2-40B4-BE49-F238E27FC236}">
                  <a16:creationId xmlns:a16="http://schemas.microsoft.com/office/drawing/2014/main" id="{E39ACBFE-5953-084E-8F77-0EB25D693A07}"/>
                </a:ext>
              </a:extLst>
            </p:cNvPr>
            <p:cNvSpPr>
              <a:spLocks/>
            </p:cNvSpPr>
            <p:nvPr/>
          </p:nvSpPr>
          <p:spPr bwMode="auto">
            <a:xfrm>
              <a:off x="1574923"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80" name="Rectangle 28">
              <a:extLst>
                <a:ext uri="{FF2B5EF4-FFF2-40B4-BE49-F238E27FC236}">
                  <a16:creationId xmlns:a16="http://schemas.microsoft.com/office/drawing/2014/main" id="{A850141C-A01C-844A-A1BF-3898D2F37F5F}"/>
                </a:ext>
              </a:extLst>
            </p:cNvPr>
            <p:cNvSpPr>
              <a:spLocks/>
            </p:cNvSpPr>
            <p:nvPr/>
          </p:nvSpPr>
          <p:spPr bwMode="auto">
            <a:xfrm>
              <a:off x="2003548" y="2420970"/>
              <a:ext cx="11334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81" name="Rectangle 29">
              <a:extLst>
                <a:ext uri="{FF2B5EF4-FFF2-40B4-BE49-F238E27FC236}">
                  <a16:creationId xmlns:a16="http://schemas.microsoft.com/office/drawing/2014/main" id="{FAB7056F-8C34-9141-B000-7855E5BAADDB}"/>
                </a:ext>
              </a:extLst>
            </p:cNvPr>
            <p:cNvSpPr>
              <a:spLocks/>
            </p:cNvSpPr>
            <p:nvPr/>
          </p:nvSpPr>
          <p:spPr bwMode="auto">
            <a:xfrm>
              <a:off x="2895723" y="2420970"/>
              <a:ext cx="66198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82" name="Rectangle 30">
              <a:extLst>
                <a:ext uri="{FF2B5EF4-FFF2-40B4-BE49-F238E27FC236}">
                  <a16:creationId xmlns:a16="http://schemas.microsoft.com/office/drawing/2014/main" id="{72C50015-7497-D942-AF54-C51884B6394E}"/>
                </a:ext>
              </a:extLst>
            </p:cNvPr>
            <p:cNvSpPr>
              <a:spLocks/>
            </p:cNvSpPr>
            <p:nvPr/>
          </p:nvSpPr>
          <p:spPr bwMode="auto">
            <a:xfrm>
              <a:off x="3557711"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83" name="Rectangle 31">
              <a:extLst>
                <a:ext uri="{FF2B5EF4-FFF2-40B4-BE49-F238E27FC236}">
                  <a16:creationId xmlns:a16="http://schemas.microsoft.com/office/drawing/2014/main" id="{DA496680-53BE-F546-95FD-109DD9F8E19F}"/>
                </a:ext>
              </a:extLst>
            </p:cNvPr>
            <p:cNvSpPr>
              <a:spLocks/>
            </p:cNvSpPr>
            <p:nvPr/>
          </p:nvSpPr>
          <p:spPr bwMode="auto">
            <a:xfrm>
              <a:off x="4218111"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84" name="Rectangle 32">
              <a:extLst>
                <a:ext uri="{FF2B5EF4-FFF2-40B4-BE49-F238E27FC236}">
                  <a16:creationId xmlns:a16="http://schemas.microsoft.com/office/drawing/2014/main" id="{D7ECA26F-CAE0-534E-9D1D-C3EF04FECE82}"/>
                </a:ext>
              </a:extLst>
            </p:cNvPr>
            <p:cNvSpPr>
              <a:spLocks/>
            </p:cNvSpPr>
            <p:nvPr/>
          </p:nvSpPr>
          <p:spPr bwMode="auto">
            <a:xfrm>
              <a:off x="5619044" y="2384457"/>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51.6.0.8</a:t>
              </a:r>
            </a:p>
          </p:txBody>
        </p:sp>
        <p:sp>
          <p:nvSpPr>
            <p:cNvPr id="85" name="Rectangle 33">
              <a:extLst>
                <a:ext uri="{FF2B5EF4-FFF2-40B4-BE49-F238E27FC236}">
                  <a16:creationId xmlns:a16="http://schemas.microsoft.com/office/drawing/2014/main" id="{29DFF160-B878-0A4E-BFAD-249619777992}"/>
                </a:ext>
              </a:extLst>
            </p:cNvPr>
            <p:cNvSpPr>
              <a:spLocks/>
            </p:cNvSpPr>
            <p:nvPr/>
          </p:nvSpPr>
          <p:spPr bwMode="auto">
            <a:xfrm>
              <a:off x="6288969"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86" name="Rectangle 34">
              <a:extLst>
                <a:ext uri="{FF2B5EF4-FFF2-40B4-BE49-F238E27FC236}">
                  <a16:creationId xmlns:a16="http://schemas.microsoft.com/office/drawing/2014/main" id="{4167C8E0-56A3-FC46-93E9-54F4DA679E78}"/>
                </a:ext>
              </a:extLst>
            </p:cNvPr>
            <p:cNvSpPr>
              <a:spLocks/>
            </p:cNvSpPr>
            <p:nvPr/>
          </p:nvSpPr>
          <p:spPr bwMode="auto">
            <a:xfrm>
              <a:off x="6949369" y="2420970"/>
              <a:ext cx="66198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87" name="Rectangle 35">
              <a:extLst>
                <a:ext uri="{FF2B5EF4-FFF2-40B4-BE49-F238E27FC236}">
                  <a16:creationId xmlns:a16="http://schemas.microsoft.com/office/drawing/2014/main" id="{281B26ED-A2EE-A54F-9252-8583B4CB8A7A}"/>
                </a:ext>
              </a:extLst>
            </p:cNvPr>
            <p:cNvSpPr>
              <a:spLocks/>
            </p:cNvSpPr>
            <p:nvPr/>
          </p:nvSpPr>
          <p:spPr bwMode="auto">
            <a:xfrm>
              <a:off x="7576455" y="241748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88" name="Rectangle 36">
              <a:extLst>
                <a:ext uri="{FF2B5EF4-FFF2-40B4-BE49-F238E27FC236}">
                  <a16:creationId xmlns:a16="http://schemas.microsoft.com/office/drawing/2014/main" id="{A5FAEAE2-0FFA-8A40-867D-054555F5B6A5}"/>
                </a:ext>
              </a:extLst>
            </p:cNvPr>
            <p:cNvSpPr>
              <a:spLocks/>
            </p:cNvSpPr>
            <p:nvPr/>
          </p:nvSpPr>
          <p:spPr bwMode="auto">
            <a:xfrm>
              <a:off x="8967593" y="2364472"/>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port6</a:t>
              </a:r>
            </a:p>
          </p:txBody>
        </p:sp>
        <p:grpSp>
          <p:nvGrpSpPr>
            <p:cNvPr id="2" name="Group 1">
              <a:extLst>
                <a:ext uri="{FF2B5EF4-FFF2-40B4-BE49-F238E27FC236}">
                  <a16:creationId xmlns:a16="http://schemas.microsoft.com/office/drawing/2014/main" id="{B612BAEA-BA2E-DA46-9549-B7E27B157F26}"/>
                </a:ext>
              </a:extLst>
            </p:cNvPr>
            <p:cNvGrpSpPr/>
            <p:nvPr/>
          </p:nvGrpSpPr>
          <p:grpSpPr>
            <a:xfrm>
              <a:off x="908298" y="1842896"/>
              <a:ext cx="8816534" cy="537306"/>
              <a:chOff x="908298" y="1842896"/>
              <a:chExt cx="8816534" cy="537306"/>
            </a:xfrm>
          </p:grpSpPr>
          <p:sp>
            <p:nvSpPr>
              <p:cNvPr id="112" name="Rectangle 5">
                <a:extLst>
                  <a:ext uri="{FF2B5EF4-FFF2-40B4-BE49-F238E27FC236}">
                    <a16:creationId xmlns:a16="http://schemas.microsoft.com/office/drawing/2014/main" id="{E950D51E-2315-BC42-98A4-6022C583B7EF}"/>
                  </a:ext>
                </a:extLst>
              </p:cNvPr>
              <p:cNvSpPr>
                <a:spLocks/>
              </p:cNvSpPr>
              <p:nvPr/>
            </p:nvSpPr>
            <p:spPr bwMode="auto">
              <a:xfrm>
                <a:off x="916112" y="1847978"/>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13" name="Rectangle 6">
                <a:extLst>
                  <a:ext uri="{FF2B5EF4-FFF2-40B4-BE49-F238E27FC236}">
                    <a16:creationId xmlns:a16="http://schemas.microsoft.com/office/drawing/2014/main" id="{81D71D4B-BB61-E949-9E4B-ECCDE5605FA3}"/>
                  </a:ext>
                </a:extLst>
              </p:cNvPr>
              <p:cNvSpPr>
                <a:spLocks/>
              </p:cNvSpPr>
              <p:nvPr/>
            </p:nvSpPr>
            <p:spPr bwMode="auto">
              <a:xfrm>
                <a:off x="908298" y="1851027"/>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Switch</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Port</a:t>
                </a:r>
              </a:p>
            </p:txBody>
          </p:sp>
          <p:sp>
            <p:nvSpPr>
              <p:cNvPr id="114" name="Rectangle 7">
                <a:extLst>
                  <a:ext uri="{FF2B5EF4-FFF2-40B4-BE49-F238E27FC236}">
                    <a16:creationId xmlns:a16="http://schemas.microsoft.com/office/drawing/2014/main" id="{B243B993-172B-C04C-AD45-F849E085F445}"/>
                  </a:ext>
                </a:extLst>
              </p:cNvPr>
              <p:cNvSpPr>
                <a:spLocks/>
              </p:cNvSpPr>
              <p:nvPr/>
            </p:nvSpPr>
            <p:spPr bwMode="auto">
              <a:xfrm>
                <a:off x="1576944"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15" name="Rectangle 8">
                <a:extLst>
                  <a:ext uri="{FF2B5EF4-FFF2-40B4-BE49-F238E27FC236}">
                    <a16:creationId xmlns:a16="http://schemas.microsoft.com/office/drawing/2014/main" id="{E029D11E-87DE-A54A-AED3-EAE717FDCA9F}"/>
                  </a:ext>
                </a:extLst>
              </p:cNvPr>
              <p:cNvSpPr>
                <a:spLocks/>
              </p:cNvSpPr>
              <p:nvPr/>
            </p:nvSpPr>
            <p:spPr bwMode="auto">
              <a:xfrm>
                <a:off x="1572479"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MAC</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16" name="Rectangle 9">
                <a:extLst>
                  <a:ext uri="{FF2B5EF4-FFF2-40B4-BE49-F238E27FC236}">
                    <a16:creationId xmlns:a16="http://schemas.microsoft.com/office/drawing/2014/main" id="{07B913C3-C149-1F45-926A-DC740C5FC388}"/>
                  </a:ext>
                </a:extLst>
              </p:cNvPr>
              <p:cNvSpPr>
                <a:spLocks/>
              </p:cNvSpPr>
              <p:nvPr/>
            </p:nvSpPr>
            <p:spPr bwMode="auto">
              <a:xfrm>
                <a:off x="2238892"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17" name="Rectangle 10">
                <a:extLst>
                  <a:ext uri="{FF2B5EF4-FFF2-40B4-BE49-F238E27FC236}">
                    <a16:creationId xmlns:a16="http://schemas.microsoft.com/office/drawing/2014/main" id="{D6809EEE-8747-3B45-B512-88681A90EF92}"/>
                  </a:ext>
                </a:extLst>
              </p:cNvPr>
              <p:cNvSpPr>
                <a:spLocks/>
              </p:cNvSpPr>
              <p:nvPr/>
            </p:nvSpPr>
            <p:spPr bwMode="auto">
              <a:xfrm>
                <a:off x="2269031" y="1842896"/>
                <a:ext cx="63292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MAC</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18" name="Rectangle 11">
                <a:extLst>
                  <a:ext uri="{FF2B5EF4-FFF2-40B4-BE49-F238E27FC236}">
                    <a16:creationId xmlns:a16="http://schemas.microsoft.com/office/drawing/2014/main" id="{B8BECB12-67C4-EE4F-BF80-F66E6E478CAB}"/>
                  </a:ext>
                </a:extLst>
              </p:cNvPr>
              <p:cNvSpPr>
                <a:spLocks/>
              </p:cNvSpPr>
              <p:nvPr/>
            </p:nvSpPr>
            <p:spPr bwMode="auto">
              <a:xfrm>
                <a:off x="2908654"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19" name="Rectangle 12">
                <a:extLst>
                  <a:ext uri="{FF2B5EF4-FFF2-40B4-BE49-F238E27FC236}">
                    <a16:creationId xmlns:a16="http://schemas.microsoft.com/office/drawing/2014/main" id="{C434332D-59EC-B74F-9F8C-507B7CA153ED}"/>
                  </a:ext>
                </a:extLst>
              </p:cNvPr>
              <p:cNvSpPr>
                <a:spLocks/>
              </p:cNvSpPr>
              <p:nvPr/>
            </p:nvSpPr>
            <p:spPr bwMode="auto">
              <a:xfrm>
                <a:off x="2906422"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Eth</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type</a:t>
                </a:r>
              </a:p>
            </p:txBody>
          </p:sp>
          <p:sp>
            <p:nvSpPr>
              <p:cNvPr id="120" name="Rectangle 13">
                <a:extLst>
                  <a:ext uri="{FF2B5EF4-FFF2-40B4-BE49-F238E27FC236}">
                    <a16:creationId xmlns:a16="http://schemas.microsoft.com/office/drawing/2014/main" id="{0603B87A-5594-0143-9514-53E6B12CF204}"/>
                  </a:ext>
                </a:extLst>
              </p:cNvPr>
              <p:cNvSpPr>
                <a:spLocks/>
              </p:cNvSpPr>
              <p:nvPr/>
            </p:nvSpPr>
            <p:spPr bwMode="auto">
              <a:xfrm>
                <a:off x="3570602"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21" name="Rectangle 14">
                <a:extLst>
                  <a:ext uri="{FF2B5EF4-FFF2-40B4-BE49-F238E27FC236}">
                    <a16:creationId xmlns:a16="http://schemas.microsoft.com/office/drawing/2014/main" id="{84AA24BD-AF02-3744-9254-F7FAD6F63630}"/>
                  </a:ext>
                </a:extLst>
              </p:cNvPr>
              <p:cNvSpPr>
                <a:spLocks/>
              </p:cNvSpPr>
              <p:nvPr/>
            </p:nvSpPr>
            <p:spPr bwMode="auto">
              <a:xfrm>
                <a:off x="3572835"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VLAN</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ID</a:t>
                </a:r>
              </a:p>
            </p:txBody>
          </p:sp>
          <p:sp>
            <p:nvSpPr>
              <p:cNvPr id="122" name="Rectangle 15">
                <a:extLst>
                  <a:ext uri="{FF2B5EF4-FFF2-40B4-BE49-F238E27FC236}">
                    <a16:creationId xmlns:a16="http://schemas.microsoft.com/office/drawing/2014/main" id="{ACDCBE6B-E8E0-9E41-B964-CDA5370B3C75}"/>
                  </a:ext>
                </a:extLst>
              </p:cNvPr>
              <p:cNvSpPr>
                <a:spLocks/>
              </p:cNvSpPr>
              <p:nvPr/>
            </p:nvSpPr>
            <p:spPr bwMode="auto">
              <a:xfrm>
                <a:off x="4898598"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23" name="Rectangle 16">
                <a:extLst>
                  <a:ext uri="{FF2B5EF4-FFF2-40B4-BE49-F238E27FC236}">
                    <a16:creationId xmlns:a16="http://schemas.microsoft.com/office/drawing/2014/main" id="{666E027C-E8EA-784F-82C7-2574F61B1D4C}"/>
                  </a:ext>
                </a:extLst>
              </p:cNvPr>
              <p:cNvSpPr>
                <a:spLocks/>
              </p:cNvSpPr>
              <p:nvPr/>
            </p:nvSpPr>
            <p:spPr bwMode="auto">
              <a:xfrm>
                <a:off x="4905295"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24" name="Rectangle 17">
                <a:extLst>
                  <a:ext uri="{FF2B5EF4-FFF2-40B4-BE49-F238E27FC236}">
                    <a16:creationId xmlns:a16="http://schemas.microsoft.com/office/drawing/2014/main" id="{DB9B35D3-E0C0-B649-A6FD-EDEEBD227E3D}"/>
                  </a:ext>
                </a:extLst>
              </p:cNvPr>
              <p:cNvSpPr>
                <a:spLocks/>
              </p:cNvSpPr>
              <p:nvPr/>
            </p:nvSpPr>
            <p:spPr bwMode="auto">
              <a:xfrm>
                <a:off x="5568360"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25" name="Rectangle 18">
                <a:extLst>
                  <a:ext uri="{FF2B5EF4-FFF2-40B4-BE49-F238E27FC236}">
                    <a16:creationId xmlns:a16="http://schemas.microsoft.com/office/drawing/2014/main" id="{3808025E-75EF-174C-B138-A3FFA79BD2DB}"/>
                  </a:ext>
                </a:extLst>
              </p:cNvPr>
              <p:cNvSpPr>
                <a:spLocks/>
              </p:cNvSpPr>
              <p:nvPr/>
            </p:nvSpPr>
            <p:spPr bwMode="auto">
              <a:xfrm>
                <a:off x="5563895" y="184289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26" name="Rectangle 19">
                <a:extLst>
                  <a:ext uri="{FF2B5EF4-FFF2-40B4-BE49-F238E27FC236}">
                    <a16:creationId xmlns:a16="http://schemas.microsoft.com/office/drawing/2014/main" id="{9595DC5C-50B7-2A42-BCD0-E4CFADBBB19B}"/>
                  </a:ext>
                </a:extLst>
              </p:cNvPr>
              <p:cNvSpPr>
                <a:spLocks/>
              </p:cNvSpPr>
              <p:nvPr/>
            </p:nvSpPr>
            <p:spPr bwMode="auto">
              <a:xfrm>
                <a:off x="6230308" y="1847978"/>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27" name="Rectangle 20">
                <a:extLst>
                  <a:ext uri="{FF2B5EF4-FFF2-40B4-BE49-F238E27FC236}">
                    <a16:creationId xmlns:a16="http://schemas.microsoft.com/office/drawing/2014/main" id="{7C51EC29-85AF-D547-8269-C8EA4AC11583}"/>
                  </a:ext>
                </a:extLst>
              </p:cNvPr>
              <p:cNvSpPr>
                <a:spLocks/>
              </p:cNvSpPr>
              <p:nvPr/>
            </p:nvSpPr>
            <p:spPr bwMode="auto">
              <a:xfrm>
                <a:off x="6231424" y="1842896"/>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Prot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28" name="Rectangle 21">
                <a:extLst>
                  <a:ext uri="{FF2B5EF4-FFF2-40B4-BE49-F238E27FC236}">
                    <a16:creationId xmlns:a16="http://schemas.microsoft.com/office/drawing/2014/main" id="{BAD7F435-F866-D349-A83E-F7AB76D773DC}"/>
                  </a:ext>
                </a:extLst>
              </p:cNvPr>
              <p:cNvSpPr>
                <a:spLocks/>
              </p:cNvSpPr>
              <p:nvPr/>
            </p:nvSpPr>
            <p:spPr bwMode="auto">
              <a:xfrm>
                <a:off x="7551454" y="185495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29" name="Rectangle 22">
                <a:extLst>
                  <a:ext uri="{FF2B5EF4-FFF2-40B4-BE49-F238E27FC236}">
                    <a16:creationId xmlns:a16="http://schemas.microsoft.com/office/drawing/2014/main" id="{8CE88725-AAEE-994B-AFD5-4EBE14192F48}"/>
                  </a:ext>
                </a:extLst>
              </p:cNvPr>
              <p:cNvSpPr>
                <a:spLocks/>
              </p:cNvSpPr>
              <p:nvPr/>
            </p:nvSpPr>
            <p:spPr bwMode="auto">
              <a:xfrm>
                <a:off x="7589786" y="1849876"/>
                <a:ext cx="665297"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TCP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s-port</a:t>
                </a:r>
              </a:p>
            </p:txBody>
          </p:sp>
          <p:sp>
            <p:nvSpPr>
              <p:cNvPr id="130" name="Rectangle 23">
                <a:extLst>
                  <a:ext uri="{FF2B5EF4-FFF2-40B4-BE49-F238E27FC236}">
                    <a16:creationId xmlns:a16="http://schemas.microsoft.com/office/drawing/2014/main" id="{1C1A9E4D-EEBE-E145-972B-37EC05AC2271}"/>
                  </a:ext>
                </a:extLst>
              </p:cNvPr>
              <p:cNvSpPr>
                <a:spLocks/>
              </p:cNvSpPr>
              <p:nvPr/>
            </p:nvSpPr>
            <p:spPr bwMode="auto">
              <a:xfrm>
                <a:off x="8221216" y="185495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31" name="Rectangle 24">
                <a:extLst>
                  <a:ext uri="{FF2B5EF4-FFF2-40B4-BE49-F238E27FC236}">
                    <a16:creationId xmlns:a16="http://schemas.microsoft.com/office/drawing/2014/main" id="{4C87DB57-6E20-3642-9479-C343967A9A8A}"/>
                  </a:ext>
                </a:extLst>
              </p:cNvPr>
              <p:cNvSpPr>
                <a:spLocks/>
              </p:cNvSpPr>
              <p:nvPr/>
            </p:nvSpPr>
            <p:spPr bwMode="auto">
              <a:xfrm>
                <a:off x="8215634" y="184987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TCP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d-port</a:t>
                </a:r>
              </a:p>
            </p:txBody>
          </p:sp>
          <p:sp>
            <p:nvSpPr>
              <p:cNvPr id="132" name="Rectangle 25">
                <a:extLst>
                  <a:ext uri="{FF2B5EF4-FFF2-40B4-BE49-F238E27FC236}">
                    <a16:creationId xmlns:a16="http://schemas.microsoft.com/office/drawing/2014/main" id="{A75A9C67-B078-5B42-BE13-4697F8B0DC8B}"/>
                  </a:ext>
                </a:extLst>
              </p:cNvPr>
              <p:cNvSpPr>
                <a:spLocks/>
              </p:cNvSpPr>
              <p:nvPr/>
            </p:nvSpPr>
            <p:spPr bwMode="auto">
              <a:xfrm>
                <a:off x="8887488" y="1852728"/>
                <a:ext cx="834970" cy="495980"/>
              </a:xfrm>
              <a:prstGeom prst="rect">
                <a:avLst/>
              </a:prstGeom>
              <a:solidFill>
                <a:schemeClr val="accent6">
                  <a:lumMod val="20000"/>
                  <a:lumOff val="80000"/>
                </a:schemeClr>
              </a:solidFill>
              <a:ln w="12700">
                <a:solidFill>
                  <a:srgbClr val="697D3A"/>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33" name="Rectangle 26">
                <a:extLst>
                  <a:ext uri="{FF2B5EF4-FFF2-40B4-BE49-F238E27FC236}">
                    <a16:creationId xmlns:a16="http://schemas.microsoft.com/office/drawing/2014/main" id="{B36098C4-C85C-8B4A-996C-DED76ACA5CBE}"/>
                  </a:ext>
                </a:extLst>
              </p:cNvPr>
              <p:cNvSpPr>
                <a:spLocks/>
              </p:cNvSpPr>
              <p:nvPr/>
            </p:nvSpPr>
            <p:spPr bwMode="auto">
              <a:xfrm>
                <a:off x="8882048" y="1972855"/>
                <a:ext cx="842784" cy="292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Action</a:t>
                </a:r>
              </a:p>
            </p:txBody>
          </p:sp>
          <p:sp>
            <p:nvSpPr>
              <p:cNvPr id="134" name="Rectangle 13">
                <a:extLst>
                  <a:ext uri="{FF2B5EF4-FFF2-40B4-BE49-F238E27FC236}">
                    <a16:creationId xmlns:a16="http://schemas.microsoft.com/office/drawing/2014/main" id="{9ACCD522-4973-E94A-A564-912D7EA75D11}"/>
                  </a:ext>
                </a:extLst>
              </p:cNvPr>
              <p:cNvSpPr>
                <a:spLocks/>
              </p:cNvSpPr>
              <p:nvPr/>
            </p:nvSpPr>
            <p:spPr bwMode="auto">
              <a:xfrm>
                <a:off x="4231002" y="1846643"/>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35" name="Rectangle 14">
                <a:extLst>
                  <a:ext uri="{FF2B5EF4-FFF2-40B4-BE49-F238E27FC236}">
                    <a16:creationId xmlns:a16="http://schemas.microsoft.com/office/drawing/2014/main" id="{C010EC06-CCA9-5746-B975-07A7EC8C7B2D}"/>
                  </a:ext>
                </a:extLst>
              </p:cNvPr>
              <p:cNvSpPr>
                <a:spLocks/>
              </p:cNvSpPr>
              <p:nvPr/>
            </p:nvSpPr>
            <p:spPr bwMode="auto">
              <a:xfrm>
                <a:off x="4221946" y="1859830"/>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VLAN</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Pri</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36" name="Rectangle 19">
                <a:extLst>
                  <a:ext uri="{FF2B5EF4-FFF2-40B4-BE49-F238E27FC236}">
                    <a16:creationId xmlns:a16="http://schemas.microsoft.com/office/drawing/2014/main" id="{EA8ABC0D-754C-124F-B949-4FB39006D4D6}"/>
                  </a:ext>
                </a:extLst>
              </p:cNvPr>
              <p:cNvSpPr>
                <a:spLocks/>
              </p:cNvSpPr>
              <p:nvPr/>
            </p:nvSpPr>
            <p:spPr bwMode="auto">
              <a:xfrm>
                <a:off x="6890708" y="1853623"/>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37" name="Rectangle 20">
                <a:extLst>
                  <a:ext uri="{FF2B5EF4-FFF2-40B4-BE49-F238E27FC236}">
                    <a16:creationId xmlns:a16="http://schemas.microsoft.com/office/drawing/2014/main" id="{684B0FE5-4F76-9D48-80DA-D3BC54E669F0}"/>
                  </a:ext>
                </a:extLst>
              </p:cNvPr>
              <p:cNvSpPr>
                <a:spLocks/>
              </p:cNvSpPr>
              <p:nvPr/>
            </p:nvSpPr>
            <p:spPr bwMode="auto">
              <a:xfrm>
                <a:off x="6891824" y="1848541"/>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ToS</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grpSp>
        <p:sp>
          <p:nvSpPr>
            <p:cNvPr id="138" name="Rectangle 35">
              <a:extLst>
                <a:ext uri="{FF2B5EF4-FFF2-40B4-BE49-F238E27FC236}">
                  <a16:creationId xmlns:a16="http://schemas.microsoft.com/office/drawing/2014/main" id="{A4C40E4D-D9CD-4E48-B9DD-6E97BD58DA5A}"/>
                </a:ext>
              </a:extLst>
            </p:cNvPr>
            <p:cNvSpPr>
              <a:spLocks/>
            </p:cNvSpPr>
            <p:nvPr/>
          </p:nvSpPr>
          <p:spPr bwMode="auto">
            <a:xfrm>
              <a:off x="8181445" y="2426615"/>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92" name="Rectangle 31">
              <a:extLst>
                <a:ext uri="{FF2B5EF4-FFF2-40B4-BE49-F238E27FC236}">
                  <a16:creationId xmlns:a16="http://schemas.microsoft.com/office/drawing/2014/main" id="{68AA5B20-D9AE-4C42-BAB2-D1AA2EB0CE4C}"/>
                </a:ext>
              </a:extLst>
            </p:cNvPr>
            <p:cNvSpPr>
              <a:spLocks/>
            </p:cNvSpPr>
            <p:nvPr/>
          </p:nvSpPr>
          <p:spPr bwMode="auto">
            <a:xfrm>
              <a:off x="4865811"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grpSp>
      <p:grpSp>
        <p:nvGrpSpPr>
          <p:cNvPr id="3" name="Group 2">
            <a:extLst>
              <a:ext uri="{FF2B5EF4-FFF2-40B4-BE49-F238E27FC236}">
                <a16:creationId xmlns:a16="http://schemas.microsoft.com/office/drawing/2014/main" id="{0EC63E77-7374-D949-887D-5F6F13097FB1}"/>
              </a:ext>
            </a:extLst>
          </p:cNvPr>
          <p:cNvGrpSpPr/>
          <p:nvPr/>
        </p:nvGrpSpPr>
        <p:grpSpPr>
          <a:xfrm>
            <a:off x="914400" y="3333754"/>
            <a:ext cx="8816534" cy="1376391"/>
            <a:chOff x="914400" y="3333754"/>
            <a:chExt cx="8816534" cy="1376391"/>
          </a:xfrm>
        </p:grpSpPr>
        <p:sp>
          <p:nvSpPr>
            <p:cNvPr id="140" name="Rectangle 3">
              <a:extLst>
                <a:ext uri="{FF2B5EF4-FFF2-40B4-BE49-F238E27FC236}">
                  <a16:creationId xmlns:a16="http://schemas.microsoft.com/office/drawing/2014/main" id="{EC64ED46-43A5-3B46-AF5D-5E39B460C12B}"/>
                </a:ext>
              </a:extLst>
            </p:cNvPr>
            <p:cNvSpPr>
              <a:spLocks/>
            </p:cNvSpPr>
            <p:nvPr/>
          </p:nvSpPr>
          <p:spPr bwMode="auto">
            <a:xfrm>
              <a:off x="920625"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41" name="Rectangle 27">
              <a:extLst>
                <a:ext uri="{FF2B5EF4-FFF2-40B4-BE49-F238E27FC236}">
                  <a16:creationId xmlns:a16="http://schemas.microsoft.com/office/drawing/2014/main" id="{045342D1-42C6-CF4C-97F9-990F4CEC9442}"/>
                </a:ext>
              </a:extLst>
            </p:cNvPr>
            <p:cNvSpPr>
              <a:spLocks/>
            </p:cNvSpPr>
            <p:nvPr/>
          </p:nvSpPr>
          <p:spPr bwMode="auto">
            <a:xfrm>
              <a:off x="1581025"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42" name="Rectangle 28">
              <a:extLst>
                <a:ext uri="{FF2B5EF4-FFF2-40B4-BE49-F238E27FC236}">
                  <a16:creationId xmlns:a16="http://schemas.microsoft.com/office/drawing/2014/main" id="{BEDBE7F8-8AB5-0B40-843B-8D55B05FDEF6}"/>
                </a:ext>
              </a:extLst>
            </p:cNvPr>
            <p:cNvSpPr>
              <a:spLocks/>
            </p:cNvSpPr>
            <p:nvPr/>
          </p:nvSpPr>
          <p:spPr bwMode="auto">
            <a:xfrm>
              <a:off x="2009650" y="4389470"/>
              <a:ext cx="11334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43" name="Rectangle 29">
              <a:extLst>
                <a:ext uri="{FF2B5EF4-FFF2-40B4-BE49-F238E27FC236}">
                  <a16:creationId xmlns:a16="http://schemas.microsoft.com/office/drawing/2014/main" id="{8B0EDE9C-C97A-1C4C-A183-024B87F43D58}"/>
                </a:ext>
              </a:extLst>
            </p:cNvPr>
            <p:cNvSpPr>
              <a:spLocks/>
            </p:cNvSpPr>
            <p:nvPr/>
          </p:nvSpPr>
          <p:spPr bwMode="auto">
            <a:xfrm>
              <a:off x="2901825" y="4389470"/>
              <a:ext cx="66198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44" name="Rectangle 30">
              <a:extLst>
                <a:ext uri="{FF2B5EF4-FFF2-40B4-BE49-F238E27FC236}">
                  <a16:creationId xmlns:a16="http://schemas.microsoft.com/office/drawing/2014/main" id="{D3A6A8C0-02B8-8E46-A0F9-02BF62540E99}"/>
                </a:ext>
              </a:extLst>
            </p:cNvPr>
            <p:cNvSpPr>
              <a:spLocks/>
            </p:cNvSpPr>
            <p:nvPr/>
          </p:nvSpPr>
          <p:spPr bwMode="auto">
            <a:xfrm>
              <a:off x="3563813"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45" name="Rectangle 31">
              <a:extLst>
                <a:ext uri="{FF2B5EF4-FFF2-40B4-BE49-F238E27FC236}">
                  <a16:creationId xmlns:a16="http://schemas.microsoft.com/office/drawing/2014/main" id="{44917D04-8F58-D245-B8A9-8DFD2DFA1EB7}"/>
                </a:ext>
              </a:extLst>
            </p:cNvPr>
            <p:cNvSpPr>
              <a:spLocks/>
            </p:cNvSpPr>
            <p:nvPr/>
          </p:nvSpPr>
          <p:spPr bwMode="auto">
            <a:xfrm>
              <a:off x="4224213"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46" name="Rectangle 32">
              <a:extLst>
                <a:ext uri="{FF2B5EF4-FFF2-40B4-BE49-F238E27FC236}">
                  <a16:creationId xmlns:a16="http://schemas.microsoft.com/office/drawing/2014/main" id="{BF1C0060-393A-FA4C-A742-EE387B349A8A}"/>
                </a:ext>
              </a:extLst>
            </p:cNvPr>
            <p:cNvSpPr>
              <a:spLocks/>
            </p:cNvSpPr>
            <p:nvPr/>
          </p:nvSpPr>
          <p:spPr bwMode="auto">
            <a:xfrm>
              <a:off x="5625146" y="4379333"/>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47" name="Rectangle 33">
              <a:extLst>
                <a:ext uri="{FF2B5EF4-FFF2-40B4-BE49-F238E27FC236}">
                  <a16:creationId xmlns:a16="http://schemas.microsoft.com/office/drawing/2014/main" id="{328175E3-6E77-524B-94A8-3B6ED932D62B}"/>
                </a:ext>
              </a:extLst>
            </p:cNvPr>
            <p:cNvSpPr>
              <a:spLocks/>
            </p:cNvSpPr>
            <p:nvPr/>
          </p:nvSpPr>
          <p:spPr bwMode="auto">
            <a:xfrm>
              <a:off x="6295071"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48" name="Rectangle 34">
              <a:extLst>
                <a:ext uri="{FF2B5EF4-FFF2-40B4-BE49-F238E27FC236}">
                  <a16:creationId xmlns:a16="http://schemas.microsoft.com/office/drawing/2014/main" id="{88F33C0F-0E51-724C-8D7B-CD85839436E8}"/>
                </a:ext>
              </a:extLst>
            </p:cNvPr>
            <p:cNvSpPr>
              <a:spLocks/>
            </p:cNvSpPr>
            <p:nvPr/>
          </p:nvSpPr>
          <p:spPr bwMode="auto">
            <a:xfrm>
              <a:off x="6955471" y="4389470"/>
              <a:ext cx="66198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49" name="Rectangle 35">
              <a:extLst>
                <a:ext uri="{FF2B5EF4-FFF2-40B4-BE49-F238E27FC236}">
                  <a16:creationId xmlns:a16="http://schemas.microsoft.com/office/drawing/2014/main" id="{0A8E27CA-5333-4645-BD13-5B5EC229046A}"/>
                </a:ext>
              </a:extLst>
            </p:cNvPr>
            <p:cNvSpPr>
              <a:spLocks/>
            </p:cNvSpPr>
            <p:nvPr/>
          </p:nvSpPr>
          <p:spPr bwMode="auto">
            <a:xfrm>
              <a:off x="7582557" y="438598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74" name="Rectangle 2">
              <a:extLst>
                <a:ext uri="{FF2B5EF4-FFF2-40B4-BE49-F238E27FC236}">
                  <a16:creationId xmlns:a16="http://schemas.microsoft.com/office/drawing/2014/main" id="{698219FB-1984-0F4C-9A2A-03629AC98BF2}"/>
                </a:ext>
              </a:extLst>
            </p:cNvPr>
            <p:cNvSpPr>
              <a:spLocks/>
            </p:cNvSpPr>
            <p:nvPr/>
          </p:nvSpPr>
          <p:spPr bwMode="auto">
            <a:xfrm>
              <a:off x="914400" y="3333754"/>
              <a:ext cx="105381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000090"/>
                  </a:solidFill>
                  <a:effectLst/>
                  <a:uLnTx/>
                  <a:uFillTx/>
                  <a:latin typeface="Calibri" panose="020F0502020204030204"/>
                  <a:ea typeface="ＭＳ Ｐゴシック" panose="020B0600070205080204" pitchFamily="34" charset="-128"/>
                  <a:cs typeface="+mn-cs"/>
                </a:rPr>
                <a:t>Firewall:</a:t>
              </a:r>
            </a:p>
          </p:txBody>
        </p:sp>
        <p:sp>
          <p:nvSpPr>
            <p:cNvPr id="150" name="Rectangle 36">
              <a:extLst>
                <a:ext uri="{FF2B5EF4-FFF2-40B4-BE49-F238E27FC236}">
                  <a16:creationId xmlns:a16="http://schemas.microsoft.com/office/drawing/2014/main" id="{D1B78981-9892-764C-A139-D159220A4F84}"/>
                </a:ext>
              </a:extLst>
            </p:cNvPr>
            <p:cNvSpPr>
              <a:spLocks/>
            </p:cNvSpPr>
            <p:nvPr/>
          </p:nvSpPr>
          <p:spPr bwMode="auto">
            <a:xfrm>
              <a:off x="8973695" y="433199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drop</a:t>
              </a:r>
            </a:p>
          </p:txBody>
        </p:sp>
        <p:grpSp>
          <p:nvGrpSpPr>
            <p:cNvPr id="151" name="Group 150">
              <a:extLst>
                <a:ext uri="{FF2B5EF4-FFF2-40B4-BE49-F238E27FC236}">
                  <a16:creationId xmlns:a16="http://schemas.microsoft.com/office/drawing/2014/main" id="{ACB16601-CDCF-EB49-87B1-0F9B5416891A}"/>
                </a:ext>
              </a:extLst>
            </p:cNvPr>
            <p:cNvGrpSpPr/>
            <p:nvPr/>
          </p:nvGrpSpPr>
          <p:grpSpPr>
            <a:xfrm>
              <a:off x="914400" y="3811396"/>
              <a:ext cx="8816534" cy="537306"/>
              <a:chOff x="908298" y="1842896"/>
              <a:chExt cx="8816534" cy="537306"/>
            </a:xfrm>
          </p:grpSpPr>
          <p:sp>
            <p:nvSpPr>
              <p:cNvPr id="152" name="Rectangle 5">
                <a:extLst>
                  <a:ext uri="{FF2B5EF4-FFF2-40B4-BE49-F238E27FC236}">
                    <a16:creationId xmlns:a16="http://schemas.microsoft.com/office/drawing/2014/main" id="{0E533D79-E367-C849-961B-C3945C168035}"/>
                  </a:ext>
                </a:extLst>
              </p:cNvPr>
              <p:cNvSpPr>
                <a:spLocks/>
              </p:cNvSpPr>
              <p:nvPr/>
            </p:nvSpPr>
            <p:spPr bwMode="auto">
              <a:xfrm>
                <a:off x="916112" y="1847978"/>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53" name="Rectangle 6">
                <a:extLst>
                  <a:ext uri="{FF2B5EF4-FFF2-40B4-BE49-F238E27FC236}">
                    <a16:creationId xmlns:a16="http://schemas.microsoft.com/office/drawing/2014/main" id="{AFAD9CA5-19F2-F748-BF61-B6A9B0301102}"/>
                  </a:ext>
                </a:extLst>
              </p:cNvPr>
              <p:cNvSpPr>
                <a:spLocks/>
              </p:cNvSpPr>
              <p:nvPr/>
            </p:nvSpPr>
            <p:spPr bwMode="auto">
              <a:xfrm>
                <a:off x="908298" y="1851027"/>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Switch</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Port</a:t>
                </a:r>
              </a:p>
            </p:txBody>
          </p:sp>
          <p:sp>
            <p:nvSpPr>
              <p:cNvPr id="154" name="Rectangle 7">
                <a:extLst>
                  <a:ext uri="{FF2B5EF4-FFF2-40B4-BE49-F238E27FC236}">
                    <a16:creationId xmlns:a16="http://schemas.microsoft.com/office/drawing/2014/main" id="{C5F12322-9535-4349-987B-2F327040A4C2}"/>
                  </a:ext>
                </a:extLst>
              </p:cNvPr>
              <p:cNvSpPr>
                <a:spLocks/>
              </p:cNvSpPr>
              <p:nvPr/>
            </p:nvSpPr>
            <p:spPr bwMode="auto">
              <a:xfrm>
                <a:off x="1576944"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55" name="Rectangle 8">
                <a:extLst>
                  <a:ext uri="{FF2B5EF4-FFF2-40B4-BE49-F238E27FC236}">
                    <a16:creationId xmlns:a16="http://schemas.microsoft.com/office/drawing/2014/main" id="{49608E33-C97C-B043-A95A-A1BBB8077E86}"/>
                  </a:ext>
                </a:extLst>
              </p:cNvPr>
              <p:cNvSpPr>
                <a:spLocks/>
              </p:cNvSpPr>
              <p:nvPr/>
            </p:nvSpPr>
            <p:spPr bwMode="auto">
              <a:xfrm>
                <a:off x="1572479"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MAC</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56" name="Rectangle 9">
                <a:extLst>
                  <a:ext uri="{FF2B5EF4-FFF2-40B4-BE49-F238E27FC236}">
                    <a16:creationId xmlns:a16="http://schemas.microsoft.com/office/drawing/2014/main" id="{7F75A028-A9C2-7948-9E26-6B1AE16196FE}"/>
                  </a:ext>
                </a:extLst>
              </p:cNvPr>
              <p:cNvSpPr>
                <a:spLocks/>
              </p:cNvSpPr>
              <p:nvPr/>
            </p:nvSpPr>
            <p:spPr bwMode="auto">
              <a:xfrm>
                <a:off x="2238892"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57" name="Rectangle 10">
                <a:extLst>
                  <a:ext uri="{FF2B5EF4-FFF2-40B4-BE49-F238E27FC236}">
                    <a16:creationId xmlns:a16="http://schemas.microsoft.com/office/drawing/2014/main" id="{CE16304A-93D1-6147-A26A-8F61BF0E4A36}"/>
                  </a:ext>
                </a:extLst>
              </p:cNvPr>
              <p:cNvSpPr>
                <a:spLocks/>
              </p:cNvSpPr>
              <p:nvPr/>
            </p:nvSpPr>
            <p:spPr bwMode="auto">
              <a:xfrm>
                <a:off x="2269031" y="1842896"/>
                <a:ext cx="63292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MAC</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58" name="Rectangle 11">
                <a:extLst>
                  <a:ext uri="{FF2B5EF4-FFF2-40B4-BE49-F238E27FC236}">
                    <a16:creationId xmlns:a16="http://schemas.microsoft.com/office/drawing/2014/main" id="{13D92DC5-ED91-A24B-B61B-591E6BC2E9CB}"/>
                  </a:ext>
                </a:extLst>
              </p:cNvPr>
              <p:cNvSpPr>
                <a:spLocks/>
              </p:cNvSpPr>
              <p:nvPr/>
            </p:nvSpPr>
            <p:spPr bwMode="auto">
              <a:xfrm>
                <a:off x="2908654"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59" name="Rectangle 12">
                <a:extLst>
                  <a:ext uri="{FF2B5EF4-FFF2-40B4-BE49-F238E27FC236}">
                    <a16:creationId xmlns:a16="http://schemas.microsoft.com/office/drawing/2014/main" id="{D225AECB-2FEB-A845-94A5-7B4FBAE5644A}"/>
                  </a:ext>
                </a:extLst>
              </p:cNvPr>
              <p:cNvSpPr>
                <a:spLocks/>
              </p:cNvSpPr>
              <p:nvPr/>
            </p:nvSpPr>
            <p:spPr bwMode="auto">
              <a:xfrm>
                <a:off x="2906422"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Eth</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type</a:t>
                </a:r>
              </a:p>
            </p:txBody>
          </p:sp>
          <p:sp>
            <p:nvSpPr>
              <p:cNvPr id="160" name="Rectangle 13">
                <a:extLst>
                  <a:ext uri="{FF2B5EF4-FFF2-40B4-BE49-F238E27FC236}">
                    <a16:creationId xmlns:a16="http://schemas.microsoft.com/office/drawing/2014/main" id="{B8FABEAF-4710-C94D-A722-41CBD26D91CD}"/>
                  </a:ext>
                </a:extLst>
              </p:cNvPr>
              <p:cNvSpPr>
                <a:spLocks/>
              </p:cNvSpPr>
              <p:nvPr/>
            </p:nvSpPr>
            <p:spPr bwMode="auto">
              <a:xfrm>
                <a:off x="3570602"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61" name="Rectangle 14">
                <a:extLst>
                  <a:ext uri="{FF2B5EF4-FFF2-40B4-BE49-F238E27FC236}">
                    <a16:creationId xmlns:a16="http://schemas.microsoft.com/office/drawing/2014/main" id="{E862F81A-5430-B54C-88FA-2720AD423B4F}"/>
                  </a:ext>
                </a:extLst>
              </p:cNvPr>
              <p:cNvSpPr>
                <a:spLocks/>
              </p:cNvSpPr>
              <p:nvPr/>
            </p:nvSpPr>
            <p:spPr bwMode="auto">
              <a:xfrm>
                <a:off x="3572835"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VLAN</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ID</a:t>
                </a:r>
              </a:p>
            </p:txBody>
          </p:sp>
          <p:sp>
            <p:nvSpPr>
              <p:cNvPr id="162" name="Rectangle 15">
                <a:extLst>
                  <a:ext uri="{FF2B5EF4-FFF2-40B4-BE49-F238E27FC236}">
                    <a16:creationId xmlns:a16="http://schemas.microsoft.com/office/drawing/2014/main" id="{55C5912B-BB56-384D-B2A0-E0C58072DAC6}"/>
                  </a:ext>
                </a:extLst>
              </p:cNvPr>
              <p:cNvSpPr>
                <a:spLocks/>
              </p:cNvSpPr>
              <p:nvPr/>
            </p:nvSpPr>
            <p:spPr bwMode="auto">
              <a:xfrm>
                <a:off x="4898598"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63" name="Rectangle 16">
                <a:extLst>
                  <a:ext uri="{FF2B5EF4-FFF2-40B4-BE49-F238E27FC236}">
                    <a16:creationId xmlns:a16="http://schemas.microsoft.com/office/drawing/2014/main" id="{61DAE442-1FC5-5240-9A25-7B4F04066342}"/>
                  </a:ext>
                </a:extLst>
              </p:cNvPr>
              <p:cNvSpPr>
                <a:spLocks/>
              </p:cNvSpPr>
              <p:nvPr/>
            </p:nvSpPr>
            <p:spPr bwMode="auto">
              <a:xfrm>
                <a:off x="4905295"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77" name="Rectangle 17">
                <a:extLst>
                  <a:ext uri="{FF2B5EF4-FFF2-40B4-BE49-F238E27FC236}">
                    <a16:creationId xmlns:a16="http://schemas.microsoft.com/office/drawing/2014/main" id="{4A3CB54A-F07F-7A41-9388-2A250BA2135F}"/>
                  </a:ext>
                </a:extLst>
              </p:cNvPr>
              <p:cNvSpPr>
                <a:spLocks/>
              </p:cNvSpPr>
              <p:nvPr/>
            </p:nvSpPr>
            <p:spPr bwMode="auto">
              <a:xfrm>
                <a:off x="5568360"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78" name="Rectangle 18">
                <a:extLst>
                  <a:ext uri="{FF2B5EF4-FFF2-40B4-BE49-F238E27FC236}">
                    <a16:creationId xmlns:a16="http://schemas.microsoft.com/office/drawing/2014/main" id="{23123971-B3B7-B149-9E3D-BD20422EDC19}"/>
                  </a:ext>
                </a:extLst>
              </p:cNvPr>
              <p:cNvSpPr>
                <a:spLocks/>
              </p:cNvSpPr>
              <p:nvPr/>
            </p:nvSpPr>
            <p:spPr bwMode="auto">
              <a:xfrm>
                <a:off x="5563895" y="184289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79" name="Rectangle 19">
                <a:extLst>
                  <a:ext uri="{FF2B5EF4-FFF2-40B4-BE49-F238E27FC236}">
                    <a16:creationId xmlns:a16="http://schemas.microsoft.com/office/drawing/2014/main" id="{8FD42CC2-DBAA-0F44-8638-A99BEB72EDD1}"/>
                  </a:ext>
                </a:extLst>
              </p:cNvPr>
              <p:cNvSpPr>
                <a:spLocks/>
              </p:cNvSpPr>
              <p:nvPr/>
            </p:nvSpPr>
            <p:spPr bwMode="auto">
              <a:xfrm>
                <a:off x="6230308" y="1847978"/>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80" name="Rectangle 20">
                <a:extLst>
                  <a:ext uri="{FF2B5EF4-FFF2-40B4-BE49-F238E27FC236}">
                    <a16:creationId xmlns:a16="http://schemas.microsoft.com/office/drawing/2014/main" id="{F51FED94-423D-BA4D-9EC0-7F8CB0696B56}"/>
                  </a:ext>
                </a:extLst>
              </p:cNvPr>
              <p:cNvSpPr>
                <a:spLocks/>
              </p:cNvSpPr>
              <p:nvPr/>
            </p:nvSpPr>
            <p:spPr bwMode="auto">
              <a:xfrm>
                <a:off x="6231424" y="1842896"/>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Prot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81" name="Rectangle 21">
                <a:extLst>
                  <a:ext uri="{FF2B5EF4-FFF2-40B4-BE49-F238E27FC236}">
                    <a16:creationId xmlns:a16="http://schemas.microsoft.com/office/drawing/2014/main" id="{8243500F-0AA7-4D4E-B990-CBDE3AFBFF76}"/>
                  </a:ext>
                </a:extLst>
              </p:cNvPr>
              <p:cNvSpPr>
                <a:spLocks/>
              </p:cNvSpPr>
              <p:nvPr/>
            </p:nvSpPr>
            <p:spPr bwMode="auto">
              <a:xfrm>
                <a:off x="7551454" y="185495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82" name="Rectangle 22">
                <a:extLst>
                  <a:ext uri="{FF2B5EF4-FFF2-40B4-BE49-F238E27FC236}">
                    <a16:creationId xmlns:a16="http://schemas.microsoft.com/office/drawing/2014/main" id="{414C5E2C-A745-6549-8B54-66D9E5680172}"/>
                  </a:ext>
                </a:extLst>
              </p:cNvPr>
              <p:cNvSpPr>
                <a:spLocks/>
              </p:cNvSpPr>
              <p:nvPr/>
            </p:nvSpPr>
            <p:spPr bwMode="auto">
              <a:xfrm>
                <a:off x="7589786" y="1849876"/>
                <a:ext cx="665297"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TCP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s-port</a:t>
                </a:r>
              </a:p>
            </p:txBody>
          </p:sp>
          <p:sp>
            <p:nvSpPr>
              <p:cNvPr id="183" name="Rectangle 23">
                <a:extLst>
                  <a:ext uri="{FF2B5EF4-FFF2-40B4-BE49-F238E27FC236}">
                    <a16:creationId xmlns:a16="http://schemas.microsoft.com/office/drawing/2014/main" id="{6A103B89-F255-E74E-96A8-EAB4DACDB722}"/>
                  </a:ext>
                </a:extLst>
              </p:cNvPr>
              <p:cNvSpPr>
                <a:spLocks/>
              </p:cNvSpPr>
              <p:nvPr/>
            </p:nvSpPr>
            <p:spPr bwMode="auto">
              <a:xfrm>
                <a:off x="8221216" y="185495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84" name="Rectangle 24">
                <a:extLst>
                  <a:ext uri="{FF2B5EF4-FFF2-40B4-BE49-F238E27FC236}">
                    <a16:creationId xmlns:a16="http://schemas.microsoft.com/office/drawing/2014/main" id="{EDC37871-9763-FD41-B912-044E5F0F4E98}"/>
                  </a:ext>
                </a:extLst>
              </p:cNvPr>
              <p:cNvSpPr>
                <a:spLocks/>
              </p:cNvSpPr>
              <p:nvPr/>
            </p:nvSpPr>
            <p:spPr bwMode="auto">
              <a:xfrm>
                <a:off x="8215634" y="184987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TCP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d-port</a:t>
                </a:r>
              </a:p>
            </p:txBody>
          </p:sp>
          <p:sp>
            <p:nvSpPr>
              <p:cNvPr id="185" name="Rectangle 25">
                <a:extLst>
                  <a:ext uri="{FF2B5EF4-FFF2-40B4-BE49-F238E27FC236}">
                    <a16:creationId xmlns:a16="http://schemas.microsoft.com/office/drawing/2014/main" id="{B999BDEC-7C35-3F40-8C49-6C4E21AF89C5}"/>
                  </a:ext>
                </a:extLst>
              </p:cNvPr>
              <p:cNvSpPr>
                <a:spLocks/>
              </p:cNvSpPr>
              <p:nvPr/>
            </p:nvSpPr>
            <p:spPr bwMode="auto">
              <a:xfrm>
                <a:off x="8887488" y="1852728"/>
                <a:ext cx="834970" cy="495980"/>
              </a:xfrm>
              <a:prstGeom prst="rect">
                <a:avLst/>
              </a:prstGeom>
              <a:solidFill>
                <a:schemeClr val="accent6">
                  <a:lumMod val="20000"/>
                  <a:lumOff val="80000"/>
                </a:schemeClr>
              </a:solidFill>
              <a:ln w="12700">
                <a:solidFill>
                  <a:srgbClr val="697D3A"/>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86" name="Rectangle 26">
                <a:extLst>
                  <a:ext uri="{FF2B5EF4-FFF2-40B4-BE49-F238E27FC236}">
                    <a16:creationId xmlns:a16="http://schemas.microsoft.com/office/drawing/2014/main" id="{7613D3D2-8994-B54F-9220-FB40A2B13F52}"/>
                  </a:ext>
                </a:extLst>
              </p:cNvPr>
              <p:cNvSpPr>
                <a:spLocks/>
              </p:cNvSpPr>
              <p:nvPr/>
            </p:nvSpPr>
            <p:spPr bwMode="auto">
              <a:xfrm>
                <a:off x="8882048" y="1972855"/>
                <a:ext cx="842784" cy="292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Action</a:t>
                </a:r>
              </a:p>
            </p:txBody>
          </p:sp>
          <p:sp>
            <p:nvSpPr>
              <p:cNvPr id="187" name="Rectangle 13">
                <a:extLst>
                  <a:ext uri="{FF2B5EF4-FFF2-40B4-BE49-F238E27FC236}">
                    <a16:creationId xmlns:a16="http://schemas.microsoft.com/office/drawing/2014/main" id="{7DB39F4D-7A82-6749-9F6A-3EADBC5CBF76}"/>
                  </a:ext>
                </a:extLst>
              </p:cNvPr>
              <p:cNvSpPr>
                <a:spLocks/>
              </p:cNvSpPr>
              <p:nvPr/>
            </p:nvSpPr>
            <p:spPr bwMode="auto">
              <a:xfrm>
                <a:off x="4231002" y="1846643"/>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88" name="Rectangle 14">
                <a:extLst>
                  <a:ext uri="{FF2B5EF4-FFF2-40B4-BE49-F238E27FC236}">
                    <a16:creationId xmlns:a16="http://schemas.microsoft.com/office/drawing/2014/main" id="{44FBFA86-B4C2-6540-9FD6-5793AC6E949A}"/>
                  </a:ext>
                </a:extLst>
              </p:cNvPr>
              <p:cNvSpPr>
                <a:spLocks/>
              </p:cNvSpPr>
              <p:nvPr/>
            </p:nvSpPr>
            <p:spPr bwMode="auto">
              <a:xfrm>
                <a:off x="4221946" y="1859830"/>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VLAN</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Pri</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89" name="Rectangle 19">
                <a:extLst>
                  <a:ext uri="{FF2B5EF4-FFF2-40B4-BE49-F238E27FC236}">
                    <a16:creationId xmlns:a16="http://schemas.microsoft.com/office/drawing/2014/main" id="{DB4C9FEC-EF13-8048-AF42-E1A4C2B49B74}"/>
                  </a:ext>
                </a:extLst>
              </p:cNvPr>
              <p:cNvSpPr>
                <a:spLocks/>
              </p:cNvSpPr>
              <p:nvPr/>
            </p:nvSpPr>
            <p:spPr bwMode="auto">
              <a:xfrm>
                <a:off x="6890708" y="1853623"/>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90" name="Rectangle 20">
                <a:extLst>
                  <a:ext uri="{FF2B5EF4-FFF2-40B4-BE49-F238E27FC236}">
                    <a16:creationId xmlns:a16="http://schemas.microsoft.com/office/drawing/2014/main" id="{1DD07B1B-9157-D144-B0C2-99FD1698F34D}"/>
                  </a:ext>
                </a:extLst>
              </p:cNvPr>
              <p:cNvSpPr>
                <a:spLocks/>
              </p:cNvSpPr>
              <p:nvPr/>
            </p:nvSpPr>
            <p:spPr bwMode="auto">
              <a:xfrm>
                <a:off x="6891824" y="1848541"/>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ToS</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grpSp>
        <p:sp>
          <p:nvSpPr>
            <p:cNvPr id="191" name="Rectangle 35">
              <a:extLst>
                <a:ext uri="{FF2B5EF4-FFF2-40B4-BE49-F238E27FC236}">
                  <a16:creationId xmlns:a16="http://schemas.microsoft.com/office/drawing/2014/main" id="{14434360-08B9-C145-8DE7-06A311851833}"/>
                </a:ext>
              </a:extLst>
            </p:cNvPr>
            <p:cNvSpPr>
              <a:spLocks/>
            </p:cNvSpPr>
            <p:nvPr/>
          </p:nvSpPr>
          <p:spPr bwMode="auto">
            <a:xfrm>
              <a:off x="8187547" y="4342363"/>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22</a:t>
              </a:r>
            </a:p>
          </p:txBody>
        </p:sp>
        <p:sp>
          <p:nvSpPr>
            <p:cNvPr id="193" name="Rectangle 32">
              <a:extLst>
                <a:ext uri="{FF2B5EF4-FFF2-40B4-BE49-F238E27FC236}">
                  <a16:creationId xmlns:a16="http://schemas.microsoft.com/office/drawing/2014/main" id="{B0EC3C66-AC13-324E-8D9B-02EB01198483}"/>
                </a:ext>
              </a:extLst>
            </p:cNvPr>
            <p:cNvSpPr>
              <a:spLocks/>
            </p:cNvSpPr>
            <p:nvPr/>
          </p:nvSpPr>
          <p:spPr bwMode="auto">
            <a:xfrm>
              <a:off x="4898315" y="4382264"/>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grpSp>
      <p:grpSp>
        <p:nvGrpSpPr>
          <p:cNvPr id="7" name="Group 6">
            <a:extLst>
              <a:ext uri="{FF2B5EF4-FFF2-40B4-BE49-F238E27FC236}">
                <a16:creationId xmlns:a16="http://schemas.microsoft.com/office/drawing/2014/main" id="{70D204D1-8DDC-A743-9FC3-3E5918DF3E22}"/>
              </a:ext>
            </a:extLst>
          </p:cNvPr>
          <p:cNvGrpSpPr/>
          <p:nvPr/>
        </p:nvGrpSpPr>
        <p:grpSpPr>
          <a:xfrm>
            <a:off x="914400" y="5202287"/>
            <a:ext cx="8816534" cy="910324"/>
            <a:chOff x="914400" y="5202287"/>
            <a:chExt cx="8816534" cy="910324"/>
          </a:xfrm>
        </p:grpSpPr>
        <p:grpSp>
          <p:nvGrpSpPr>
            <p:cNvPr id="194" name="Group 193">
              <a:extLst>
                <a:ext uri="{FF2B5EF4-FFF2-40B4-BE49-F238E27FC236}">
                  <a16:creationId xmlns:a16="http://schemas.microsoft.com/office/drawing/2014/main" id="{07921EF8-4B3F-E94A-B9DD-CF0D8E0B9DBB}"/>
                </a:ext>
              </a:extLst>
            </p:cNvPr>
            <p:cNvGrpSpPr/>
            <p:nvPr/>
          </p:nvGrpSpPr>
          <p:grpSpPr>
            <a:xfrm>
              <a:off x="914400" y="5202287"/>
              <a:ext cx="8816534" cy="537306"/>
              <a:chOff x="908298" y="1842896"/>
              <a:chExt cx="8816534" cy="537306"/>
            </a:xfrm>
          </p:grpSpPr>
          <p:sp>
            <p:nvSpPr>
              <p:cNvPr id="195" name="Rectangle 5">
                <a:extLst>
                  <a:ext uri="{FF2B5EF4-FFF2-40B4-BE49-F238E27FC236}">
                    <a16:creationId xmlns:a16="http://schemas.microsoft.com/office/drawing/2014/main" id="{0A5F6015-04EF-0B44-991D-9F343825DF60}"/>
                  </a:ext>
                </a:extLst>
              </p:cNvPr>
              <p:cNvSpPr>
                <a:spLocks/>
              </p:cNvSpPr>
              <p:nvPr/>
            </p:nvSpPr>
            <p:spPr bwMode="auto">
              <a:xfrm>
                <a:off x="916112" y="1847978"/>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96" name="Rectangle 6">
                <a:extLst>
                  <a:ext uri="{FF2B5EF4-FFF2-40B4-BE49-F238E27FC236}">
                    <a16:creationId xmlns:a16="http://schemas.microsoft.com/office/drawing/2014/main" id="{218413A2-3D7F-BB40-A021-75B3072AC17E}"/>
                  </a:ext>
                </a:extLst>
              </p:cNvPr>
              <p:cNvSpPr>
                <a:spLocks/>
              </p:cNvSpPr>
              <p:nvPr/>
            </p:nvSpPr>
            <p:spPr bwMode="auto">
              <a:xfrm>
                <a:off x="908298" y="1851027"/>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Switch</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Port</a:t>
                </a:r>
              </a:p>
            </p:txBody>
          </p:sp>
          <p:sp>
            <p:nvSpPr>
              <p:cNvPr id="197" name="Rectangle 7">
                <a:extLst>
                  <a:ext uri="{FF2B5EF4-FFF2-40B4-BE49-F238E27FC236}">
                    <a16:creationId xmlns:a16="http://schemas.microsoft.com/office/drawing/2014/main" id="{34A22EBA-8429-314E-AE49-1623B70B5717}"/>
                  </a:ext>
                </a:extLst>
              </p:cNvPr>
              <p:cNvSpPr>
                <a:spLocks/>
              </p:cNvSpPr>
              <p:nvPr/>
            </p:nvSpPr>
            <p:spPr bwMode="auto">
              <a:xfrm>
                <a:off x="1576944"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98" name="Rectangle 8">
                <a:extLst>
                  <a:ext uri="{FF2B5EF4-FFF2-40B4-BE49-F238E27FC236}">
                    <a16:creationId xmlns:a16="http://schemas.microsoft.com/office/drawing/2014/main" id="{4DA92BC3-7BB5-B34B-A2E1-C2D17235BA33}"/>
                  </a:ext>
                </a:extLst>
              </p:cNvPr>
              <p:cNvSpPr>
                <a:spLocks/>
              </p:cNvSpPr>
              <p:nvPr/>
            </p:nvSpPr>
            <p:spPr bwMode="auto">
              <a:xfrm>
                <a:off x="1572479"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MAC</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199" name="Rectangle 9">
                <a:extLst>
                  <a:ext uri="{FF2B5EF4-FFF2-40B4-BE49-F238E27FC236}">
                    <a16:creationId xmlns:a16="http://schemas.microsoft.com/office/drawing/2014/main" id="{17C7CA13-2C51-DC4F-80B3-9E5405746CD0}"/>
                  </a:ext>
                </a:extLst>
              </p:cNvPr>
              <p:cNvSpPr>
                <a:spLocks/>
              </p:cNvSpPr>
              <p:nvPr/>
            </p:nvSpPr>
            <p:spPr bwMode="auto">
              <a:xfrm>
                <a:off x="2238892"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57" name="Rectangle 10">
                <a:extLst>
                  <a:ext uri="{FF2B5EF4-FFF2-40B4-BE49-F238E27FC236}">
                    <a16:creationId xmlns:a16="http://schemas.microsoft.com/office/drawing/2014/main" id="{8FCB679B-2DE4-0C47-99E7-0AC048D01132}"/>
                  </a:ext>
                </a:extLst>
              </p:cNvPr>
              <p:cNvSpPr>
                <a:spLocks/>
              </p:cNvSpPr>
              <p:nvPr/>
            </p:nvSpPr>
            <p:spPr bwMode="auto">
              <a:xfrm>
                <a:off x="2269031" y="1842896"/>
                <a:ext cx="63292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MAC</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58" name="Rectangle 11">
                <a:extLst>
                  <a:ext uri="{FF2B5EF4-FFF2-40B4-BE49-F238E27FC236}">
                    <a16:creationId xmlns:a16="http://schemas.microsoft.com/office/drawing/2014/main" id="{4D6953E0-158F-E94E-BDF0-75FBB13562F7}"/>
                  </a:ext>
                </a:extLst>
              </p:cNvPr>
              <p:cNvSpPr>
                <a:spLocks/>
              </p:cNvSpPr>
              <p:nvPr/>
            </p:nvSpPr>
            <p:spPr bwMode="auto">
              <a:xfrm>
                <a:off x="2908654"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59" name="Rectangle 12">
                <a:extLst>
                  <a:ext uri="{FF2B5EF4-FFF2-40B4-BE49-F238E27FC236}">
                    <a16:creationId xmlns:a16="http://schemas.microsoft.com/office/drawing/2014/main" id="{12985EE5-BB23-9B46-B2FD-D093AEE85768}"/>
                  </a:ext>
                </a:extLst>
              </p:cNvPr>
              <p:cNvSpPr>
                <a:spLocks/>
              </p:cNvSpPr>
              <p:nvPr/>
            </p:nvSpPr>
            <p:spPr bwMode="auto">
              <a:xfrm>
                <a:off x="2906422"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Eth</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type</a:t>
                </a:r>
              </a:p>
            </p:txBody>
          </p:sp>
          <p:sp>
            <p:nvSpPr>
              <p:cNvPr id="260" name="Rectangle 13">
                <a:extLst>
                  <a:ext uri="{FF2B5EF4-FFF2-40B4-BE49-F238E27FC236}">
                    <a16:creationId xmlns:a16="http://schemas.microsoft.com/office/drawing/2014/main" id="{901A8102-2758-F446-9353-966176F4832D}"/>
                  </a:ext>
                </a:extLst>
              </p:cNvPr>
              <p:cNvSpPr>
                <a:spLocks/>
              </p:cNvSpPr>
              <p:nvPr/>
            </p:nvSpPr>
            <p:spPr bwMode="auto">
              <a:xfrm>
                <a:off x="3570602"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61" name="Rectangle 14">
                <a:extLst>
                  <a:ext uri="{FF2B5EF4-FFF2-40B4-BE49-F238E27FC236}">
                    <a16:creationId xmlns:a16="http://schemas.microsoft.com/office/drawing/2014/main" id="{50681195-E620-894B-A31E-991F36E4A1A7}"/>
                  </a:ext>
                </a:extLst>
              </p:cNvPr>
              <p:cNvSpPr>
                <a:spLocks/>
              </p:cNvSpPr>
              <p:nvPr/>
            </p:nvSpPr>
            <p:spPr bwMode="auto">
              <a:xfrm>
                <a:off x="3572835"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VLAN</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ID</a:t>
                </a:r>
              </a:p>
            </p:txBody>
          </p:sp>
          <p:sp>
            <p:nvSpPr>
              <p:cNvPr id="262" name="Rectangle 15">
                <a:extLst>
                  <a:ext uri="{FF2B5EF4-FFF2-40B4-BE49-F238E27FC236}">
                    <a16:creationId xmlns:a16="http://schemas.microsoft.com/office/drawing/2014/main" id="{96DB3AA6-CBFE-DB4E-AB1E-78303B3BFCF7}"/>
                  </a:ext>
                </a:extLst>
              </p:cNvPr>
              <p:cNvSpPr>
                <a:spLocks/>
              </p:cNvSpPr>
              <p:nvPr/>
            </p:nvSpPr>
            <p:spPr bwMode="auto">
              <a:xfrm>
                <a:off x="4898598"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63" name="Rectangle 16">
                <a:extLst>
                  <a:ext uri="{FF2B5EF4-FFF2-40B4-BE49-F238E27FC236}">
                    <a16:creationId xmlns:a16="http://schemas.microsoft.com/office/drawing/2014/main" id="{C4FE2E68-A8AC-7B49-959C-F71BE98C789B}"/>
                  </a:ext>
                </a:extLst>
              </p:cNvPr>
              <p:cNvSpPr>
                <a:spLocks/>
              </p:cNvSpPr>
              <p:nvPr/>
            </p:nvSpPr>
            <p:spPr bwMode="auto">
              <a:xfrm>
                <a:off x="4905295"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64" name="Rectangle 17">
                <a:extLst>
                  <a:ext uri="{FF2B5EF4-FFF2-40B4-BE49-F238E27FC236}">
                    <a16:creationId xmlns:a16="http://schemas.microsoft.com/office/drawing/2014/main" id="{9574B4F7-E691-C04D-B89C-CA191374ECFE}"/>
                  </a:ext>
                </a:extLst>
              </p:cNvPr>
              <p:cNvSpPr>
                <a:spLocks/>
              </p:cNvSpPr>
              <p:nvPr/>
            </p:nvSpPr>
            <p:spPr bwMode="auto">
              <a:xfrm>
                <a:off x="5568360"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65" name="Rectangle 18">
                <a:extLst>
                  <a:ext uri="{FF2B5EF4-FFF2-40B4-BE49-F238E27FC236}">
                    <a16:creationId xmlns:a16="http://schemas.microsoft.com/office/drawing/2014/main" id="{68BFEFFF-DB56-694D-90A4-51E3FEE7F819}"/>
                  </a:ext>
                </a:extLst>
              </p:cNvPr>
              <p:cNvSpPr>
                <a:spLocks/>
              </p:cNvSpPr>
              <p:nvPr/>
            </p:nvSpPr>
            <p:spPr bwMode="auto">
              <a:xfrm>
                <a:off x="5563895" y="184289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66" name="Rectangle 19">
                <a:extLst>
                  <a:ext uri="{FF2B5EF4-FFF2-40B4-BE49-F238E27FC236}">
                    <a16:creationId xmlns:a16="http://schemas.microsoft.com/office/drawing/2014/main" id="{0D921F8B-2B4A-7142-95C0-460B9891A54F}"/>
                  </a:ext>
                </a:extLst>
              </p:cNvPr>
              <p:cNvSpPr>
                <a:spLocks/>
              </p:cNvSpPr>
              <p:nvPr/>
            </p:nvSpPr>
            <p:spPr bwMode="auto">
              <a:xfrm>
                <a:off x="6230308" y="1847978"/>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67" name="Rectangle 20">
                <a:extLst>
                  <a:ext uri="{FF2B5EF4-FFF2-40B4-BE49-F238E27FC236}">
                    <a16:creationId xmlns:a16="http://schemas.microsoft.com/office/drawing/2014/main" id="{73B158BE-2D4C-BB4C-B9E2-72FB1C352807}"/>
                  </a:ext>
                </a:extLst>
              </p:cNvPr>
              <p:cNvSpPr>
                <a:spLocks/>
              </p:cNvSpPr>
              <p:nvPr/>
            </p:nvSpPr>
            <p:spPr bwMode="auto">
              <a:xfrm>
                <a:off x="6231424" y="1842896"/>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Prot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68" name="Rectangle 21">
                <a:extLst>
                  <a:ext uri="{FF2B5EF4-FFF2-40B4-BE49-F238E27FC236}">
                    <a16:creationId xmlns:a16="http://schemas.microsoft.com/office/drawing/2014/main" id="{21BC995C-EA10-8A4A-86C9-09E9D18A5CFC}"/>
                  </a:ext>
                </a:extLst>
              </p:cNvPr>
              <p:cNvSpPr>
                <a:spLocks/>
              </p:cNvSpPr>
              <p:nvPr/>
            </p:nvSpPr>
            <p:spPr bwMode="auto">
              <a:xfrm>
                <a:off x="7551454" y="185495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69" name="Rectangle 22">
                <a:extLst>
                  <a:ext uri="{FF2B5EF4-FFF2-40B4-BE49-F238E27FC236}">
                    <a16:creationId xmlns:a16="http://schemas.microsoft.com/office/drawing/2014/main" id="{A7CF76F0-7B38-514E-8F35-21857DFF5967}"/>
                  </a:ext>
                </a:extLst>
              </p:cNvPr>
              <p:cNvSpPr>
                <a:spLocks/>
              </p:cNvSpPr>
              <p:nvPr/>
            </p:nvSpPr>
            <p:spPr bwMode="auto">
              <a:xfrm>
                <a:off x="7589786" y="1849876"/>
                <a:ext cx="665297"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TCP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s-port</a:t>
                </a:r>
              </a:p>
            </p:txBody>
          </p:sp>
          <p:sp>
            <p:nvSpPr>
              <p:cNvPr id="270" name="Rectangle 23">
                <a:extLst>
                  <a:ext uri="{FF2B5EF4-FFF2-40B4-BE49-F238E27FC236}">
                    <a16:creationId xmlns:a16="http://schemas.microsoft.com/office/drawing/2014/main" id="{93987477-D8FA-DA45-8852-6C39439B8089}"/>
                  </a:ext>
                </a:extLst>
              </p:cNvPr>
              <p:cNvSpPr>
                <a:spLocks/>
              </p:cNvSpPr>
              <p:nvPr/>
            </p:nvSpPr>
            <p:spPr bwMode="auto">
              <a:xfrm>
                <a:off x="8221216" y="185495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71" name="Rectangle 24">
                <a:extLst>
                  <a:ext uri="{FF2B5EF4-FFF2-40B4-BE49-F238E27FC236}">
                    <a16:creationId xmlns:a16="http://schemas.microsoft.com/office/drawing/2014/main" id="{72A25E18-29FD-B54E-93AB-BFBD1F5E4C07}"/>
                  </a:ext>
                </a:extLst>
              </p:cNvPr>
              <p:cNvSpPr>
                <a:spLocks/>
              </p:cNvSpPr>
              <p:nvPr/>
            </p:nvSpPr>
            <p:spPr bwMode="auto">
              <a:xfrm>
                <a:off x="8215634" y="184987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TCP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d-port</a:t>
                </a:r>
              </a:p>
            </p:txBody>
          </p:sp>
          <p:sp>
            <p:nvSpPr>
              <p:cNvPr id="272" name="Rectangle 25">
                <a:extLst>
                  <a:ext uri="{FF2B5EF4-FFF2-40B4-BE49-F238E27FC236}">
                    <a16:creationId xmlns:a16="http://schemas.microsoft.com/office/drawing/2014/main" id="{ECF746A0-10FF-564E-B0C2-FDF04E94DBF2}"/>
                  </a:ext>
                </a:extLst>
              </p:cNvPr>
              <p:cNvSpPr>
                <a:spLocks/>
              </p:cNvSpPr>
              <p:nvPr/>
            </p:nvSpPr>
            <p:spPr bwMode="auto">
              <a:xfrm>
                <a:off x="8887488" y="1852728"/>
                <a:ext cx="834970" cy="495980"/>
              </a:xfrm>
              <a:prstGeom prst="rect">
                <a:avLst/>
              </a:prstGeom>
              <a:solidFill>
                <a:schemeClr val="accent6">
                  <a:lumMod val="20000"/>
                  <a:lumOff val="80000"/>
                </a:schemeClr>
              </a:solidFill>
              <a:ln w="12700">
                <a:solidFill>
                  <a:srgbClr val="697D3A"/>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73" name="Rectangle 26">
                <a:extLst>
                  <a:ext uri="{FF2B5EF4-FFF2-40B4-BE49-F238E27FC236}">
                    <a16:creationId xmlns:a16="http://schemas.microsoft.com/office/drawing/2014/main" id="{FCC55685-57B0-C04F-89AF-A3B4CAC4C861}"/>
                  </a:ext>
                </a:extLst>
              </p:cNvPr>
              <p:cNvSpPr>
                <a:spLocks/>
              </p:cNvSpPr>
              <p:nvPr/>
            </p:nvSpPr>
            <p:spPr bwMode="auto">
              <a:xfrm>
                <a:off x="8882048" y="1972855"/>
                <a:ext cx="842784" cy="292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Action</a:t>
                </a:r>
              </a:p>
            </p:txBody>
          </p:sp>
          <p:sp>
            <p:nvSpPr>
              <p:cNvPr id="274" name="Rectangle 13">
                <a:extLst>
                  <a:ext uri="{FF2B5EF4-FFF2-40B4-BE49-F238E27FC236}">
                    <a16:creationId xmlns:a16="http://schemas.microsoft.com/office/drawing/2014/main" id="{87CD17FF-C15F-BD4E-93F5-C59B4506232B}"/>
                  </a:ext>
                </a:extLst>
              </p:cNvPr>
              <p:cNvSpPr>
                <a:spLocks/>
              </p:cNvSpPr>
              <p:nvPr/>
            </p:nvSpPr>
            <p:spPr bwMode="auto">
              <a:xfrm>
                <a:off x="4231002" y="1846643"/>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75" name="Rectangle 14">
                <a:extLst>
                  <a:ext uri="{FF2B5EF4-FFF2-40B4-BE49-F238E27FC236}">
                    <a16:creationId xmlns:a16="http://schemas.microsoft.com/office/drawing/2014/main" id="{2238CFE9-E305-8F4D-8279-4F47300266CA}"/>
                  </a:ext>
                </a:extLst>
              </p:cNvPr>
              <p:cNvSpPr>
                <a:spLocks/>
              </p:cNvSpPr>
              <p:nvPr/>
            </p:nvSpPr>
            <p:spPr bwMode="auto">
              <a:xfrm>
                <a:off x="4221946" y="1859830"/>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VLAN</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Pri</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76" name="Rectangle 19">
                <a:extLst>
                  <a:ext uri="{FF2B5EF4-FFF2-40B4-BE49-F238E27FC236}">
                    <a16:creationId xmlns:a16="http://schemas.microsoft.com/office/drawing/2014/main" id="{487609AB-80CB-C641-A595-4C81B4D321EC}"/>
                  </a:ext>
                </a:extLst>
              </p:cNvPr>
              <p:cNvSpPr>
                <a:spLocks/>
              </p:cNvSpPr>
              <p:nvPr/>
            </p:nvSpPr>
            <p:spPr bwMode="auto">
              <a:xfrm>
                <a:off x="6890708" y="1853623"/>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277" name="Rectangle 20">
                <a:extLst>
                  <a:ext uri="{FF2B5EF4-FFF2-40B4-BE49-F238E27FC236}">
                    <a16:creationId xmlns:a16="http://schemas.microsoft.com/office/drawing/2014/main" id="{083990C2-30DC-B24D-89EC-C954EEAA5527}"/>
                  </a:ext>
                </a:extLst>
              </p:cNvPr>
              <p:cNvSpPr>
                <a:spLocks/>
              </p:cNvSpPr>
              <p:nvPr/>
            </p:nvSpPr>
            <p:spPr bwMode="auto">
              <a:xfrm>
                <a:off x="6891824" y="1848541"/>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ToS</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grpSp>
        <p:sp>
          <p:nvSpPr>
            <p:cNvPr id="278" name="Rectangle 3">
              <a:extLst>
                <a:ext uri="{FF2B5EF4-FFF2-40B4-BE49-F238E27FC236}">
                  <a16:creationId xmlns:a16="http://schemas.microsoft.com/office/drawing/2014/main" id="{3D538A99-E373-2843-A395-0BCD8CEA89D4}"/>
                </a:ext>
              </a:extLst>
            </p:cNvPr>
            <p:cNvSpPr>
              <a:spLocks/>
            </p:cNvSpPr>
            <p:nvPr/>
          </p:nvSpPr>
          <p:spPr bwMode="auto">
            <a:xfrm>
              <a:off x="914400"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79" name="Rectangle 27">
              <a:extLst>
                <a:ext uri="{FF2B5EF4-FFF2-40B4-BE49-F238E27FC236}">
                  <a16:creationId xmlns:a16="http://schemas.microsoft.com/office/drawing/2014/main" id="{7592C1BA-488D-F341-B343-A07F6E1D11A3}"/>
                </a:ext>
              </a:extLst>
            </p:cNvPr>
            <p:cNvSpPr>
              <a:spLocks/>
            </p:cNvSpPr>
            <p:nvPr/>
          </p:nvSpPr>
          <p:spPr bwMode="auto">
            <a:xfrm>
              <a:off x="1574800"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80" name="Rectangle 28">
              <a:extLst>
                <a:ext uri="{FF2B5EF4-FFF2-40B4-BE49-F238E27FC236}">
                  <a16:creationId xmlns:a16="http://schemas.microsoft.com/office/drawing/2014/main" id="{EB6E85EC-CDDC-574B-BC87-267E65A4F156}"/>
                </a:ext>
              </a:extLst>
            </p:cNvPr>
            <p:cNvSpPr>
              <a:spLocks/>
            </p:cNvSpPr>
            <p:nvPr/>
          </p:nvSpPr>
          <p:spPr bwMode="auto">
            <a:xfrm>
              <a:off x="2003425" y="5791936"/>
              <a:ext cx="11334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81" name="Rectangle 29">
              <a:extLst>
                <a:ext uri="{FF2B5EF4-FFF2-40B4-BE49-F238E27FC236}">
                  <a16:creationId xmlns:a16="http://schemas.microsoft.com/office/drawing/2014/main" id="{2CE31FDA-E835-2C43-80A4-494731B46A64}"/>
                </a:ext>
              </a:extLst>
            </p:cNvPr>
            <p:cNvSpPr>
              <a:spLocks/>
            </p:cNvSpPr>
            <p:nvPr/>
          </p:nvSpPr>
          <p:spPr bwMode="auto">
            <a:xfrm>
              <a:off x="2895600" y="5791936"/>
              <a:ext cx="66198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82" name="Rectangle 30">
              <a:extLst>
                <a:ext uri="{FF2B5EF4-FFF2-40B4-BE49-F238E27FC236}">
                  <a16:creationId xmlns:a16="http://schemas.microsoft.com/office/drawing/2014/main" id="{637AED49-0E95-FB47-8B81-2E5FA378CE94}"/>
                </a:ext>
              </a:extLst>
            </p:cNvPr>
            <p:cNvSpPr>
              <a:spLocks/>
            </p:cNvSpPr>
            <p:nvPr/>
          </p:nvSpPr>
          <p:spPr bwMode="auto">
            <a:xfrm>
              <a:off x="3557588"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83" name="Rectangle 31">
              <a:extLst>
                <a:ext uri="{FF2B5EF4-FFF2-40B4-BE49-F238E27FC236}">
                  <a16:creationId xmlns:a16="http://schemas.microsoft.com/office/drawing/2014/main" id="{E29B6916-0DE6-8F40-B29F-353E3767D79D}"/>
                </a:ext>
              </a:extLst>
            </p:cNvPr>
            <p:cNvSpPr>
              <a:spLocks/>
            </p:cNvSpPr>
            <p:nvPr/>
          </p:nvSpPr>
          <p:spPr bwMode="auto">
            <a:xfrm>
              <a:off x="4217988"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84" name="Rectangle 32">
              <a:extLst>
                <a:ext uri="{FF2B5EF4-FFF2-40B4-BE49-F238E27FC236}">
                  <a16:creationId xmlns:a16="http://schemas.microsoft.com/office/drawing/2014/main" id="{9FBE9C2F-CFA2-9F4D-9EEA-B603925D89D6}"/>
                </a:ext>
              </a:extLst>
            </p:cNvPr>
            <p:cNvSpPr>
              <a:spLocks/>
            </p:cNvSpPr>
            <p:nvPr/>
          </p:nvSpPr>
          <p:spPr bwMode="auto">
            <a:xfrm>
              <a:off x="5618921" y="5781799"/>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85" name="Rectangle 33">
              <a:extLst>
                <a:ext uri="{FF2B5EF4-FFF2-40B4-BE49-F238E27FC236}">
                  <a16:creationId xmlns:a16="http://schemas.microsoft.com/office/drawing/2014/main" id="{8F7452E9-7359-A848-8C21-AD6F9EF2B2D1}"/>
                </a:ext>
              </a:extLst>
            </p:cNvPr>
            <p:cNvSpPr>
              <a:spLocks/>
            </p:cNvSpPr>
            <p:nvPr/>
          </p:nvSpPr>
          <p:spPr bwMode="auto">
            <a:xfrm>
              <a:off x="6288846"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86" name="Rectangle 34">
              <a:extLst>
                <a:ext uri="{FF2B5EF4-FFF2-40B4-BE49-F238E27FC236}">
                  <a16:creationId xmlns:a16="http://schemas.microsoft.com/office/drawing/2014/main" id="{C7FC204D-475E-B44A-907D-705ACD7336D8}"/>
                </a:ext>
              </a:extLst>
            </p:cNvPr>
            <p:cNvSpPr>
              <a:spLocks/>
            </p:cNvSpPr>
            <p:nvPr/>
          </p:nvSpPr>
          <p:spPr bwMode="auto">
            <a:xfrm>
              <a:off x="6949246" y="5791936"/>
              <a:ext cx="66198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87" name="Rectangle 35">
              <a:extLst>
                <a:ext uri="{FF2B5EF4-FFF2-40B4-BE49-F238E27FC236}">
                  <a16:creationId xmlns:a16="http://schemas.microsoft.com/office/drawing/2014/main" id="{4B9C886A-4915-D245-93DB-9F1DA8798E60}"/>
                </a:ext>
              </a:extLst>
            </p:cNvPr>
            <p:cNvSpPr>
              <a:spLocks/>
            </p:cNvSpPr>
            <p:nvPr/>
          </p:nvSpPr>
          <p:spPr bwMode="auto">
            <a:xfrm>
              <a:off x="7576332" y="578844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88" name="Rectangle 36">
              <a:extLst>
                <a:ext uri="{FF2B5EF4-FFF2-40B4-BE49-F238E27FC236}">
                  <a16:creationId xmlns:a16="http://schemas.microsoft.com/office/drawing/2014/main" id="{BB727D3E-2308-E141-AE05-DE74EB48D318}"/>
                </a:ext>
              </a:extLst>
            </p:cNvPr>
            <p:cNvSpPr>
              <a:spLocks/>
            </p:cNvSpPr>
            <p:nvPr/>
          </p:nvSpPr>
          <p:spPr bwMode="auto">
            <a:xfrm>
              <a:off x="8967470" y="5734462"/>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drop</a:t>
              </a:r>
            </a:p>
          </p:txBody>
        </p:sp>
        <p:sp>
          <p:nvSpPr>
            <p:cNvPr id="289" name="Rectangle 35">
              <a:extLst>
                <a:ext uri="{FF2B5EF4-FFF2-40B4-BE49-F238E27FC236}">
                  <a16:creationId xmlns:a16="http://schemas.microsoft.com/office/drawing/2014/main" id="{3F333C50-5FDD-3A4C-9EC2-303F354A0CFE}"/>
                </a:ext>
              </a:extLst>
            </p:cNvPr>
            <p:cNvSpPr>
              <a:spLocks/>
            </p:cNvSpPr>
            <p:nvPr/>
          </p:nvSpPr>
          <p:spPr bwMode="auto">
            <a:xfrm>
              <a:off x="8181322" y="5791129"/>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290" name="Rectangle 32">
              <a:extLst>
                <a:ext uri="{FF2B5EF4-FFF2-40B4-BE49-F238E27FC236}">
                  <a16:creationId xmlns:a16="http://schemas.microsoft.com/office/drawing/2014/main" id="{5B8DF240-DF5F-684C-BD17-FF8BBD2A857A}"/>
                </a:ext>
              </a:extLst>
            </p:cNvPr>
            <p:cNvSpPr>
              <a:spLocks/>
            </p:cNvSpPr>
            <p:nvPr/>
          </p:nvSpPr>
          <p:spPr bwMode="auto">
            <a:xfrm>
              <a:off x="4834217" y="5750006"/>
              <a:ext cx="79108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128.119.1.1</a:t>
              </a:r>
            </a:p>
          </p:txBody>
        </p:sp>
      </p:grpSp>
      <p:sp>
        <p:nvSpPr>
          <p:cNvPr id="139" name="Slide Number Placeholder 3">
            <a:extLst>
              <a:ext uri="{FF2B5EF4-FFF2-40B4-BE49-F238E27FC236}">
                <a16:creationId xmlns:a16="http://schemas.microsoft.com/office/drawing/2014/main" id="{EFB5062F-EFE8-6D43-B7D3-4E78EAF54E50}"/>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84</a:t>
            </a:fld>
            <a:endParaRPr lang="en-US" dirty="0"/>
          </a:p>
        </p:txBody>
      </p:sp>
    </p:spTree>
    <p:extLst>
      <p:ext uri="{BB962C8B-B14F-4D97-AF65-F5344CB8AC3E}">
        <p14:creationId xmlns:p14="http://schemas.microsoft.com/office/powerpoint/2010/main" val="1142129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par>
                          <p:cTn id="8" fill="hold">
                            <p:stCondLst>
                              <p:cond delay="500"/>
                            </p:stCondLst>
                            <p:childTnLst>
                              <p:par>
                                <p:cTn id="9" presetID="9" presetClass="entr" presetSubtype="0" fill="hold" grpId="0" nodeType="afterEffect">
                                  <p:stCondLst>
                                    <p:cond delay="1000"/>
                                  </p:stCondLst>
                                  <p:childTnLst>
                                    <p:set>
                                      <p:cBhvr>
                                        <p:cTn id="10" dur="1" fill="hold">
                                          <p:stCondLst>
                                            <p:cond delay="0"/>
                                          </p:stCondLst>
                                        </p:cTn>
                                        <p:tgtEl>
                                          <p:spTgt spid="89"/>
                                        </p:tgtEl>
                                        <p:attrNameLst>
                                          <p:attrName>style.visibility</p:attrName>
                                        </p:attrNameLst>
                                      </p:cBhvr>
                                      <p:to>
                                        <p:strVal val="visible"/>
                                      </p:to>
                                    </p:set>
                                    <p:animEffect transition="in" filter="dissolve">
                                      <p:cBhvr>
                                        <p:cTn id="11" dur="500"/>
                                        <p:tgtEl>
                                          <p:spTgt spid="89"/>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dissolve">
                                      <p:cBhvr>
                                        <p:cTn id="16" dur="500"/>
                                        <p:tgtEl>
                                          <p:spTgt spid="3"/>
                                        </p:tgtEl>
                                      </p:cBhvr>
                                    </p:animEffect>
                                  </p:childTnLst>
                                </p:cTn>
                              </p:par>
                            </p:childTnLst>
                          </p:cTn>
                        </p:par>
                        <p:par>
                          <p:cTn id="17" fill="hold">
                            <p:stCondLst>
                              <p:cond delay="500"/>
                            </p:stCondLst>
                            <p:childTnLst>
                              <p:par>
                                <p:cTn id="18" presetID="9" presetClass="entr" presetSubtype="0" fill="hold" grpId="0" nodeType="afterEffect">
                                  <p:stCondLst>
                                    <p:cond delay="1000"/>
                                  </p:stCondLst>
                                  <p:childTnLst>
                                    <p:set>
                                      <p:cBhvr>
                                        <p:cTn id="19" dur="1" fill="hold">
                                          <p:stCondLst>
                                            <p:cond delay="0"/>
                                          </p:stCondLst>
                                        </p:cTn>
                                        <p:tgtEl>
                                          <p:spTgt spid="175"/>
                                        </p:tgtEl>
                                        <p:attrNameLst>
                                          <p:attrName>style.visibility</p:attrName>
                                        </p:attrNameLst>
                                      </p:cBhvr>
                                      <p:to>
                                        <p:strVal val="visible"/>
                                      </p:to>
                                    </p:set>
                                    <p:animEffect transition="in" filter="dissolve">
                                      <p:cBhvr>
                                        <p:cTn id="20" dur="500"/>
                                        <p:tgtEl>
                                          <p:spTgt spid="17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dissolve">
                                      <p:cBhvr>
                                        <p:cTn id="25" dur="500"/>
                                        <p:tgtEl>
                                          <p:spTgt spid="7"/>
                                        </p:tgtEl>
                                      </p:cBhvr>
                                    </p:animEffect>
                                  </p:childTnLst>
                                </p:cTn>
                              </p:par>
                            </p:childTnLst>
                          </p:cTn>
                        </p:par>
                        <p:par>
                          <p:cTn id="26" fill="hold">
                            <p:stCondLst>
                              <p:cond delay="500"/>
                            </p:stCondLst>
                            <p:childTnLst>
                              <p:par>
                                <p:cTn id="27" presetID="9" presetClass="entr" presetSubtype="0" fill="hold" grpId="0" nodeType="afterEffect">
                                  <p:stCondLst>
                                    <p:cond delay="1000"/>
                                  </p:stCondLst>
                                  <p:childTnLst>
                                    <p:set>
                                      <p:cBhvr>
                                        <p:cTn id="28" dur="1" fill="hold">
                                          <p:stCondLst>
                                            <p:cond delay="0"/>
                                          </p:stCondLst>
                                        </p:cTn>
                                        <p:tgtEl>
                                          <p:spTgt spid="210"/>
                                        </p:tgtEl>
                                        <p:attrNameLst>
                                          <p:attrName>style.visibility</p:attrName>
                                        </p:attrNameLst>
                                      </p:cBhvr>
                                      <p:to>
                                        <p:strVal val="visible"/>
                                      </p:to>
                                    </p:set>
                                    <p:animEffect transition="in" filter="dissolve">
                                      <p:cBhvr>
                                        <p:cTn id="29" dur="500"/>
                                        <p:tgtEl>
                                          <p:spTgt spid="2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175" grpId="0"/>
      <p:bldP spid="210"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OpenFlow: examples</a:t>
            </a:r>
          </a:p>
        </p:txBody>
      </p:sp>
      <p:sp>
        <p:nvSpPr>
          <p:cNvPr id="54" name="Rectangle 2">
            <a:extLst>
              <a:ext uri="{FF2B5EF4-FFF2-40B4-BE49-F238E27FC236}">
                <a16:creationId xmlns:a16="http://schemas.microsoft.com/office/drawing/2014/main" id="{E453A9EB-8E25-5848-9167-008BB1389040}"/>
              </a:ext>
            </a:extLst>
          </p:cNvPr>
          <p:cNvSpPr>
            <a:spLocks/>
          </p:cNvSpPr>
          <p:nvPr/>
        </p:nvSpPr>
        <p:spPr bwMode="auto">
          <a:xfrm>
            <a:off x="914400" y="1558262"/>
            <a:ext cx="472616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000090"/>
                </a:solidFill>
                <a:effectLst/>
                <a:uLnTx/>
                <a:uFillTx/>
                <a:latin typeface="Calibri" panose="020F0502020204030204"/>
                <a:ea typeface="ＭＳ Ｐゴシック" panose="020B0600070205080204" pitchFamily="34" charset="-128"/>
                <a:cs typeface="+mn-cs"/>
              </a:rPr>
              <a:t>Layer 2 destination-based forwarding:</a:t>
            </a:r>
          </a:p>
        </p:txBody>
      </p:sp>
      <p:sp>
        <p:nvSpPr>
          <p:cNvPr id="89" name="Rectangle 2">
            <a:extLst>
              <a:ext uri="{FF2B5EF4-FFF2-40B4-BE49-F238E27FC236}">
                <a16:creationId xmlns:a16="http://schemas.microsoft.com/office/drawing/2014/main" id="{526E2F5F-20F8-C742-A735-6EA6D01366B2}"/>
              </a:ext>
            </a:extLst>
          </p:cNvPr>
          <p:cNvSpPr>
            <a:spLocks/>
          </p:cNvSpPr>
          <p:nvPr/>
        </p:nvSpPr>
        <p:spPr bwMode="auto">
          <a:xfrm>
            <a:off x="914400" y="3287099"/>
            <a:ext cx="9342781"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0" tIns="0" rIns="0" bIns="0" anchor="ctr">
            <a:spAutoFit/>
          </a:bodyP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layer 2 frames with destination  MAC address 22:A7:23:11:E1:02 should be forwarded to output port 3 </a:t>
            </a:r>
          </a:p>
        </p:txBody>
      </p:sp>
      <p:grpSp>
        <p:nvGrpSpPr>
          <p:cNvPr id="119" name="Group 118">
            <a:extLst>
              <a:ext uri="{FF2B5EF4-FFF2-40B4-BE49-F238E27FC236}">
                <a16:creationId xmlns:a16="http://schemas.microsoft.com/office/drawing/2014/main" id="{04FE93C3-7F2B-9B41-BCB9-79CBD116C450}"/>
              </a:ext>
            </a:extLst>
          </p:cNvPr>
          <p:cNvGrpSpPr/>
          <p:nvPr/>
        </p:nvGrpSpPr>
        <p:grpSpPr>
          <a:xfrm>
            <a:off x="914400" y="2912790"/>
            <a:ext cx="8729763" cy="396694"/>
            <a:chOff x="685800" y="2252402"/>
            <a:chExt cx="8729763" cy="396694"/>
          </a:xfrm>
        </p:grpSpPr>
        <p:sp>
          <p:nvSpPr>
            <p:cNvPr id="120" name="Rectangle 3">
              <a:extLst>
                <a:ext uri="{FF2B5EF4-FFF2-40B4-BE49-F238E27FC236}">
                  <a16:creationId xmlns:a16="http://schemas.microsoft.com/office/drawing/2014/main" id="{9848C67A-904B-374D-BC21-BF6414ADCD81}"/>
                </a:ext>
              </a:extLst>
            </p:cNvPr>
            <p:cNvSpPr>
              <a:spLocks/>
            </p:cNvSpPr>
            <p:nvPr/>
          </p:nvSpPr>
          <p:spPr bwMode="auto">
            <a:xfrm>
              <a:off x="685800"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21" name="Rectangle 28">
              <a:extLst>
                <a:ext uri="{FF2B5EF4-FFF2-40B4-BE49-F238E27FC236}">
                  <a16:creationId xmlns:a16="http://schemas.microsoft.com/office/drawing/2014/main" id="{1810A5C8-98D3-6947-919D-475505571C07}"/>
                </a:ext>
              </a:extLst>
            </p:cNvPr>
            <p:cNvSpPr>
              <a:spLocks/>
            </p:cNvSpPr>
            <p:nvPr/>
          </p:nvSpPr>
          <p:spPr bwMode="auto">
            <a:xfrm>
              <a:off x="1116937" y="2301413"/>
              <a:ext cx="11334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22" name="Rectangle 29">
              <a:extLst>
                <a:ext uri="{FF2B5EF4-FFF2-40B4-BE49-F238E27FC236}">
                  <a16:creationId xmlns:a16="http://schemas.microsoft.com/office/drawing/2014/main" id="{E6EDAC02-F7BE-1041-A899-04B5F0BF2A64}"/>
                </a:ext>
              </a:extLst>
            </p:cNvPr>
            <p:cNvSpPr>
              <a:spLocks/>
            </p:cNvSpPr>
            <p:nvPr/>
          </p:nvSpPr>
          <p:spPr bwMode="auto">
            <a:xfrm>
              <a:off x="2667000" y="2312988"/>
              <a:ext cx="66198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23" name="Rectangle 30">
              <a:extLst>
                <a:ext uri="{FF2B5EF4-FFF2-40B4-BE49-F238E27FC236}">
                  <a16:creationId xmlns:a16="http://schemas.microsoft.com/office/drawing/2014/main" id="{9C071D85-304A-F84A-8D62-00CD69704AA4}"/>
                </a:ext>
              </a:extLst>
            </p:cNvPr>
            <p:cNvSpPr>
              <a:spLocks/>
            </p:cNvSpPr>
            <p:nvPr/>
          </p:nvSpPr>
          <p:spPr bwMode="auto">
            <a:xfrm>
              <a:off x="3328988"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24" name="Rectangle 31">
              <a:extLst>
                <a:ext uri="{FF2B5EF4-FFF2-40B4-BE49-F238E27FC236}">
                  <a16:creationId xmlns:a16="http://schemas.microsoft.com/office/drawing/2014/main" id="{C8E35E78-B4F2-8344-B6B9-D93EC0D91F9E}"/>
                </a:ext>
              </a:extLst>
            </p:cNvPr>
            <p:cNvSpPr>
              <a:spLocks/>
            </p:cNvSpPr>
            <p:nvPr/>
          </p:nvSpPr>
          <p:spPr bwMode="auto">
            <a:xfrm>
              <a:off x="3989388"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25" name="Rectangle 32">
              <a:extLst>
                <a:ext uri="{FF2B5EF4-FFF2-40B4-BE49-F238E27FC236}">
                  <a16:creationId xmlns:a16="http://schemas.microsoft.com/office/drawing/2014/main" id="{230156F2-085F-284F-932F-D7A6B1363EDB}"/>
                </a:ext>
              </a:extLst>
            </p:cNvPr>
            <p:cNvSpPr>
              <a:spLocks/>
            </p:cNvSpPr>
            <p:nvPr/>
          </p:nvSpPr>
          <p:spPr bwMode="auto">
            <a:xfrm>
              <a:off x="4649788"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26" name="Rectangle 33">
              <a:extLst>
                <a:ext uri="{FF2B5EF4-FFF2-40B4-BE49-F238E27FC236}">
                  <a16:creationId xmlns:a16="http://schemas.microsoft.com/office/drawing/2014/main" id="{12D0F3E6-62DD-9D49-9D39-FAEED543FDC3}"/>
                </a:ext>
              </a:extLst>
            </p:cNvPr>
            <p:cNvSpPr>
              <a:spLocks/>
            </p:cNvSpPr>
            <p:nvPr/>
          </p:nvSpPr>
          <p:spPr bwMode="auto">
            <a:xfrm>
              <a:off x="5319713"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27" name="Rectangle 34">
              <a:extLst>
                <a:ext uri="{FF2B5EF4-FFF2-40B4-BE49-F238E27FC236}">
                  <a16:creationId xmlns:a16="http://schemas.microsoft.com/office/drawing/2014/main" id="{2F0EBD6C-DF0D-2A4A-8B89-D88AEB9E622B}"/>
                </a:ext>
              </a:extLst>
            </p:cNvPr>
            <p:cNvSpPr>
              <a:spLocks/>
            </p:cNvSpPr>
            <p:nvPr/>
          </p:nvSpPr>
          <p:spPr bwMode="auto">
            <a:xfrm>
              <a:off x="5980113" y="2312988"/>
              <a:ext cx="66198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28" name="Rectangle 35">
              <a:extLst>
                <a:ext uri="{FF2B5EF4-FFF2-40B4-BE49-F238E27FC236}">
                  <a16:creationId xmlns:a16="http://schemas.microsoft.com/office/drawing/2014/main" id="{7DD7A14C-0B13-C44E-9261-ED78E7DD4F9B}"/>
                </a:ext>
              </a:extLst>
            </p:cNvPr>
            <p:cNvSpPr>
              <a:spLocks/>
            </p:cNvSpPr>
            <p:nvPr/>
          </p:nvSpPr>
          <p:spPr bwMode="auto">
            <a:xfrm>
              <a:off x="6642100"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129" name="Rectangle 36">
              <a:extLst>
                <a:ext uri="{FF2B5EF4-FFF2-40B4-BE49-F238E27FC236}">
                  <a16:creationId xmlns:a16="http://schemas.microsoft.com/office/drawing/2014/main" id="{39C785D8-4D11-5C4B-BB42-BF0057389419}"/>
                </a:ext>
              </a:extLst>
            </p:cNvPr>
            <p:cNvSpPr>
              <a:spLocks/>
            </p:cNvSpPr>
            <p:nvPr/>
          </p:nvSpPr>
          <p:spPr bwMode="auto">
            <a:xfrm>
              <a:off x="8755163" y="2255115"/>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port3</a:t>
              </a:r>
            </a:p>
          </p:txBody>
        </p:sp>
        <p:sp>
          <p:nvSpPr>
            <p:cNvPr id="130" name="Rectangle 28">
              <a:extLst>
                <a:ext uri="{FF2B5EF4-FFF2-40B4-BE49-F238E27FC236}">
                  <a16:creationId xmlns:a16="http://schemas.microsoft.com/office/drawing/2014/main" id="{C0A96BD1-4DBB-2540-A915-F9C880AA7346}"/>
                </a:ext>
              </a:extLst>
            </p:cNvPr>
            <p:cNvSpPr>
              <a:spLocks/>
            </p:cNvSpPr>
            <p:nvPr/>
          </p:nvSpPr>
          <p:spPr bwMode="auto">
            <a:xfrm>
              <a:off x="2026856" y="2252402"/>
              <a:ext cx="658813"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1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22:A7:23: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1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11:E1:02</a:t>
              </a:r>
            </a:p>
          </p:txBody>
        </p:sp>
        <p:sp>
          <p:nvSpPr>
            <p:cNvPr id="94" name="Rectangle 35">
              <a:extLst>
                <a:ext uri="{FF2B5EF4-FFF2-40B4-BE49-F238E27FC236}">
                  <a16:creationId xmlns:a16="http://schemas.microsoft.com/office/drawing/2014/main" id="{C9472763-3FD2-D54F-B3D2-5ABDCEA0BC84}"/>
                </a:ext>
              </a:extLst>
            </p:cNvPr>
            <p:cNvSpPr>
              <a:spLocks/>
            </p:cNvSpPr>
            <p:nvPr/>
          </p:nvSpPr>
          <p:spPr bwMode="auto">
            <a:xfrm>
              <a:off x="7303786" y="2326492"/>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sp>
          <p:nvSpPr>
            <p:cNvPr id="95" name="Rectangle 35">
              <a:extLst>
                <a:ext uri="{FF2B5EF4-FFF2-40B4-BE49-F238E27FC236}">
                  <a16:creationId xmlns:a16="http://schemas.microsoft.com/office/drawing/2014/main" id="{CFB47157-C52E-C14D-A603-BA63E0CDD7E6}"/>
                </a:ext>
              </a:extLst>
            </p:cNvPr>
            <p:cNvSpPr>
              <a:spLocks/>
            </p:cNvSpPr>
            <p:nvPr/>
          </p:nvSpPr>
          <p:spPr bwMode="auto">
            <a:xfrm>
              <a:off x="7965472" y="2328421"/>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t>
              </a:r>
            </a:p>
          </p:txBody>
        </p:sp>
      </p:grpSp>
      <p:grpSp>
        <p:nvGrpSpPr>
          <p:cNvPr id="42" name="Group 41">
            <a:extLst>
              <a:ext uri="{FF2B5EF4-FFF2-40B4-BE49-F238E27FC236}">
                <a16:creationId xmlns:a16="http://schemas.microsoft.com/office/drawing/2014/main" id="{11944F50-A95F-6E42-BB21-C47A46D5A227}"/>
              </a:ext>
            </a:extLst>
          </p:cNvPr>
          <p:cNvGrpSpPr/>
          <p:nvPr/>
        </p:nvGrpSpPr>
        <p:grpSpPr>
          <a:xfrm>
            <a:off x="914400" y="2179365"/>
            <a:ext cx="8816534" cy="537306"/>
            <a:chOff x="908298" y="1842896"/>
            <a:chExt cx="8816534" cy="537306"/>
          </a:xfrm>
        </p:grpSpPr>
        <p:sp>
          <p:nvSpPr>
            <p:cNvPr id="44" name="Rectangle 5">
              <a:extLst>
                <a:ext uri="{FF2B5EF4-FFF2-40B4-BE49-F238E27FC236}">
                  <a16:creationId xmlns:a16="http://schemas.microsoft.com/office/drawing/2014/main" id="{AF12B3AE-F53B-B04D-B369-C6FD02BF38BB}"/>
                </a:ext>
              </a:extLst>
            </p:cNvPr>
            <p:cNvSpPr>
              <a:spLocks/>
            </p:cNvSpPr>
            <p:nvPr/>
          </p:nvSpPr>
          <p:spPr bwMode="auto">
            <a:xfrm>
              <a:off x="916112" y="1847978"/>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45" name="Rectangle 6">
              <a:extLst>
                <a:ext uri="{FF2B5EF4-FFF2-40B4-BE49-F238E27FC236}">
                  <a16:creationId xmlns:a16="http://schemas.microsoft.com/office/drawing/2014/main" id="{69F0497B-35F0-444B-8F9E-AB98291B9A2A}"/>
                </a:ext>
              </a:extLst>
            </p:cNvPr>
            <p:cNvSpPr>
              <a:spLocks/>
            </p:cNvSpPr>
            <p:nvPr/>
          </p:nvSpPr>
          <p:spPr bwMode="auto">
            <a:xfrm>
              <a:off x="908298" y="1851027"/>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Switch</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Port</a:t>
              </a:r>
            </a:p>
          </p:txBody>
        </p:sp>
        <p:sp>
          <p:nvSpPr>
            <p:cNvPr id="46" name="Rectangle 7">
              <a:extLst>
                <a:ext uri="{FF2B5EF4-FFF2-40B4-BE49-F238E27FC236}">
                  <a16:creationId xmlns:a16="http://schemas.microsoft.com/office/drawing/2014/main" id="{7964A668-1818-0D47-B45D-9AA2C7F3AB62}"/>
                </a:ext>
              </a:extLst>
            </p:cNvPr>
            <p:cNvSpPr>
              <a:spLocks/>
            </p:cNvSpPr>
            <p:nvPr/>
          </p:nvSpPr>
          <p:spPr bwMode="auto">
            <a:xfrm>
              <a:off x="1576944"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47" name="Rectangle 8">
              <a:extLst>
                <a:ext uri="{FF2B5EF4-FFF2-40B4-BE49-F238E27FC236}">
                  <a16:creationId xmlns:a16="http://schemas.microsoft.com/office/drawing/2014/main" id="{727FF474-27BC-164F-B477-01CE6A894C88}"/>
                </a:ext>
              </a:extLst>
            </p:cNvPr>
            <p:cNvSpPr>
              <a:spLocks/>
            </p:cNvSpPr>
            <p:nvPr/>
          </p:nvSpPr>
          <p:spPr bwMode="auto">
            <a:xfrm>
              <a:off x="1572479"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MAC</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48" name="Rectangle 9">
              <a:extLst>
                <a:ext uri="{FF2B5EF4-FFF2-40B4-BE49-F238E27FC236}">
                  <a16:creationId xmlns:a16="http://schemas.microsoft.com/office/drawing/2014/main" id="{B7F43826-3825-A947-B8FB-82966322A6AD}"/>
                </a:ext>
              </a:extLst>
            </p:cNvPr>
            <p:cNvSpPr>
              <a:spLocks/>
            </p:cNvSpPr>
            <p:nvPr/>
          </p:nvSpPr>
          <p:spPr bwMode="auto">
            <a:xfrm>
              <a:off x="2238892"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49" name="Rectangle 10">
              <a:extLst>
                <a:ext uri="{FF2B5EF4-FFF2-40B4-BE49-F238E27FC236}">
                  <a16:creationId xmlns:a16="http://schemas.microsoft.com/office/drawing/2014/main" id="{DCDEA4E6-C9C4-AD4E-91A3-0CB3EF7D5B3B}"/>
                </a:ext>
              </a:extLst>
            </p:cNvPr>
            <p:cNvSpPr>
              <a:spLocks/>
            </p:cNvSpPr>
            <p:nvPr/>
          </p:nvSpPr>
          <p:spPr bwMode="auto">
            <a:xfrm>
              <a:off x="2269031" y="1842896"/>
              <a:ext cx="63292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MAC</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50" name="Rectangle 11">
              <a:extLst>
                <a:ext uri="{FF2B5EF4-FFF2-40B4-BE49-F238E27FC236}">
                  <a16:creationId xmlns:a16="http://schemas.microsoft.com/office/drawing/2014/main" id="{E3C8548B-EA9C-8246-9987-869920B43441}"/>
                </a:ext>
              </a:extLst>
            </p:cNvPr>
            <p:cNvSpPr>
              <a:spLocks/>
            </p:cNvSpPr>
            <p:nvPr/>
          </p:nvSpPr>
          <p:spPr bwMode="auto">
            <a:xfrm>
              <a:off x="2908654"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51" name="Rectangle 12">
              <a:extLst>
                <a:ext uri="{FF2B5EF4-FFF2-40B4-BE49-F238E27FC236}">
                  <a16:creationId xmlns:a16="http://schemas.microsoft.com/office/drawing/2014/main" id="{BAFA967D-7543-2240-A606-AF4E1373CA40}"/>
                </a:ext>
              </a:extLst>
            </p:cNvPr>
            <p:cNvSpPr>
              <a:spLocks/>
            </p:cNvSpPr>
            <p:nvPr/>
          </p:nvSpPr>
          <p:spPr bwMode="auto">
            <a:xfrm>
              <a:off x="2906422"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Eth</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type</a:t>
              </a:r>
            </a:p>
          </p:txBody>
        </p:sp>
        <p:sp>
          <p:nvSpPr>
            <p:cNvPr id="52" name="Rectangle 13">
              <a:extLst>
                <a:ext uri="{FF2B5EF4-FFF2-40B4-BE49-F238E27FC236}">
                  <a16:creationId xmlns:a16="http://schemas.microsoft.com/office/drawing/2014/main" id="{E982406B-480F-B647-A253-CEDCA6DEEE53}"/>
                </a:ext>
              </a:extLst>
            </p:cNvPr>
            <p:cNvSpPr>
              <a:spLocks/>
            </p:cNvSpPr>
            <p:nvPr/>
          </p:nvSpPr>
          <p:spPr bwMode="auto">
            <a:xfrm>
              <a:off x="3570602"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53" name="Rectangle 14">
              <a:extLst>
                <a:ext uri="{FF2B5EF4-FFF2-40B4-BE49-F238E27FC236}">
                  <a16:creationId xmlns:a16="http://schemas.microsoft.com/office/drawing/2014/main" id="{A8C8B869-BAA0-254C-971E-66810221A281}"/>
                </a:ext>
              </a:extLst>
            </p:cNvPr>
            <p:cNvSpPr>
              <a:spLocks/>
            </p:cNvSpPr>
            <p:nvPr/>
          </p:nvSpPr>
          <p:spPr bwMode="auto">
            <a:xfrm>
              <a:off x="3572835"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VLAN</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ID</a:t>
              </a:r>
            </a:p>
          </p:txBody>
        </p:sp>
        <p:sp>
          <p:nvSpPr>
            <p:cNvPr id="55" name="Rectangle 15">
              <a:extLst>
                <a:ext uri="{FF2B5EF4-FFF2-40B4-BE49-F238E27FC236}">
                  <a16:creationId xmlns:a16="http://schemas.microsoft.com/office/drawing/2014/main" id="{40952A83-9312-2444-A939-42CFB355F767}"/>
                </a:ext>
              </a:extLst>
            </p:cNvPr>
            <p:cNvSpPr>
              <a:spLocks/>
            </p:cNvSpPr>
            <p:nvPr/>
          </p:nvSpPr>
          <p:spPr bwMode="auto">
            <a:xfrm>
              <a:off x="4898598"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56" name="Rectangle 16">
              <a:extLst>
                <a:ext uri="{FF2B5EF4-FFF2-40B4-BE49-F238E27FC236}">
                  <a16:creationId xmlns:a16="http://schemas.microsoft.com/office/drawing/2014/main" id="{788FFD0C-F9CE-1043-A77D-719BAF579E49}"/>
                </a:ext>
              </a:extLst>
            </p:cNvPr>
            <p:cNvSpPr>
              <a:spLocks/>
            </p:cNvSpPr>
            <p:nvPr/>
          </p:nvSpPr>
          <p:spPr bwMode="auto">
            <a:xfrm>
              <a:off x="4905295"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79" name="Rectangle 17">
              <a:extLst>
                <a:ext uri="{FF2B5EF4-FFF2-40B4-BE49-F238E27FC236}">
                  <a16:creationId xmlns:a16="http://schemas.microsoft.com/office/drawing/2014/main" id="{E02188A9-49E0-7846-9A31-DACB21CB7A0C}"/>
                </a:ext>
              </a:extLst>
            </p:cNvPr>
            <p:cNvSpPr>
              <a:spLocks/>
            </p:cNvSpPr>
            <p:nvPr/>
          </p:nvSpPr>
          <p:spPr bwMode="auto">
            <a:xfrm>
              <a:off x="5568360" y="184797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80" name="Rectangle 18">
              <a:extLst>
                <a:ext uri="{FF2B5EF4-FFF2-40B4-BE49-F238E27FC236}">
                  <a16:creationId xmlns:a16="http://schemas.microsoft.com/office/drawing/2014/main" id="{EC5453A4-CEFD-2E4F-9BB4-2C94BF0A2A3E}"/>
                </a:ext>
              </a:extLst>
            </p:cNvPr>
            <p:cNvSpPr>
              <a:spLocks/>
            </p:cNvSpPr>
            <p:nvPr/>
          </p:nvSpPr>
          <p:spPr bwMode="auto">
            <a:xfrm>
              <a:off x="5563895" y="184289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81" name="Rectangle 19">
              <a:extLst>
                <a:ext uri="{FF2B5EF4-FFF2-40B4-BE49-F238E27FC236}">
                  <a16:creationId xmlns:a16="http://schemas.microsoft.com/office/drawing/2014/main" id="{F6B65A36-E79D-A04F-94D9-ADD42417EF6F}"/>
                </a:ext>
              </a:extLst>
            </p:cNvPr>
            <p:cNvSpPr>
              <a:spLocks/>
            </p:cNvSpPr>
            <p:nvPr/>
          </p:nvSpPr>
          <p:spPr bwMode="auto">
            <a:xfrm>
              <a:off x="6230308" y="1847978"/>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82" name="Rectangle 20">
              <a:extLst>
                <a:ext uri="{FF2B5EF4-FFF2-40B4-BE49-F238E27FC236}">
                  <a16:creationId xmlns:a16="http://schemas.microsoft.com/office/drawing/2014/main" id="{45A2D278-3694-A643-BC10-3E42EF81FD0E}"/>
                </a:ext>
              </a:extLst>
            </p:cNvPr>
            <p:cNvSpPr>
              <a:spLocks/>
            </p:cNvSpPr>
            <p:nvPr/>
          </p:nvSpPr>
          <p:spPr bwMode="auto">
            <a:xfrm>
              <a:off x="6231424" y="1842896"/>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Prot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83" name="Rectangle 21">
              <a:extLst>
                <a:ext uri="{FF2B5EF4-FFF2-40B4-BE49-F238E27FC236}">
                  <a16:creationId xmlns:a16="http://schemas.microsoft.com/office/drawing/2014/main" id="{7911A9BF-9CED-214D-BDDE-8C4985506C6D}"/>
                </a:ext>
              </a:extLst>
            </p:cNvPr>
            <p:cNvSpPr>
              <a:spLocks/>
            </p:cNvSpPr>
            <p:nvPr/>
          </p:nvSpPr>
          <p:spPr bwMode="auto">
            <a:xfrm>
              <a:off x="7551454" y="185495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84" name="Rectangle 22">
              <a:extLst>
                <a:ext uri="{FF2B5EF4-FFF2-40B4-BE49-F238E27FC236}">
                  <a16:creationId xmlns:a16="http://schemas.microsoft.com/office/drawing/2014/main" id="{B82E42AD-7D55-744C-91C8-E2A3E311DF95}"/>
                </a:ext>
              </a:extLst>
            </p:cNvPr>
            <p:cNvSpPr>
              <a:spLocks/>
            </p:cNvSpPr>
            <p:nvPr/>
          </p:nvSpPr>
          <p:spPr bwMode="auto">
            <a:xfrm>
              <a:off x="7589786" y="1849876"/>
              <a:ext cx="665297"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TCP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s-port</a:t>
              </a:r>
            </a:p>
          </p:txBody>
        </p:sp>
        <p:sp>
          <p:nvSpPr>
            <p:cNvPr id="85" name="Rectangle 23">
              <a:extLst>
                <a:ext uri="{FF2B5EF4-FFF2-40B4-BE49-F238E27FC236}">
                  <a16:creationId xmlns:a16="http://schemas.microsoft.com/office/drawing/2014/main" id="{3861A8ED-7C63-D641-9F09-48D34FC5A47A}"/>
                </a:ext>
              </a:extLst>
            </p:cNvPr>
            <p:cNvSpPr>
              <a:spLocks/>
            </p:cNvSpPr>
            <p:nvPr/>
          </p:nvSpPr>
          <p:spPr bwMode="auto">
            <a:xfrm>
              <a:off x="8221216" y="1854958"/>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86" name="Rectangle 24">
              <a:extLst>
                <a:ext uri="{FF2B5EF4-FFF2-40B4-BE49-F238E27FC236}">
                  <a16:creationId xmlns:a16="http://schemas.microsoft.com/office/drawing/2014/main" id="{E47377AD-5F9D-BC4E-9DAF-21D04B773388}"/>
                </a:ext>
              </a:extLst>
            </p:cNvPr>
            <p:cNvSpPr>
              <a:spLocks/>
            </p:cNvSpPr>
            <p:nvPr/>
          </p:nvSpPr>
          <p:spPr bwMode="auto">
            <a:xfrm>
              <a:off x="8215634" y="184987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TCP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d-port</a:t>
              </a:r>
            </a:p>
          </p:txBody>
        </p:sp>
        <p:sp>
          <p:nvSpPr>
            <p:cNvPr id="87" name="Rectangle 25">
              <a:extLst>
                <a:ext uri="{FF2B5EF4-FFF2-40B4-BE49-F238E27FC236}">
                  <a16:creationId xmlns:a16="http://schemas.microsoft.com/office/drawing/2014/main" id="{E942D801-9778-DE47-A09D-B70F081CA4B5}"/>
                </a:ext>
              </a:extLst>
            </p:cNvPr>
            <p:cNvSpPr>
              <a:spLocks/>
            </p:cNvSpPr>
            <p:nvPr/>
          </p:nvSpPr>
          <p:spPr bwMode="auto">
            <a:xfrm>
              <a:off x="8887488" y="1852728"/>
              <a:ext cx="834970" cy="495980"/>
            </a:xfrm>
            <a:prstGeom prst="rect">
              <a:avLst/>
            </a:prstGeom>
            <a:solidFill>
              <a:schemeClr val="accent6">
                <a:lumMod val="20000"/>
                <a:lumOff val="80000"/>
              </a:schemeClr>
            </a:solidFill>
            <a:ln w="12700">
              <a:solidFill>
                <a:srgbClr val="697D3A"/>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88" name="Rectangle 26">
              <a:extLst>
                <a:ext uri="{FF2B5EF4-FFF2-40B4-BE49-F238E27FC236}">
                  <a16:creationId xmlns:a16="http://schemas.microsoft.com/office/drawing/2014/main" id="{3A864B19-6D0D-824B-808D-384BAC2FE4E2}"/>
                </a:ext>
              </a:extLst>
            </p:cNvPr>
            <p:cNvSpPr>
              <a:spLocks/>
            </p:cNvSpPr>
            <p:nvPr/>
          </p:nvSpPr>
          <p:spPr bwMode="auto">
            <a:xfrm>
              <a:off x="8882048" y="1972855"/>
              <a:ext cx="842784" cy="292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Action</a:t>
              </a:r>
            </a:p>
          </p:txBody>
        </p:sp>
        <p:sp>
          <p:nvSpPr>
            <p:cNvPr id="90" name="Rectangle 13">
              <a:extLst>
                <a:ext uri="{FF2B5EF4-FFF2-40B4-BE49-F238E27FC236}">
                  <a16:creationId xmlns:a16="http://schemas.microsoft.com/office/drawing/2014/main" id="{A246A8FA-D66F-CE41-9DCF-E02116316AD3}"/>
                </a:ext>
              </a:extLst>
            </p:cNvPr>
            <p:cNvSpPr>
              <a:spLocks/>
            </p:cNvSpPr>
            <p:nvPr/>
          </p:nvSpPr>
          <p:spPr bwMode="auto">
            <a:xfrm>
              <a:off x="4231002" y="1846643"/>
              <a:ext cx="661948"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91" name="Rectangle 14">
              <a:extLst>
                <a:ext uri="{FF2B5EF4-FFF2-40B4-BE49-F238E27FC236}">
                  <a16:creationId xmlns:a16="http://schemas.microsoft.com/office/drawing/2014/main" id="{15D994AB-28E0-304B-BDD3-1F13A3C407A7}"/>
                </a:ext>
              </a:extLst>
            </p:cNvPr>
            <p:cNvSpPr>
              <a:spLocks/>
            </p:cNvSpPr>
            <p:nvPr/>
          </p:nvSpPr>
          <p:spPr bwMode="auto">
            <a:xfrm>
              <a:off x="4221946" y="1859830"/>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VLAN</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Pri</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92" name="Rectangle 19">
              <a:extLst>
                <a:ext uri="{FF2B5EF4-FFF2-40B4-BE49-F238E27FC236}">
                  <a16:creationId xmlns:a16="http://schemas.microsoft.com/office/drawing/2014/main" id="{AD1E2BB7-3E66-8C4B-8D44-59EBDBB6DA15}"/>
                </a:ext>
              </a:extLst>
            </p:cNvPr>
            <p:cNvSpPr>
              <a:spLocks/>
            </p:cNvSpPr>
            <p:nvPr/>
          </p:nvSpPr>
          <p:spPr bwMode="auto">
            <a:xfrm>
              <a:off x="6890708" y="1853623"/>
              <a:ext cx="660832" cy="487849"/>
            </a:xfrm>
            <a:prstGeom prst="rect">
              <a:avLst/>
            </a:prstGeom>
            <a:solidFill>
              <a:srgbClr val="BBE0E3"/>
            </a:solidFill>
            <a:ln w="12700">
              <a:solidFill>
                <a:schemeClr val="tx1"/>
              </a:solidFill>
              <a:miter lim="800000"/>
              <a:headEnd/>
              <a:tailEnd/>
            </a:ln>
          </p:spPr>
          <p:txBody>
            <a:bodyPr lIns="0" tIns="0" rIns="0" bIns="0"/>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
          <p:nvSpPr>
            <p:cNvPr id="93" name="Rectangle 20">
              <a:extLst>
                <a:ext uri="{FF2B5EF4-FFF2-40B4-BE49-F238E27FC236}">
                  <a16:creationId xmlns:a16="http://schemas.microsoft.com/office/drawing/2014/main" id="{A8A17371-179F-ED44-8EE0-0533B08A4740}"/>
                </a:ext>
              </a:extLst>
            </p:cNvPr>
            <p:cNvSpPr>
              <a:spLocks/>
            </p:cNvSpPr>
            <p:nvPr/>
          </p:nvSpPr>
          <p:spPr bwMode="auto">
            <a:xfrm>
              <a:off x="6891824" y="1848541"/>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ＭＳ Ｐゴシック" panose="020B0600070205080204" pitchFamily="34" charset="-128"/>
                </a:defRPr>
              </a:lvl1pPr>
              <a:lvl2pPr marL="742950" indent="-285750" defTabSz="457200">
                <a:defRPr sz="2400">
                  <a:solidFill>
                    <a:schemeClr val="tx1"/>
                  </a:solidFill>
                  <a:latin typeface="Arial" panose="020B0604020202020204" pitchFamily="34" charset="0"/>
                  <a:ea typeface="ＭＳ Ｐゴシック" panose="020B0600070205080204" pitchFamily="34" charset="-128"/>
                </a:defRPr>
              </a:lvl2pPr>
              <a:lvl3pPr marL="1143000" indent="-228600" defTabSz="457200">
                <a:defRPr sz="2400">
                  <a:solidFill>
                    <a:schemeClr val="tx1"/>
                  </a:solidFill>
                  <a:latin typeface="Arial" panose="020B0604020202020204" pitchFamily="34" charset="0"/>
                  <a:ea typeface="ＭＳ Ｐゴシック" panose="020B0600070205080204" pitchFamily="34" charset="-128"/>
                </a:defRPr>
              </a:lvl3pPr>
              <a:lvl4pPr marL="1600200" indent="-228600" defTabSz="457200">
                <a:defRPr sz="2400">
                  <a:solidFill>
                    <a:schemeClr val="tx1"/>
                  </a:solidFill>
                  <a:latin typeface="Arial" panose="020B0604020202020204" pitchFamily="34" charset="0"/>
                  <a:ea typeface="ＭＳ Ｐゴシック" panose="020B0600070205080204" pitchFamily="34" charset="-128"/>
                </a:defRPr>
              </a:lvl4pPr>
              <a:lvl5pPr marL="2057400" indent="-228600" defTabSz="457200">
                <a:defRPr sz="24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IP</a:t>
              </a:r>
            </a:p>
            <a:p>
              <a:pPr marL="0" marR="0" lvl="0" indent="0" algn="ctr" defTabSz="457200" rtl="0" eaLnBrk="1" fontAlgn="auto" latinLnBrk="0" hangingPunct="1">
                <a:lnSpc>
                  <a:spcPct val="85000"/>
                </a:lnSpc>
                <a:spcBef>
                  <a:spcPts val="0"/>
                </a:spcBef>
                <a:spcAft>
                  <a:spcPts val="0"/>
                </a:spcAft>
                <a:buClrTx/>
                <a:buSzTx/>
                <a:buFontTx/>
                <a:buNone/>
                <a:tabLst/>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ＭＳ Ｐゴシック" panose="020B0600070205080204" pitchFamily="34" charset="-128"/>
                  <a:cs typeface="+mn-cs"/>
                </a:rPr>
                <a:t>ToS</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grpSp>
      <p:sp>
        <p:nvSpPr>
          <p:cNvPr id="57" name="Slide Number Placeholder 3">
            <a:extLst>
              <a:ext uri="{FF2B5EF4-FFF2-40B4-BE49-F238E27FC236}">
                <a16:creationId xmlns:a16="http://schemas.microsoft.com/office/drawing/2014/main" id="{2A3B0BEC-456F-A94A-98CC-4D78DDF619AD}"/>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85</a:t>
            </a:fld>
            <a:endParaRPr lang="en-US" dirty="0"/>
          </a:p>
        </p:txBody>
      </p:sp>
    </p:spTree>
    <p:extLst>
      <p:ext uri="{BB962C8B-B14F-4D97-AF65-F5344CB8AC3E}">
        <p14:creationId xmlns:p14="http://schemas.microsoft.com/office/powerpoint/2010/main" val="1730507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1000"/>
                                  </p:stCondLst>
                                  <p:childTnLst>
                                    <p:set>
                                      <p:cBhvr>
                                        <p:cTn id="6" dur="1" fill="hold">
                                          <p:stCondLst>
                                            <p:cond delay="0"/>
                                          </p:stCondLst>
                                        </p:cTn>
                                        <p:tgtEl>
                                          <p:spTgt spid="89"/>
                                        </p:tgtEl>
                                        <p:attrNameLst>
                                          <p:attrName>style.visibility</p:attrName>
                                        </p:attrNameLst>
                                      </p:cBhvr>
                                      <p:to>
                                        <p:strVal val="visible"/>
                                      </p:to>
                                    </p:set>
                                    <p:animEffect transition="in" filter="dissolve">
                                      <p:cBhvr>
                                        <p:cTn id="7"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719438-0C98-CC4E-B2A6-DFB0F8C5A663}"/>
              </a:ext>
            </a:extLst>
          </p:cNvPr>
          <p:cNvSpPr>
            <a:spLocks noGrp="1"/>
          </p:cNvSpPr>
          <p:nvPr>
            <p:ph idx="1"/>
          </p:nvPr>
        </p:nvSpPr>
        <p:spPr>
          <a:xfrm>
            <a:off x="838200" y="1326467"/>
            <a:ext cx="10515600" cy="515585"/>
          </a:xfrm>
        </p:spPr>
        <p:txBody>
          <a:bodyPr>
            <a:normAutofit/>
          </a:bodyPr>
          <a:lstStyle/>
          <a:p>
            <a:pPr>
              <a:buClr>
                <a:srgbClr val="000090"/>
              </a:buClr>
              <a:buSzPct val="100000"/>
            </a:pPr>
            <a:r>
              <a:rPr lang="en-US" altLang="en-US" dirty="0" err="1">
                <a:solidFill>
                  <a:srgbClr val="C00000"/>
                </a:solidFill>
                <a:latin typeface="Calibri" panose="020F0502020204030204" pitchFamily="34" charset="0"/>
              </a:rPr>
              <a:t>match+action</a:t>
            </a:r>
            <a:r>
              <a:rPr lang="en-US" altLang="en-US" dirty="0">
                <a:solidFill>
                  <a:srgbClr val="C00000"/>
                </a:solidFill>
                <a:latin typeface="Calibri" panose="020F0502020204030204" pitchFamily="34" charset="0"/>
              </a:rPr>
              <a:t>: </a:t>
            </a:r>
            <a:r>
              <a:rPr lang="en-US" altLang="en-US" dirty="0">
                <a:latin typeface="Calibri" panose="020F0502020204030204" pitchFamily="34" charset="0"/>
              </a:rPr>
              <a:t>abstraction</a:t>
            </a:r>
            <a:r>
              <a:rPr lang="en-US" altLang="en-US" dirty="0">
                <a:solidFill>
                  <a:srgbClr val="C00000"/>
                </a:solidFill>
                <a:latin typeface="Calibri" panose="020F0502020204030204" pitchFamily="34" charset="0"/>
              </a:rPr>
              <a:t> </a:t>
            </a:r>
            <a:r>
              <a:rPr lang="en-US" altLang="en-US" dirty="0">
                <a:latin typeface="Calibri" panose="020F0502020204030204" pitchFamily="34" charset="0"/>
              </a:rPr>
              <a:t>unifies different kinds of devices</a:t>
            </a:r>
            <a:endParaRPr lang="en-US" altLang="en-US" dirty="0"/>
          </a:p>
        </p:txBody>
      </p:sp>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OpenFlow abstraction</a:t>
            </a:r>
          </a:p>
        </p:txBody>
      </p:sp>
      <p:sp>
        <p:nvSpPr>
          <p:cNvPr id="34" name="Content Placeholder 2">
            <a:extLst>
              <a:ext uri="{FF2B5EF4-FFF2-40B4-BE49-F238E27FC236}">
                <a16:creationId xmlns:a16="http://schemas.microsoft.com/office/drawing/2014/main" id="{BCD4464B-013F-784B-B542-C675A1CF87D0}"/>
              </a:ext>
            </a:extLst>
          </p:cNvPr>
          <p:cNvSpPr txBox="1">
            <a:spLocks/>
          </p:cNvSpPr>
          <p:nvPr/>
        </p:nvSpPr>
        <p:spPr>
          <a:xfrm>
            <a:off x="1447800" y="2185507"/>
            <a:ext cx="4489173" cy="39369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0"/>
              </a:spcBef>
              <a:spcAft>
                <a:spcPts val="0"/>
              </a:spcAft>
              <a:buClr>
                <a:srgbClr val="000090"/>
              </a:buClr>
              <a:buSzTx/>
              <a:buFont typeface="Wingdings" pitchFamily="2" charset="2"/>
              <a:buNone/>
              <a:tabLst/>
              <a:defRPr/>
            </a:pPr>
            <a:r>
              <a:rPr kumimoji="0" lang="en-US" sz="3200" b="0" i="0" u="none" strike="noStrike" kern="1200" cap="none" spc="0" normalizeH="0" baseline="0" noProof="0" dirty="0">
                <a:ln>
                  <a:noFill/>
                </a:ln>
                <a:solidFill>
                  <a:srgbClr val="C00000"/>
                </a:solidFill>
                <a:effectLst/>
                <a:uLnTx/>
                <a:uFillTx/>
                <a:latin typeface="Calibri" charset="0"/>
                <a:ea typeface="+mn-ea"/>
                <a:cs typeface="+mn-cs"/>
              </a:rPr>
              <a:t>Router</a:t>
            </a:r>
          </a:p>
          <a:p>
            <a:pPr marL="677863" marR="0" lvl="1" indent="-215900" algn="l" defTabSz="914400" rtl="0" eaLnBrk="1" fontAlgn="auto" latinLnBrk="0" hangingPunct="1">
              <a:lnSpc>
                <a:spcPct val="90000"/>
              </a:lnSpc>
              <a:spcBef>
                <a:spcPts val="0"/>
              </a:spcBef>
              <a:spcAft>
                <a:spcPts val="0"/>
              </a:spcAft>
              <a:buClr>
                <a:srgbClr val="000090"/>
              </a:buClr>
              <a:buSzPct val="101000"/>
              <a:buFont typeface="Arial"/>
              <a:buChar char="•"/>
              <a:tabLst/>
              <a:defRPr/>
            </a:pPr>
            <a:r>
              <a:rPr kumimoji="0" lang="en-US" sz="2800" b="0" i="1" u="none" strike="noStrike" kern="1200" cap="none" spc="0" normalizeH="0" baseline="0" noProof="0" dirty="0">
                <a:ln>
                  <a:noFill/>
                </a:ln>
                <a:solidFill>
                  <a:srgbClr val="000090"/>
                </a:solidFill>
                <a:effectLst/>
                <a:uLnTx/>
                <a:uFillTx/>
                <a:latin typeface="Calibri" charset="0"/>
                <a:ea typeface="+mn-ea"/>
                <a:cs typeface="+mn-cs"/>
              </a:rPr>
              <a:t>match: </a:t>
            </a:r>
            <a:r>
              <a:rPr kumimoji="0" lang="en-US" sz="2800" b="0" i="0" u="none" strike="noStrike" kern="1200" cap="none" spc="0" normalizeH="0" baseline="0" noProof="0" dirty="0">
                <a:ln>
                  <a:noFill/>
                </a:ln>
                <a:solidFill>
                  <a:prstClr val="black"/>
                </a:solidFill>
                <a:effectLst/>
                <a:uLnTx/>
                <a:uFillTx/>
                <a:latin typeface="Calibri" charset="0"/>
                <a:ea typeface="+mn-ea"/>
                <a:cs typeface="+mn-cs"/>
              </a:rPr>
              <a:t>longest destination IP prefix</a:t>
            </a:r>
          </a:p>
          <a:p>
            <a:pPr marL="677863" marR="0" lvl="1" indent="-215900" algn="l" defTabSz="914400" rtl="0" eaLnBrk="1" fontAlgn="auto" latinLnBrk="0" hangingPunct="1">
              <a:lnSpc>
                <a:spcPct val="90000"/>
              </a:lnSpc>
              <a:spcBef>
                <a:spcPts val="0"/>
              </a:spcBef>
              <a:spcAft>
                <a:spcPts val="0"/>
              </a:spcAft>
              <a:buClr>
                <a:srgbClr val="000090"/>
              </a:buClr>
              <a:buSzPct val="101000"/>
              <a:buFont typeface="Arial"/>
              <a:buChar char="•"/>
              <a:tabLst/>
              <a:defRPr/>
            </a:pPr>
            <a:r>
              <a:rPr kumimoji="0" lang="en-US" sz="2800" b="0" i="1" u="none" strike="noStrike" kern="1200" cap="none" spc="0" normalizeH="0" baseline="0" noProof="0" dirty="0">
                <a:ln>
                  <a:noFill/>
                </a:ln>
                <a:solidFill>
                  <a:srgbClr val="000090"/>
                </a:solidFill>
                <a:effectLst/>
                <a:uLnTx/>
                <a:uFillTx/>
                <a:latin typeface="Calibri" charset="0"/>
                <a:ea typeface="+mn-ea"/>
                <a:cs typeface="+mn-cs"/>
              </a:rPr>
              <a:t>action: </a:t>
            </a:r>
            <a:r>
              <a:rPr kumimoji="0" lang="en-US" sz="2800" b="0" i="0" u="none" strike="noStrike" kern="1200" cap="none" spc="0" normalizeH="0" baseline="0" noProof="0" dirty="0">
                <a:ln>
                  <a:noFill/>
                </a:ln>
                <a:solidFill>
                  <a:prstClr val="black"/>
                </a:solidFill>
                <a:effectLst/>
                <a:uLnTx/>
                <a:uFillTx/>
                <a:latin typeface="Calibri" charset="0"/>
                <a:ea typeface="+mn-ea"/>
                <a:cs typeface="+mn-cs"/>
              </a:rPr>
              <a:t>forward out a link</a:t>
            </a:r>
          </a:p>
          <a:p>
            <a:pPr marL="0" marR="0" lvl="0" indent="0" algn="l" defTabSz="914400" rtl="0" eaLnBrk="1" fontAlgn="auto" latinLnBrk="0" hangingPunct="1">
              <a:lnSpc>
                <a:spcPct val="90000"/>
              </a:lnSpc>
              <a:spcBef>
                <a:spcPts val="0"/>
              </a:spcBef>
              <a:spcAft>
                <a:spcPts val="0"/>
              </a:spcAft>
              <a:buClr>
                <a:srgbClr val="000090"/>
              </a:buClr>
              <a:buSzTx/>
              <a:buFont typeface="Wingdings" pitchFamily="2" charset="2"/>
              <a:buNone/>
              <a:tabLst/>
              <a:defRPr/>
            </a:pPr>
            <a:r>
              <a:rPr kumimoji="0" lang="en-US" sz="3200" b="0" i="0" u="none" strike="noStrike" kern="1200" cap="none" spc="0" normalizeH="0" baseline="0" noProof="0" dirty="0">
                <a:ln>
                  <a:noFill/>
                </a:ln>
                <a:solidFill>
                  <a:srgbClr val="C00000"/>
                </a:solidFill>
                <a:effectLst/>
                <a:uLnTx/>
                <a:uFillTx/>
                <a:latin typeface="Calibri" charset="0"/>
                <a:ea typeface="+mn-ea"/>
                <a:cs typeface="+mn-cs"/>
              </a:rPr>
              <a:t>Switch</a:t>
            </a:r>
            <a:endParaRPr kumimoji="0" lang="en-US" sz="2800" b="0" i="0" u="none" strike="noStrike" kern="1200" cap="none" spc="0" normalizeH="0" baseline="0" noProof="0" dirty="0">
              <a:ln>
                <a:noFill/>
              </a:ln>
              <a:solidFill>
                <a:srgbClr val="C00000"/>
              </a:solidFill>
              <a:effectLst/>
              <a:uLnTx/>
              <a:uFillTx/>
              <a:latin typeface="Calibri" charset="0"/>
              <a:ea typeface="+mn-ea"/>
              <a:cs typeface="+mn-cs"/>
            </a:endParaRPr>
          </a:p>
          <a:p>
            <a:pPr marL="677863" marR="0" lvl="1" indent="-215900" algn="l" defTabSz="914400" rtl="0" eaLnBrk="1" fontAlgn="auto" latinLnBrk="0" hangingPunct="1">
              <a:lnSpc>
                <a:spcPct val="90000"/>
              </a:lnSpc>
              <a:spcBef>
                <a:spcPts val="0"/>
              </a:spcBef>
              <a:spcAft>
                <a:spcPts val="0"/>
              </a:spcAft>
              <a:buClr>
                <a:srgbClr val="000090"/>
              </a:buClr>
              <a:buSzPct val="100000"/>
              <a:buFont typeface="Arial"/>
              <a:buChar char="•"/>
              <a:tabLst/>
              <a:defRPr/>
            </a:pPr>
            <a:r>
              <a:rPr kumimoji="0" lang="en-US" sz="2800" b="0" i="1" u="none" strike="noStrike" kern="1200" cap="none" spc="0" normalizeH="0" baseline="0" noProof="0" dirty="0">
                <a:ln>
                  <a:noFill/>
                </a:ln>
                <a:solidFill>
                  <a:srgbClr val="000090"/>
                </a:solidFill>
                <a:effectLst/>
                <a:uLnTx/>
                <a:uFillTx/>
                <a:latin typeface="Calibri" charset="0"/>
                <a:ea typeface="+mn-ea"/>
                <a:cs typeface="+mn-cs"/>
              </a:rPr>
              <a:t>match: </a:t>
            </a:r>
            <a:r>
              <a:rPr kumimoji="0" lang="en-US" sz="2800" b="0" i="0" u="none" strike="noStrike" kern="1200" cap="none" spc="0" normalizeH="0" baseline="0" noProof="0" dirty="0">
                <a:ln>
                  <a:noFill/>
                </a:ln>
                <a:solidFill>
                  <a:prstClr val="black"/>
                </a:solidFill>
                <a:effectLst/>
                <a:uLnTx/>
                <a:uFillTx/>
                <a:latin typeface="Calibri" charset="0"/>
                <a:ea typeface="+mn-ea"/>
                <a:cs typeface="+mn-cs"/>
              </a:rPr>
              <a:t>destination MAC address</a:t>
            </a:r>
          </a:p>
          <a:p>
            <a:pPr marL="677863" marR="0" lvl="1" indent="-215900" algn="l" defTabSz="914400" rtl="0" eaLnBrk="1" fontAlgn="auto" latinLnBrk="0" hangingPunct="1">
              <a:lnSpc>
                <a:spcPct val="90000"/>
              </a:lnSpc>
              <a:spcBef>
                <a:spcPts val="0"/>
              </a:spcBef>
              <a:spcAft>
                <a:spcPts val="0"/>
              </a:spcAft>
              <a:buClr>
                <a:srgbClr val="000090"/>
              </a:buClr>
              <a:buSzPct val="100000"/>
              <a:buFont typeface="Arial"/>
              <a:buChar char="•"/>
              <a:tabLst/>
              <a:defRPr/>
            </a:pPr>
            <a:r>
              <a:rPr kumimoji="0" lang="en-US" sz="2800" b="0" i="1" u="none" strike="noStrike" kern="1200" cap="none" spc="0" normalizeH="0" baseline="0" noProof="0" dirty="0">
                <a:ln>
                  <a:noFill/>
                </a:ln>
                <a:solidFill>
                  <a:srgbClr val="000090"/>
                </a:solidFill>
                <a:effectLst/>
                <a:uLnTx/>
                <a:uFillTx/>
                <a:latin typeface="Calibri" charset="0"/>
                <a:ea typeface="+mn-ea"/>
                <a:cs typeface="+mn-cs"/>
              </a:rPr>
              <a:t>action: </a:t>
            </a:r>
            <a:r>
              <a:rPr kumimoji="0" lang="en-US" sz="2800" b="0" i="0" u="none" strike="noStrike" kern="1200" cap="none" spc="0" normalizeH="0" baseline="0" noProof="0" dirty="0">
                <a:ln>
                  <a:noFill/>
                </a:ln>
                <a:solidFill>
                  <a:prstClr val="black"/>
                </a:solidFill>
                <a:effectLst/>
                <a:uLnTx/>
                <a:uFillTx/>
                <a:latin typeface="Calibri" charset="0"/>
                <a:ea typeface="+mn-ea"/>
                <a:cs typeface="+mn-cs"/>
              </a:rPr>
              <a:t>forward or flood</a:t>
            </a:r>
          </a:p>
        </p:txBody>
      </p:sp>
      <p:sp>
        <p:nvSpPr>
          <p:cNvPr id="35" name="Content Placeholder 4">
            <a:extLst>
              <a:ext uri="{FF2B5EF4-FFF2-40B4-BE49-F238E27FC236}">
                <a16:creationId xmlns:a16="http://schemas.microsoft.com/office/drawing/2014/main" id="{667D824B-6CCF-664C-BE00-1958B9E23803}"/>
              </a:ext>
            </a:extLst>
          </p:cNvPr>
          <p:cNvSpPr txBox="1">
            <a:spLocks/>
          </p:cNvSpPr>
          <p:nvPr/>
        </p:nvSpPr>
        <p:spPr>
          <a:xfrm>
            <a:off x="6563139" y="2192892"/>
            <a:ext cx="4727714"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
                <a:srgbClr val="000090"/>
              </a:buClr>
              <a:buSzTx/>
              <a:buFont typeface="Wingdings" pitchFamily="2" charset="2"/>
              <a:buNone/>
              <a:tabLst/>
              <a:defRPr/>
            </a:pPr>
            <a:r>
              <a:rPr kumimoji="0" lang="en-US" sz="3200" b="0" i="0" u="none" strike="noStrike" kern="1200" cap="none" spc="0" normalizeH="0" baseline="0" noProof="0" dirty="0">
                <a:ln>
                  <a:noFill/>
                </a:ln>
                <a:solidFill>
                  <a:srgbClr val="C00000"/>
                </a:solidFill>
                <a:effectLst/>
                <a:uLnTx/>
                <a:uFillTx/>
                <a:latin typeface="Calibri" charset="0"/>
                <a:ea typeface="+mn-ea"/>
                <a:cs typeface="+mn-cs"/>
              </a:rPr>
              <a:t>Firewall</a:t>
            </a:r>
          </a:p>
          <a:p>
            <a:pPr marL="508000" marR="0" lvl="1" indent="-219075" algn="l" defTabSz="914400" rtl="0" eaLnBrk="1" fontAlgn="auto" latinLnBrk="0" hangingPunct="1">
              <a:lnSpc>
                <a:spcPct val="90000"/>
              </a:lnSpc>
              <a:spcBef>
                <a:spcPts val="0"/>
              </a:spcBef>
              <a:spcAft>
                <a:spcPts val="0"/>
              </a:spcAft>
              <a:buClr>
                <a:srgbClr val="000090"/>
              </a:buClr>
              <a:buSzTx/>
              <a:buFont typeface="Arial"/>
              <a:buChar char="•"/>
              <a:tabLst/>
              <a:defRPr/>
            </a:pPr>
            <a:r>
              <a:rPr kumimoji="0" lang="en-US" sz="2800" b="0" i="1" u="none" strike="noStrike" kern="1200" cap="none" spc="0" normalizeH="0" baseline="0" noProof="0" dirty="0">
                <a:ln>
                  <a:noFill/>
                </a:ln>
                <a:solidFill>
                  <a:srgbClr val="000090"/>
                </a:solidFill>
                <a:effectLst/>
                <a:uLnTx/>
                <a:uFillTx/>
                <a:latin typeface="Calibri" charset="0"/>
                <a:ea typeface="+mn-ea"/>
                <a:cs typeface="+mn-cs"/>
              </a:rPr>
              <a:t>match</a:t>
            </a:r>
            <a:r>
              <a:rPr kumimoji="0" lang="en-US" sz="2800" b="0" i="0" u="none" strike="noStrike" kern="1200" cap="none" spc="0" normalizeH="0" baseline="0" noProof="0" dirty="0">
                <a:ln>
                  <a:noFill/>
                </a:ln>
                <a:solidFill>
                  <a:prstClr val="black"/>
                </a:solidFill>
                <a:effectLst/>
                <a:uLnTx/>
                <a:uFillTx/>
                <a:latin typeface="Calibri" charset="0"/>
                <a:ea typeface="+mn-ea"/>
                <a:cs typeface="+mn-cs"/>
              </a:rPr>
              <a:t>: IP addresses and TCP/UDP port numbers</a:t>
            </a:r>
          </a:p>
          <a:p>
            <a:pPr marL="508000" marR="0" lvl="1" indent="-219075" algn="l" defTabSz="914400" rtl="0" eaLnBrk="1" fontAlgn="auto" latinLnBrk="0" hangingPunct="1">
              <a:lnSpc>
                <a:spcPct val="90000"/>
              </a:lnSpc>
              <a:spcBef>
                <a:spcPts val="0"/>
              </a:spcBef>
              <a:spcAft>
                <a:spcPts val="0"/>
              </a:spcAft>
              <a:buClr>
                <a:srgbClr val="000090"/>
              </a:buClr>
              <a:buSzTx/>
              <a:buFont typeface="Arial"/>
              <a:buChar char="•"/>
              <a:tabLst/>
              <a:defRPr/>
            </a:pPr>
            <a:r>
              <a:rPr kumimoji="0" lang="en-US" sz="2800" b="0" i="1" u="none" strike="noStrike" kern="1200" cap="none" spc="0" normalizeH="0" baseline="0" noProof="0" dirty="0">
                <a:ln>
                  <a:noFill/>
                </a:ln>
                <a:solidFill>
                  <a:srgbClr val="000090"/>
                </a:solidFill>
                <a:effectLst/>
                <a:uLnTx/>
                <a:uFillTx/>
                <a:latin typeface="Calibri" charset="0"/>
                <a:ea typeface="+mn-ea"/>
                <a:cs typeface="+mn-cs"/>
              </a:rPr>
              <a:t>action: </a:t>
            </a:r>
            <a:r>
              <a:rPr kumimoji="0" lang="en-US" sz="2800" b="0" i="0" u="none" strike="noStrike" kern="1200" cap="none" spc="0" normalizeH="0" baseline="0" noProof="0" dirty="0">
                <a:ln>
                  <a:noFill/>
                </a:ln>
                <a:solidFill>
                  <a:prstClr val="black"/>
                </a:solidFill>
                <a:effectLst/>
                <a:uLnTx/>
                <a:uFillTx/>
                <a:latin typeface="Calibri" charset="0"/>
                <a:ea typeface="+mn-ea"/>
                <a:cs typeface="+mn-cs"/>
              </a:rPr>
              <a:t>permit or deny </a:t>
            </a:r>
          </a:p>
          <a:p>
            <a:pPr marL="0" marR="0" lvl="0" indent="0" algn="l" defTabSz="914400" rtl="0" eaLnBrk="1" fontAlgn="auto" latinLnBrk="0" hangingPunct="1">
              <a:lnSpc>
                <a:spcPct val="90000"/>
              </a:lnSpc>
              <a:spcBef>
                <a:spcPts val="0"/>
              </a:spcBef>
              <a:spcAft>
                <a:spcPts val="0"/>
              </a:spcAft>
              <a:buClr>
                <a:srgbClr val="000090"/>
              </a:buClr>
              <a:buSzTx/>
              <a:buFont typeface="Wingdings" pitchFamily="2" charset="2"/>
              <a:buNone/>
              <a:tabLst/>
              <a:defRPr/>
            </a:pPr>
            <a:endParaRPr kumimoji="0" lang="en-US" sz="3200" b="0" i="0" u="none" strike="noStrike" kern="1200" cap="none" spc="0" normalizeH="0" baseline="0" noProof="0" dirty="0">
              <a:ln>
                <a:noFill/>
              </a:ln>
              <a:solidFill>
                <a:srgbClr val="C00000"/>
              </a:solidFill>
              <a:effectLst/>
              <a:uLnTx/>
              <a:uFillTx/>
              <a:latin typeface="Calibri" charset="0"/>
              <a:ea typeface="+mn-ea"/>
              <a:cs typeface="+mn-cs"/>
            </a:endParaRPr>
          </a:p>
          <a:p>
            <a:pPr marL="0" marR="0" lvl="0" indent="0" algn="l" defTabSz="914400" rtl="0" eaLnBrk="1" fontAlgn="auto" latinLnBrk="0" hangingPunct="1">
              <a:lnSpc>
                <a:spcPct val="90000"/>
              </a:lnSpc>
              <a:spcBef>
                <a:spcPts val="0"/>
              </a:spcBef>
              <a:spcAft>
                <a:spcPts val="0"/>
              </a:spcAft>
              <a:buClr>
                <a:srgbClr val="000090"/>
              </a:buClr>
              <a:buSzTx/>
              <a:buFont typeface="Wingdings" pitchFamily="2" charset="2"/>
              <a:buNone/>
              <a:tabLst/>
              <a:defRPr/>
            </a:pPr>
            <a:r>
              <a:rPr kumimoji="0" lang="en-US" sz="3200" b="0" i="0" u="none" strike="noStrike" kern="1200" cap="none" spc="0" normalizeH="0" baseline="0" noProof="0" dirty="0">
                <a:ln>
                  <a:noFill/>
                </a:ln>
                <a:solidFill>
                  <a:srgbClr val="C00000"/>
                </a:solidFill>
                <a:effectLst/>
                <a:uLnTx/>
                <a:uFillTx/>
                <a:latin typeface="Calibri" charset="0"/>
                <a:ea typeface="+mn-ea"/>
                <a:cs typeface="+mn-cs"/>
              </a:rPr>
              <a:t>NAT</a:t>
            </a:r>
          </a:p>
          <a:p>
            <a:pPr marL="519113" marR="0" lvl="1" indent="-230188" algn="l" defTabSz="914400" rtl="0" eaLnBrk="1" fontAlgn="auto" latinLnBrk="0" hangingPunct="1">
              <a:lnSpc>
                <a:spcPct val="90000"/>
              </a:lnSpc>
              <a:spcBef>
                <a:spcPts val="0"/>
              </a:spcBef>
              <a:spcAft>
                <a:spcPts val="0"/>
              </a:spcAft>
              <a:buClr>
                <a:srgbClr val="000090"/>
              </a:buClr>
              <a:buSzTx/>
              <a:buFont typeface="Arial"/>
              <a:buChar char="•"/>
              <a:tabLst/>
              <a:defRPr/>
            </a:pPr>
            <a:r>
              <a:rPr kumimoji="0" lang="en-US" sz="2800" b="0" i="1" u="none" strike="noStrike" kern="1200" cap="none" spc="0" normalizeH="0" baseline="0" noProof="0" dirty="0">
                <a:ln>
                  <a:noFill/>
                </a:ln>
                <a:solidFill>
                  <a:srgbClr val="000090"/>
                </a:solidFill>
                <a:effectLst/>
                <a:uLnTx/>
                <a:uFillTx/>
                <a:latin typeface="Calibri" charset="0"/>
                <a:ea typeface="+mn-ea"/>
                <a:cs typeface="+mn-cs"/>
              </a:rPr>
              <a:t>match: </a:t>
            </a:r>
            <a:r>
              <a:rPr kumimoji="0" lang="en-US" sz="2800" b="0" i="0" u="none" strike="noStrike" kern="1200" cap="none" spc="0" normalizeH="0" baseline="0" noProof="0" dirty="0">
                <a:ln>
                  <a:noFill/>
                </a:ln>
                <a:solidFill>
                  <a:prstClr val="black"/>
                </a:solidFill>
                <a:effectLst/>
                <a:uLnTx/>
                <a:uFillTx/>
                <a:latin typeface="Calibri" charset="0"/>
                <a:ea typeface="+mn-ea"/>
                <a:cs typeface="+mn-cs"/>
              </a:rPr>
              <a:t>IP address and port</a:t>
            </a:r>
          </a:p>
          <a:p>
            <a:pPr marL="519113" marR="0" lvl="1" indent="-230188" algn="l" defTabSz="914400" rtl="0" eaLnBrk="1" fontAlgn="auto" latinLnBrk="0" hangingPunct="1">
              <a:lnSpc>
                <a:spcPct val="90000"/>
              </a:lnSpc>
              <a:spcBef>
                <a:spcPts val="0"/>
              </a:spcBef>
              <a:spcAft>
                <a:spcPts val="0"/>
              </a:spcAft>
              <a:buClr>
                <a:srgbClr val="000090"/>
              </a:buClr>
              <a:buSzTx/>
              <a:buFont typeface="Arial"/>
              <a:buChar char="•"/>
              <a:tabLst/>
              <a:defRPr/>
            </a:pPr>
            <a:r>
              <a:rPr kumimoji="0" lang="en-US" sz="2800" b="0" i="1" u="none" strike="noStrike" kern="1200" cap="none" spc="0" normalizeH="0" baseline="0" noProof="0" dirty="0">
                <a:ln>
                  <a:noFill/>
                </a:ln>
                <a:solidFill>
                  <a:srgbClr val="000090"/>
                </a:solidFill>
                <a:effectLst/>
                <a:uLnTx/>
                <a:uFillTx/>
                <a:latin typeface="Calibri" charset="0"/>
                <a:ea typeface="+mn-ea"/>
                <a:cs typeface="+mn-cs"/>
              </a:rPr>
              <a:t>action: </a:t>
            </a:r>
            <a:r>
              <a:rPr kumimoji="0" lang="en-US" sz="2800" b="0" i="0" u="none" strike="noStrike" kern="1200" cap="none" spc="0" normalizeH="0" baseline="0" noProof="0" dirty="0">
                <a:ln>
                  <a:noFill/>
                </a:ln>
                <a:solidFill>
                  <a:prstClr val="black"/>
                </a:solidFill>
                <a:effectLst/>
                <a:uLnTx/>
                <a:uFillTx/>
                <a:latin typeface="Calibri" charset="0"/>
                <a:ea typeface="+mn-ea"/>
                <a:cs typeface="+mn-cs"/>
              </a:rPr>
              <a:t>rewrite address and port</a:t>
            </a:r>
          </a:p>
          <a:p>
            <a:pPr marL="0" marR="0" lvl="0" indent="-222250" algn="l" defTabSz="914400" rtl="0" eaLnBrk="1" fontAlgn="auto" latinLnBrk="0" hangingPunct="1">
              <a:lnSpc>
                <a:spcPct val="90000"/>
              </a:lnSpc>
              <a:spcBef>
                <a:spcPts val="0"/>
              </a:spcBef>
              <a:spcAft>
                <a:spcPts val="0"/>
              </a:spcAft>
              <a:buClr>
                <a:srgbClr val="0000A3"/>
              </a:buClr>
              <a:buSzTx/>
              <a:buFont typeface="Wingdings" charset="0"/>
              <a:buChar char="§"/>
              <a:tabLst/>
              <a:defRPr/>
            </a:pPr>
            <a:endParaRPr kumimoji="0" lang="en-US" sz="3200" b="0" i="0" u="none" strike="noStrike" kern="1200" cap="none" spc="0" normalizeH="0" baseline="0" noProof="0" dirty="0">
              <a:ln>
                <a:noFill/>
              </a:ln>
              <a:solidFill>
                <a:prstClr val="black"/>
              </a:solidFill>
              <a:effectLst/>
              <a:uLnTx/>
              <a:uFillTx/>
              <a:latin typeface="Calibri" charset="0"/>
              <a:ea typeface="+mn-ea"/>
              <a:cs typeface="+mn-cs"/>
            </a:endParaRPr>
          </a:p>
        </p:txBody>
      </p:sp>
      <p:sp>
        <p:nvSpPr>
          <p:cNvPr id="6" name="Slide Number Placeholder 3">
            <a:extLst>
              <a:ext uri="{FF2B5EF4-FFF2-40B4-BE49-F238E27FC236}">
                <a16:creationId xmlns:a16="http://schemas.microsoft.com/office/drawing/2014/main" id="{0E1B560F-4B2A-0640-8667-837D2163E16D}"/>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86</a:t>
            </a:fld>
            <a:endParaRPr lang="en-US" dirty="0"/>
          </a:p>
        </p:txBody>
      </p:sp>
    </p:spTree>
    <p:extLst>
      <p:ext uri="{BB962C8B-B14F-4D97-AF65-F5344CB8AC3E}">
        <p14:creationId xmlns:p14="http://schemas.microsoft.com/office/powerpoint/2010/main" val="67909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5">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xEl>
                                              <p:pRg st="1" end="1"/>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5">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5">
                                            <p:txEl>
                                              <p:pRg st="4" end="4"/>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
                                            <p:txEl>
                                              <p:pRg st="5" end="5"/>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uild="p"/>
      <p:bldP spid="35" grpId="0"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OpenFlow example</a:t>
            </a:r>
          </a:p>
        </p:txBody>
      </p:sp>
      <p:cxnSp>
        <p:nvCxnSpPr>
          <p:cNvPr id="196" name="Straight Connector 13">
            <a:extLst>
              <a:ext uri="{FF2B5EF4-FFF2-40B4-BE49-F238E27FC236}">
                <a16:creationId xmlns:a16="http://schemas.microsoft.com/office/drawing/2014/main" id="{CB40D880-161F-974F-A9EE-DC429D8528F7}"/>
              </a:ext>
            </a:extLst>
          </p:cNvPr>
          <p:cNvCxnSpPr>
            <a:cxnSpLocks noChangeShapeType="1"/>
          </p:cNvCxnSpPr>
          <p:nvPr/>
        </p:nvCxnSpPr>
        <p:spPr bwMode="auto">
          <a:xfrm>
            <a:off x="4145096" y="2562225"/>
            <a:ext cx="2157412" cy="1846263"/>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7" name="Straight Connector 11">
            <a:extLst>
              <a:ext uri="{FF2B5EF4-FFF2-40B4-BE49-F238E27FC236}">
                <a16:creationId xmlns:a16="http://schemas.microsoft.com/office/drawing/2014/main" id="{F369C91E-6275-2C49-8D03-6AFE694C55A5}"/>
              </a:ext>
            </a:extLst>
          </p:cNvPr>
          <p:cNvCxnSpPr>
            <a:cxnSpLocks noChangeShapeType="1"/>
          </p:cNvCxnSpPr>
          <p:nvPr/>
        </p:nvCxnSpPr>
        <p:spPr bwMode="auto">
          <a:xfrm>
            <a:off x="4424496" y="4497388"/>
            <a:ext cx="2046287" cy="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8" name="Straight Connector 6">
            <a:extLst>
              <a:ext uri="{FF2B5EF4-FFF2-40B4-BE49-F238E27FC236}">
                <a16:creationId xmlns:a16="http://schemas.microsoft.com/office/drawing/2014/main" id="{8130AC3F-4D6F-7145-8F66-CD05FE33E6E4}"/>
              </a:ext>
            </a:extLst>
          </p:cNvPr>
          <p:cNvCxnSpPr>
            <a:cxnSpLocks noChangeShapeType="1"/>
          </p:cNvCxnSpPr>
          <p:nvPr/>
        </p:nvCxnSpPr>
        <p:spPr bwMode="auto">
          <a:xfrm>
            <a:off x="4226058" y="2690813"/>
            <a:ext cx="0" cy="157480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9" name="Straight Connector 64">
            <a:extLst>
              <a:ext uri="{FF2B5EF4-FFF2-40B4-BE49-F238E27FC236}">
                <a16:creationId xmlns:a16="http://schemas.microsoft.com/office/drawing/2014/main" id="{D53BF40B-1E44-474A-A1E4-88E387FB21E7}"/>
              </a:ext>
            </a:extLst>
          </p:cNvPr>
          <p:cNvCxnSpPr>
            <a:cxnSpLocks noChangeShapeType="1"/>
          </p:cNvCxnSpPr>
          <p:nvPr/>
        </p:nvCxnSpPr>
        <p:spPr bwMode="auto">
          <a:xfrm flipH="1">
            <a:off x="4346708" y="3154363"/>
            <a:ext cx="1477963" cy="1311275"/>
          </a:xfrm>
          <a:prstGeom prst="line">
            <a:avLst/>
          </a:prstGeom>
          <a:noFill/>
          <a:ln w="12700">
            <a:solidFill>
              <a:srgbClr val="CC0000">
                <a:alpha val="50195"/>
              </a:srgbClr>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0" name="Straight Connector 199">
            <a:extLst>
              <a:ext uri="{FF2B5EF4-FFF2-40B4-BE49-F238E27FC236}">
                <a16:creationId xmlns:a16="http://schemas.microsoft.com/office/drawing/2014/main" id="{F4B29DE4-2EEB-D84D-9D70-6BD80FD57EAC}"/>
              </a:ext>
            </a:extLst>
          </p:cNvPr>
          <p:cNvCxnSpPr/>
          <p:nvPr/>
        </p:nvCxnSpPr>
        <p:spPr>
          <a:xfrm flipH="1" flipV="1">
            <a:off x="4294321" y="4567238"/>
            <a:ext cx="6350" cy="657225"/>
          </a:xfrm>
          <a:prstGeom prst="line">
            <a:avLst/>
          </a:prstGeom>
          <a:noFill/>
          <a:ln w="25400" cap="flat" cmpd="sng" algn="ctr">
            <a:solidFill>
              <a:srgbClr val="000000"/>
            </a:solidFill>
            <a:prstDash val="solid"/>
          </a:ln>
          <a:effectLst/>
        </p:spPr>
      </p:cxnSp>
      <p:cxnSp>
        <p:nvCxnSpPr>
          <p:cNvPr id="201" name="Straight Connector 200">
            <a:extLst>
              <a:ext uri="{FF2B5EF4-FFF2-40B4-BE49-F238E27FC236}">
                <a16:creationId xmlns:a16="http://schemas.microsoft.com/office/drawing/2014/main" id="{D4FF8069-D6E8-734F-B1D2-6BE329F879C7}"/>
              </a:ext>
            </a:extLst>
          </p:cNvPr>
          <p:cNvCxnSpPr/>
          <p:nvPr/>
        </p:nvCxnSpPr>
        <p:spPr>
          <a:xfrm>
            <a:off x="3338646" y="4524375"/>
            <a:ext cx="531812" cy="0"/>
          </a:xfrm>
          <a:prstGeom prst="line">
            <a:avLst/>
          </a:prstGeom>
          <a:noFill/>
          <a:ln w="25400" cap="flat" cmpd="sng" algn="ctr">
            <a:solidFill>
              <a:srgbClr val="000000"/>
            </a:solidFill>
            <a:prstDash val="solid"/>
          </a:ln>
          <a:effectLst/>
        </p:spPr>
      </p:cxnSp>
      <p:grpSp>
        <p:nvGrpSpPr>
          <p:cNvPr id="202" name="Group 44">
            <a:extLst>
              <a:ext uri="{FF2B5EF4-FFF2-40B4-BE49-F238E27FC236}">
                <a16:creationId xmlns:a16="http://schemas.microsoft.com/office/drawing/2014/main" id="{9C4002D9-DF30-D144-9386-64ED23FED52F}"/>
              </a:ext>
            </a:extLst>
          </p:cNvPr>
          <p:cNvGrpSpPr>
            <a:grpSpLocks/>
          </p:cNvGrpSpPr>
          <p:nvPr/>
        </p:nvGrpSpPr>
        <p:grpSpPr bwMode="auto">
          <a:xfrm>
            <a:off x="2740158" y="4043363"/>
            <a:ext cx="757238" cy="628650"/>
            <a:chOff x="-44" y="1473"/>
            <a:chExt cx="981" cy="1105"/>
          </a:xfrm>
        </p:grpSpPr>
        <p:pic>
          <p:nvPicPr>
            <p:cNvPr id="203" name="Picture 45" descr="desktop_computer_stylized_medium">
              <a:extLst>
                <a:ext uri="{FF2B5EF4-FFF2-40B4-BE49-F238E27FC236}">
                  <a16:creationId xmlns:a16="http://schemas.microsoft.com/office/drawing/2014/main" id="{A8DDFC57-A653-E643-878F-2786E68F6B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 name="Freeform 46">
              <a:extLst>
                <a:ext uri="{FF2B5EF4-FFF2-40B4-BE49-F238E27FC236}">
                  <a16:creationId xmlns:a16="http://schemas.microsoft.com/office/drawing/2014/main" id="{3015E4EC-FEA9-5542-ACE6-63401E8006E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05" name="Group 44">
            <a:extLst>
              <a:ext uri="{FF2B5EF4-FFF2-40B4-BE49-F238E27FC236}">
                <a16:creationId xmlns:a16="http://schemas.microsoft.com/office/drawing/2014/main" id="{F77FDB30-E2C1-8043-AA3D-41C5428CD580}"/>
              </a:ext>
            </a:extLst>
          </p:cNvPr>
          <p:cNvGrpSpPr>
            <a:grpSpLocks/>
          </p:cNvGrpSpPr>
          <p:nvPr/>
        </p:nvGrpSpPr>
        <p:grpSpPr bwMode="auto">
          <a:xfrm>
            <a:off x="3803783" y="4892675"/>
            <a:ext cx="757238" cy="628650"/>
            <a:chOff x="188" y="1473"/>
            <a:chExt cx="981" cy="1105"/>
          </a:xfrm>
        </p:grpSpPr>
        <p:pic>
          <p:nvPicPr>
            <p:cNvPr id="206" name="Picture 45" descr="desktop_computer_stylized_medium">
              <a:extLst>
                <a:ext uri="{FF2B5EF4-FFF2-40B4-BE49-F238E27FC236}">
                  <a16:creationId xmlns:a16="http://schemas.microsoft.com/office/drawing/2014/main" id="{1052E4EA-6FEA-844A-A25A-AF2C0B49F0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188"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 name="Freeform 46">
              <a:extLst>
                <a:ext uri="{FF2B5EF4-FFF2-40B4-BE49-F238E27FC236}">
                  <a16:creationId xmlns:a16="http://schemas.microsoft.com/office/drawing/2014/main" id="{539D824A-2830-1A42-AF13-8ADCB10DACF5}"/>
                </a:ext>
              </a:extLst>
            </p:cNvPr>
            <p:cNvSpPr>
              <a:spLocks/>
            </p:cNvSpPr>
            <p:nvPr/>
          </p:nvSpPr>
          <p:spPr bwMode="auto">
            <a:xfrm flipH="1">
              <a:off x="598" y="1587"/>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08" name="TextBox 9">
            <a:extLst>
              <a:ext uri="{FF2B5EF4-FFF2-40B4-BE49-F238E27FC236}">
                <a16:creationId xmlns:a16="http://schemas.microsoft.com/office/drawing/2014/main" id="{6EDEBC7E-1ACA-5B44-9D83-8900509C0FBC}"/>
              </a:ext>
            </a:extLst>
          </p:cNvPr>
          <p:cNvSpPr txBox="1">
            <a:spLocks noChangeArrowheads="1"/>
          </p:cNvSpPr>
          <p:nvPr/>
        </p:nvSpPr>
        <p:spPr bwMode="auto">
          <a:xfrm>
            <a:off x="2145917" y="4216884"/>
            <a:ext cx="833437"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h1</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10.1.0.1</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09" name="TextBox 58">
            <a:extLst>
              <a:ext uri="{FF2B5EF4-FFF2-40B4-BE49-F238E27FC236}">
                <a16:creationId xmlns:a16="http://schemas.microsoft.com/office/drawing/2014/main" id="{E1178F66-20DC-9147-A60A-B4A736E861E4}"/>
              </a:ext>
            </a:extLst>
          </p:cNvPr>
          <p:cNvSpPr txBox="1">
            <a:spLocks noChangeArrowheads="1"/>
          </p:cNvSpPr>
          <p:nvPr/>
        </p:nvSpPr>
        <p:spPr bwMode="auto">
          <a:xfrm>
            <a:off x="3903312" y="5453407"/>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h2</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10.1.0.2</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cxnSp>
        <p:nvCxnSpPr>
          <p:cNvPr id="210" name="Straight Connector 209">
            <a:extLst>
              <a:ext uri="{FF2B5EF4-FFF2-40B4-BE49-F238E27FC236}">
                <a16:creationId xmlns:a16="http://schemas.microsoft.com/office/drawing/2014/main" id="{A1F07088-AD69-CB45-9BB2-8DB8C9FEDA25}"/>
              </a:ext>
            </a:extLst>
          </p:cNvPr>
          <p:cNvCxnSpPr/>
          <p:nvPr/>
        </p:nvCxnSpPr>
        <p:spPr>
          <a:xfrm flipV="1">
            <a:off x="5992946" y="4568825"/>
            <a:ext cx="306387" cy="490538"/>
          </a:xfrm>
          <a:prstGeom prst="line">
            <a:avLst/>
          </a:prstGeom>
          <a:noFill/>
          <a:ln w="25400" cap="flat" cmpd="sng" algn="ctr">
            <a:solidFill>
              <a:srgbClr val="000000"/>
            </a:solidFill>
            <a:prstDash val="solid"/>
          </a:ln>
          <a:effectLst/>
        </p:spPr>
      </p:cxnSp>
      <p:cxnSp>
        <p:nvCxnSpPr>
          <p:cNvPr id="211" name="Straight Connector 210">
            <a:extLst>
              <a:ext uri="{FF2B5EF4-FFF2-40B4-BE49-F238E27FC236}">
                <a16:creationId xmlns:a16="http://schemas.microsoft.com/office/drawing/2014/main" id="{76CB3FF4-5E87-DD4D-9275-FA1D2385BBC2}"/>
              </a:ext>
            </a:extLst>
          </p:cNvPr>
          <p:cNvCxnSpPr/>
          <p:nvPr/>
        </p:nvCxnSpPr>
        <p:spPr>
          <a:xfrm>
            <a:off x="6747008" y="4448175"/>
            <a:ext cx="531813" cy="0"/>
          </a:xfrm>
          <a:prstGeom prst="line">
            <a:avLst/>
          </a:prstGeom>
          <a:noFill/>
          <a:ln w="25400" cap="flat" cmpd="sng" algn="ctr">
            <a:solidFill>
              <a:srgbClr val="000000"/>
            </a:solidFill>
            <a:prstDash val="solid"/>
          </a:ln>
          <a:effectLst/>
        </p:spPr>
      </p:cxnSp>
      <p:grpSp>
        <p:nvGrpSpPr>
          <p:cNvPr id="212" name="Group 44">
            <a:extLst>
              <a:ext uri="{FF2B5EF4-FFF2-40B4-BE49-F238E27FC236}">
                <a16:creationId xmlns:a16="http://schemas.microsoft.com/office/drawing/2014/main" id="{AF067C68-E87B-E64B-9EA0-8C576193E2D5}"/>
              </a:ext>
            </a:extLst>
          </p:cNvPr>
          <p:cNvGrpSpPr>
            <a:grpSpLocks/>
          </p:cNvGrpSpPr>
          <p:nvPr/>
        </p:nvGrpSpPr>
        <p:grpSpPr bwMode="auto">
          <a:xfrm>
            <a:off x="6953383" y="4221163"/>
            <a:ext cx="757238" cy="628650"/>
            <a:chOff x="-44" y="1473"/>
            <a:chExt cx="981" cy="1105"/>
          </a:xfrm>
        </p:grpSpPr>
        <p:pic>
          <p:nvPicPr>
            <p:cNvPr id="213" name="Picture 45" descr="desktop_computer_stylized_medium">
              <a:extLst>
                <a:ext uri="{FF2B5EF4-FFF2-40B4-BE49-F238E27FC236}">
                  <a16:creationId xmlns:a16="http://schemas.microsoft.com/office/drawing/2014/main" id="{58222FD7-FAC0-9048-861D-C7FB905DAB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Freeform 46">
              <a:extLst>
                <a:ext uri="{FF2B5EF4-FFF2-40B4-BE49-F238E27FC236}">
                  <a16:creationId xmlns:a16="http://schemas.microsoft.com/office/drawing/2014/main" id="{4F99949B-902B-5C48-B8F4-C60B9A1C94B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15" name="Group 44">
            <a:extLst>
              <a:ext uri="{FF2B5EF4-FFF2-40B4-BE49-F238E27FC236}">
                <a16:creationId xmlns:a16="http://schemas.microsoft.com/office/drawing/2014/main" id="{BB96A80F-DF20-D84A-83F9-B02CA294C3CB}"/>
              </a:ext>
            </a:extLst>
          </p:cNvPr>
          <p:cNvGrpSpPr>
            <a:grpSpLocks/>
          </p:cNvGrpSpPr>
          <p:nvPr/>
        </p:nvGrpSpPr>
        <p:grpSpPr bwMode="auto">
          <a:xfrm>
            <a:off x="5475421" y="4835525"/>
            <a:ext cx="757237" cy="628650"/>
            <a:chOff x="-44" y="1473"/>
            <a:chExt cx="981" cy="1105"/>
          </a:xfrm>
        </p:grpSpPr>
        <p:pic>
          <p:nvPicPr>
            <p:cNvPr id="216" name="Picture 45" descr="desktop_computer_stylized_medium">
              <a:extLst>
                <a:ext uri="{FF2B5EF4-FFF2-40B4-BE49-F238E27FC236}">
                  <a16:creationId xmlns:a16="http://schemas.microsoft.com/office/drawing/2014/main" id="{33CD0307-64FA-664C-937F-8AEF1F767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7" name="Freeform 46">
              <a:extLst>
                <a:ext uri="{FF2B5EF4-FFF2-40B4-BE49-F238E27FC236}">
                  <a16:creationId xmlns:a16="http://schemas.microsoft.com/office/drawing/2014/main" id="{7E09CDE0-C828-BD49-ABFC-D01B3B77796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8" name="TextBox 70">
            <a:extLst>
              <a:ext uri="{FF2B5EF4-FFF2-40B4-BE49-F238E27FC236}">
                <a16:creationId xmlns:a16="http://schemas.microsoft.com/office/drawing/2014/main" id="{F1E4672C-055C-0040-BA1C-1B569384F2BF}"/>
              </a:ext>
            </a:extLst>
          </p:cNvPr>
          <p:cNvSpPr txBox="1">
            <a:spLocks noChangeArrowheads="1"/>
          </p:cNvSpPr>
          <p:nvPr/>
        </p:nvSpPr>
        <p:spPr bwMode="auto">
          <a:xfrm>
            <a:off x="7645947" y="4249738"/>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h4</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10.2.0.4</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19" name="TextBox 71">
            <a:extLst>
              <a:ext uri="{FF2B5EF4-FFF2-40B4-BE49-F238E27FC236}">
                <a16:creationId xmlns:a16="http://schemas.microsoft.com/office/drawing/2014/main" id="{7D1D7A82-2B90-124D-8B70-788F9A13A785}"/>
              </a:ext>
            </a:extLst>
          </p:cNvPr>
          <p:cNvSpPr txBox="1">
            <a:spLocks noChangeArrowheads="1"/>
          </p:cNvSpPr>
          <p:nvPr/>
        </p:nvSpPr>
        <p:spPr bwMode="auto">
          <a:xfrm>
            <a:off x="5524907" y="5349807"/>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h3</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10.2.0.3</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cxnSp>
        <p:nvCxnSpPr>
          <p:cNvPr id="220" name="Straight Connector 219">
            <a:extLst>
              <a:ext uri="{FF2B5EF4-FFF2-40B4-BE49-F238E27FC236}">
                <a16:creationId xmlns:a16="http://schemas.microsoft.com/office/drawing/2014/main" id="{A2B5B59C-D9F3-FA4D-8B80-E6E965F14CB4}"/>
              </a:ext>
            </a:extLst>
          </p:cNvPr>
          <p:cNvCxnSpPr/>
          <p:nvPr/>
        </p:nvCxnSpPr>
        <p:spPr>
          <a:xfrm>
            <a:off x="3349758" y="2681288"/>
            <a:ext cx="706438" cy="0"/>
          </a:xfrm>
          <a:prstGeom prst="line">
            <a:avLst/>
          </a:prstGeom>
          <a:noFill/>
          <a:ln w="25400" cap="flat" cmpd="sng" algn="ctr">
            <a:solidFill>
              <a:srgbClr val="000000"/>
            </a:solidFill>
            <a:prstDash val="solid"/>
          </a:ln>
          <a:effectLst/>
        </p:spPr>
      </p:cxnSp>
      <p:cxnSp>
        <p:nvCxnSpPr>
          <p:cNvPr id="221" name="Straight Connector 220">
            <a:extLst>
              <a:ext uri="{FF2B5EF4-FFF2-40B4-BE49-F238E27FC236}">
                <a16:creationId xmlns:a16="http://schemas.microsoft.com/office/drawing/2014/main" id="{46ED07FB-874E-784B-B948-DE3F22F518D9}"/>
              </a:ext>
            </a:extLst>
          </p:cNvPr>
          <p:cNvCxnSpPr/>
          <p:nvPr/>
        </p:nvCxnSpPr>
        <p:spPr>
          <a:xfrm flipV="1">
            <a:off x="4327658" y="2014538"/>
            <a:ext cx="0" cy="474662"/>
          </a:xfrm>
          <a:prstGeom prst="line">
            <a:avLst/>
          </a:prstGeom>
          <a:noFill/>
          <a:ln w="25400" cap="flat" cmpd="sng" algn="ctr">
            <a:solidFill>
              <a:srgbClr val="000000"/>
            </a:solidFill>
            <a:prstDash val="solid"/>
          </a:ln>
          <a:effectLst/>
        </p:spPr>
      </p:cxnSp>
      <p:grpSp>
        <p:nvGrpSpPr>
          <p:cNvPr id="222" name="Group 44">
            <a:extLst>
              <a:ext uri="{FF2B5EF4-FFF2-40B4-BE49-F238E27FC236}">
                <a16:creationId xmlns:a16="http://schemas.microsoft.com/office/drawing/2014/main" id="{7AD81740-508B-C947-8F31-2442A83D9910}"/>
              </a:ext>
            </a:extLst>
          </p:cNvPr>
          <p:cNvGrpSpPr>
            <a:grpSpLocks/>
          </p:cNvGrpSpPr>
          <p:nvPr/>
        </p:nvGrpSpPr>
        <p:grpSpPr bwMode="auto">
          <a:xfrm>
            <a:off x="3846646" y="1622425"/>
            <a:ext cx="757237" cy="628650"/>
            <a:chOff x="-44" y="1473"/>
            <a:chExt cx="981" cy="1105"/>
          </a:xfrm>
        </p:grpSpPr>
        <p:pic>
          <p:nvPicPr>
            <p:cNvPr id="223" name="Picture 45" descr="desktop_computer_stylized_medium">
              <a:extLst>
                <a:ext uri="{FF2B5EF4-FFF2-40B4-BE49-F238E27FC236}">
                  <a16:creationId xmlns:a16="http://schemas.microsoft.com/office/drawing/2014/main" id="{2C016883-9484-5C4D-B14D-EA3364FB62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4" name="Freeform 46">
              <a:extLst>
                <a:ext uri="{FF2B5EF4-FFF2-40B4-BE49-F238E27FC236}">
                  <a16:creationId xmlns:a16="http://schemas.microsoft.com/office/drawing/2014/main" id="{F5C81A08-61C3-3E43-A943-49A53106C87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25" name="Group 44">
            <a:extLst>
              <a:ext uri="{FF2B5EF4-FFF2-40B4-BE49-F238E27FC236}">
                <a16:creationId xmlns:a16="http://schemas.microsoft.com/office/drawing/2014/main" id="{8C13A896-FAF2-1944-9E6A-653D596FBABE}"/>
              </a:ext>
            </a:extLst>
          </p:cNvPr>
          <p:cNvGrpSpPr>
            <a:grpSpLocks/>
          </p:cNvGrpSpPr>
          <p:nvPr/>
        </p:nvGrpSpPr>
        <p:grpSpPr bwMode="auto">
          <a:xfrm>
            <a:off x="2792546" y="2561879"/>
            <a:ext cx="757237" cy="628650"/>
            <a:chOff x="-44" y="1473"/>
            <a:chExt cx="981" cy="1105"/>
          </a:xfrm>
        </p:grpSpPr>
        <p:pic>
          <p:nvPicPr>
            <p:cNvPr id="226" name="Picture 45" descr="desktop_computer_stylized_medium">
              <a:extLst>
                <a:ext uri="{FF2B5EF4-FFF2-40B4-BE49-F238E27FC236}">
                  <a16:creationId xmlns:a16="http://schemas.microsoft.com/office/drawing/2014/main" id="{170E5B83-C729-6B4F-8607-FA40D26285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7" name="Freeform 46">
              <a:extLst>
                <a:ext uri="{FF2B5EF4-FFF2-40B4-BE49-F238E27FC236}">
                  <a16:creationId xmlns:a16="http://schemas.microsoft.com/office/drawing/2014/main" id="{DA39ACBD-A915-6D4A-817E-BF1203C22A6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28" name="TextBox 83">
            <a:extLst>
              <a:ext uri="{FF2B5EF4-FFF2-40B4-BE49-F238E27FC236}">
                <a16:creationId xmlns:a16="http://schemas.microsoft.com/office/drawing/2014/main" id="{30CFD95A-683A-934C-A7FE-C30EB256820F}"/>
              </a:ext>
            </a:extLst>
          </p:cNvPr>
          <p:cNvSpPr txBox="1">
            <a:spLocks noChangeArrowheads="1"/>
          </p:cNvSpPr>
          <p:nvPr/>
        </p:nvSpPr>
        <p:spPr bwMode="auto">
          <a:xfrm>
            <a:off x="2881446" y="3065116"/>
            <a:ext cx="8334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h5</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10.3.0.5</a:t>
            </a:r>
          </a:p>
        </p:txBody>
      </p:sp>
      <p:sp>
        <p:nvSpPr>
          <p:cNvPr id="229" name="TextBox 92">
            <a:extLst>
              <a:ext uri="{FF2B5EF4-FFF2-40B4-BE49-F238E27FC236}">
                <a16:creationId xmlns:a16="http://schemas.microsoft.com/office/drawing/2014/main" id="{988CB387-3820-3A4C-A283-BDC5D16D3F54}"/>
              </a:ext>
            </a:extLst>
          </p:cNvPr>
          <p:cNvSpPr txBox="1">
            <a:spLocks noChangeArrowheads="1"/>
          </p:cNvSpPr>
          <p:nvPr/>
        </p:nvSpPr>
        <p:spPr bwMode="auto">
          <a:xfrm>
            <a:off x="4289558" y="3949700"/>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Arial" panose="020B0604020202020204" pitchFamily="34" charset="0"/>
              </a:rPr>
              <a:t>s1</a:t>
            </a:r>
          </a:p>
        </p:txBody>
      </p:sp>
      <p:sp>
        <p:nvSpPr>
          <p:cNvPr id="230" name="TextBox 93">
            <a:extLst>
              <a:ext uri="{FF2B5EF4-FFF2-40B4-BE49-F238E27FC236}">
                <a16:creationId xmlns:a16="http://schemas.microsoft.com/office/drawing/2014/main" id="{CBFD7310-8113-634E-8357-DF51674B59F8}"/>
              </a:ext>
            </a:extLst>
          </p:cNvPr>
          <p:cNvSpPr txBox="1">
            <a:spLocks noChangeArrowheads="1"/>
          </p:cNvSpPr>
          <p:nvPr/>
        </p:nvSpPr>
        <p:spPr bwMode="auto">
          <a:xfrm>
            <a:off x="6450146" y="3976688"/>
            <a:ext cx="4286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Arial" panose="020B0604020202020204" pitchFamily="34" charset="0"/>
              </a:rPr>
              <a:t>s2</a:t>
            </a:r>
          </a:p>
        </p:txBody>
      </p:sp>
      <p:sp>
        <p:nvSpPr>
          <p:cNvPr id="231" name="TextBox 94">
            <a:extLst>
              <a:ext uri="{FF2B5EF4-FFF2-40B4-BE49-F238E27FC236}">
                <a16:creationId xmlns:a16="http://schemas.microsoft.com/office/drawing/2014/main" id="{3350DC8E-7B2E-2744-9A7F-5D80CDC27DFD}"/>
              </a:ext>
            </a:extLst>
          </p:cNvPr>
          <p:cNvSpPr txBox="1">
            <a:spLocks noChangeArrowheads="1"/>
          </p:cNvSpPr>
          <p:nvPr/>
        </p:nvSpPr>
        <p:spPr bwMode="auto">
          <a:xfrm>
            <a:off x="4507046" y="2168525"/>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Arial" panose="020B0604020202020204" pitchFamily="34" charset="0"/>
              </a:rPr>
              <a:t>s3</a:t>
            </a:r>
          </a:p>
        </p:txBody>
      </p:sp>
      <p:cxnSp>
        <p:nvCxnSpPr>
          <p:cNvPr id="232" name="Straight Connector 99">
            <a:extLst>
              <a:ext uri="{FF2B5EF4-FFF2-40B4-BE49-F238E27FC236}">
                <a16:creationId xmlns:a16="http://schemas.microsoft.com/office/drawing/2014/main" id="{D82A6EC4-C796-AD40-976D-1FD13F41BA9C}"/>
              </a:ext>
            </a:extLst>
          </p:cNvPr>
          <p:cNvCxnSpPr>
            <a:cxnSpLocks noChangeShapeType="1"/>
          </p:cNvCxnSpPr>
          <p:nvPr/>
        </p:nvCxnSpPr>
        <p:spPr bwMode="auto">
          <a:xfrm>
            <a:off x="4346708" y="2871788"/>
            <a:ext cx="1392238" cy="219075"/>
          </a:xfrm>
          <a:prstGeom prst="line">
            <a:avLst/>
          </a:prstGeom>
          <a:noFill/>
          <a:ln w="12700">
            <a:solidFill>
              <a:srgbClr val="CC0000">
                <a:alpha val="50195"/>
              </a:srgbClr>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 name="Straight Connector 102">
            <a:extLst>
              <a:ext uri="{FF2B5EF4-FFF2-40B4-BE49-F238E27FC236}">
                <a16:creationId xmlns:a16="http://schemas.microsoft.com/office/drawing/2014/main" id="{168D649A-E996-4E4B-9CE2-4CE19077F1E3}"/>
              </a:ext>
            </a:extLst>
          </p:cNvPr>
          <p:cNvCxnSpPr>
            <a:cxnSpLocks noChangeShapeType="1"/>
          </p:cNvCxnSpPr>
          <p:nvPr/>
        </p:nvCxnSpPr>
        <p:spPr bwMode="auto">
          <a:xfrm>
            <a:off x="5824671" y="3154363"/>
            <a:ext cx="533400" cy="976312"/>
          </a:xfrm>
          <a:prstGeom prst="line">
            <a:avLst/>
          </a:prstGeom>
          <a:noFill/>
          <a:ln w="12700">
            <a:solidFill>
              <a:srgbClr val="CC0000">
                <a:alpha val="50195"/>
              </a:srgbClr>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4" name="TextBox 108">
            <a:extLst>
              <a:ext uri="{FF2B5EF4-FFF2-40B4-BE49-F238E27FC236}">
                <a16:creationId xmlns:a16="http://schemas.microsoft.com/office/drawing/2014/main" id="{C24D254F-852A-5041-BE42-3D1E0FD07260}"/>
              </a:ext>
            </a:extLst>
          </p:cNvPr>
          <p:cNvSpPr txBox="1">
            <a:spLocks noChangeArrowheads="1"/>
          </p:cNvSpPr>
          <p:nvPr/>
        </p:nvSpPr>
        <p:spPr bwMode="auto">
          <a:xfrm>
            <a:off x="4118108" y="2173288"/>
            <a:ext cx="271463"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a:t>
            </a:r>
          </a:p>
        </p:txBody>
      </p:sp>
      <p:sp>
        <p:nvSpPr>
          <p:cNvPr id="235" name="TextBox 109">
            <a:extLst>
              <a:ext uri="{FF2B5EF4-FFF2-40B4-BE49-F238E27FC236}">
                <a16:creationId xmlns:a16="http://schemas.microsoft.com/office/drawing/2014/main" id="{1B4722FF-BC4E-B24E-AAF9-4CFBDCD18BEC}"/>
              </a:ext>
            </a:extLst>
          </p:cNvPr>
          <p:cNvSpPr txBox="1">
            <a:spLocks noChangeArrowheads="1"/>
          </p:cNvSpPr>
          <p:nvPr/>
        </p:nvSpPr>
        <p:spPr bwMode="auto">
          <a:xfrm>
            <a:off x="3649796" y="2419350"/>
            <a:ext cx="27305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2</a:t>
            </a:r>
          </a:p>
        </p:txBody>
      </p:sp>
      <p:sp>
        <p:nvSpPr>
          <p:cNvPr id="236" name="TextBox 110">
            <a:extLst>
              <a:ext uri="{FF2B5EF4-FFF2-40B4-BE49-F238E27FC236}">
                <a16:creationId xmlns:a16="http://schemas.microsoft.com/office/drawing/2014/main" id="{99E43DED-25B4-764C-B475-987E9899AFD7}"/>
              </a:ext>
            </a:extLst>
          </p:cNvPr>
          <p:cNvSpPr txBox="1">
            <a:spLocks noChangeArrowheads="1"/>
          </p:cNvSpPr>
          <p:nvPr/>
        </p:nvSpPr>
        <p:spPr bwMode="auto">
          <a:xfrm>
            <a:off x="4018096" y="2790894"/>
            <a:ext cx="269875"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3</a:t>
            </a:r>
          </a:p>
        </p:txBody>
      </p:sp>
      <p:sp>
        <p:nvSpPr>
          <p:cNvPr id="237" name="TextBox 111">
            <a:extLst>
              <a:ext uri="{FF2B5EF4-FFF2-40B4-BE49-F238E27FC236}">
                <a16:creationId xmlns:a16="http://schemas.microsoft.com/office/drawing/2014/main" id="{60CD7B1B-6C0C-414A-A6F4-2C724B1110A4}"/>
              </a:ext>
            </a:extLst>
          </p:cNvPr>
          <p:cNvSpPr txBox="1">
            <a:spLocks noChangeArrowheads="1"/>
          </p:cNvSpPr>
          <p:nvPr/>
        </p:nvSpPr>
        <p:spPr bwMode="auto">
          <a:xfrm>
            <a:off x="4495933" y="2687638"/>
            <a:ext cx="27463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4</a:t>
            </a:r>
          </a:p>
        </p:txBody>
      </p:sp>
      <p:sp>
        <p:nvSpPr>
          <p:cNvPr id="238" name="TextBox 112">
            <a:extLst>
              <a:ext uri="{FF2B5EF4-FFF2-40B4-BE49-F238E27FC236}">
                <a16:creationId xmlns:a16="http://schemas.microsoft.com/office/drawing/2014/main" id="{36B76F06-8CE7-0E41-A3A1-18B5E468B219}"/>
              </a:ext>
            </a:extLst>
          </p:cNvPr>
          <p:cNvSpPr txBox="1">
            <a:spLocks noChangeArrowheads="1"/>
          </p:cNvSpPr>
          <p:nvPr/>
        </p:nvSpPr>
        <p:spPr bwMode="auto">
          <a:xfrm>
            <a:off x="4021271" y="4006850"/>
            <a:ext cx="2698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a:t>
            </a:r>
          </a:p>
        </p:txBody>
      </p:sp>
      <p:sp>
        <p:nvSpPr>
          <p:cNvPr id="239" name="TextBox 113">
            <a:extLst>
              <a:ext uri="{FF2B5EF4-FFF2-40B4-BE49-F238E27FC236}">
                <a16:creationId xmlns:a16="http://schemas.microsoft.com/office/drawing/2014/main" id="{B38FAB30-55A3-AD46-B047-E929AAD429AA}"/>
              </a:ext>
            </a:extLst>
          </p:cNvPr>
          <p:cNvSpPr txBox="1">
            <a:spLocks noChangeArrowheads="1"/>
          </p:cNvSpPr>
          <p:nvPr/>
        </p:nvSpPr>
        <p:spPr bwMode="auto">
          <a:xfrm>
            <a:off x="3664083" y="4276725"/>
            <a:ext cx="2746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2</a:t>
            </a:r>
          </a:p>
        </p:txBody>
      </p:sp>
      <p:sp>
        <p:nvSpPr>
          <p:cNvPr id="240" name="TextBox 114">
            <a:extLst>
              <a:ext uri="{FF2B5EF4-FFF2-40B4-BE49-F238E27FC236}">
                <a16:creationId xmlns:a16="http://schemas.microsoft.com/office/drawing/2014/main" id="{6209C114-B4AA-A244-982D-EBB94D82C5DC}"/>
              </a:ext>
            </a:extLst>
          </p:cNvPr>
          <p:cNvSpPr txBox="1">
            <a:spLocks noChangeArrowheads="1"/>
          </p:cNvSpPr>
          <p:nvPr/>
        </p:nvSpPr>
        <p:spPr bwMode="auto">
          <a:xfrm>
            <a:off x="4046671" y="4624388"/>
            <a:ext cx="2698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3</a:t>
            </a:r>
          </a:p>
        </p:txBody>
      </p:sp>
      <p:sp>
        <p:nvSpPr>
          <p:cNvPr id="241" name="TextBox 115">
            <a:extLst>
              <a:ext uri="{FF2B5EF4-FFF2-40B4-BE49-F238E27FC236}">
                <a16:creationId xmlns:a16="http://schemas.microsoft.com/office/drawing/2014/main" id="{3C3609FE-6138-874F-A89C-6F8C711D3FFB}"/>
              </a:ext>
            </a:extLst>
          </p:cNvPr>
          <p:cNvSpPr txBox="1">
            <a:spLocks noChangeArrowheads="1"/>
          </p:cNvSpPr>
          <p:nvPr/>
        </p:nvSpPr>
        <p:spPr bwMode="auto">
          <a:xfrm>
            <a:off x="4554671" y="4437063"/>
            <a:ext cx="27305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4</a:t>
            </a:r>
          </a:p>
        </p:txBody>
      </p:sp>
      <p:sp>
        <p:nvSpPr>
          <p:cNvPr id="242" name="TextBox 117">
            <a:extLst>
              <a:ext uri="{FF2B5EF4-FFF2-40B4-BE49-F238E27FC236}">
                <a16:creationId xmlns:a16="http://schemas.microsoft.com/office/drawing/2014/main" id="{9D634780-9369-0148-8A46-086906AB78C7}"/>
              </a:ext>
            </a:extLst>
          </p:cNvPr>
          <p:cNvSpPr txBox="1">
            <a:spLocks noChangeArrowheads="1"/>
          </p:cNvSpPr>
          <p:nvPr/>
        </p:nvSpPr>
        <p:spPr bwMode="auto">
          <a:xfrm>
            <a:off x="5811971" y="4089400"/>
            <a:ext cx="2698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a:t>
            </a:r>
          </a:p>
        </p:txBody>
      </p:sp>
      <p:sp>
        <p:nvSpPr>
          <p:cNvPr id="243" name="TextBox 118">
            <a:extLst>
              <a:ext uri="{FF2B5EF4-FFF2-40B4-BE49-F238E27FC236}">
                <a16:creationId xmlns:a16="http://schemas.microsoft.com/office/drawing/2014/main" id="{6F9BC31D-23BD-554C-A935-0C3ED713F031}"/>
              </a:ext>
            </a:extLst>
          </p:cNvPr>
          <p:cNvSpPr txBox="1">
            <a:spLocks noChangeArrowheads="1"/>
          </p:cNvSpPr>
          <p:nvPr/>
        </p:nvSpPr>
        <p:spPr bwMode="auto">
          <a:xfrm>
            <a:off x="5783396" y="4437063"/>
            <a:ext cx="2746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2</a:t>
            </a:r>
          </a:p>
        </p:txBody>
      </p:sp>
      <p:sp>
        <p:nvSpPr>
          <p:cNvPr id="244" name="TextBox 119">
            <a:extLst>
              <a:ext uri="{FF2B5EF4-FFF2-40B4-BE49-F238E27FC236}">
                <a16:creationId xmlns:a16="http://schemas.microsoft.com/office/drawing/2014/main" id="{E42C8FB7-C2F4-7E49-AD30-C67257B593FF}"/>
              </a:ext>
            </a:extLst>
          </p:cNvPr>
          <p:cNvSpPr txBox="1">
            <a:spLocks noChangeArrowheads="1"/>
          </p:cNvSpPr>
          <p:nvPr/>
        </p:nvSpPr>
        <p:spPr bwMode="auto">
          <a:xfrm>
            <a:off x="6150108" y="4641850"/>
            <a:ext cx="2698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3</a:t>
            </a:r>
          </a:p>
        </p:txBody>
      </p:sp>
      <p:sp>
        <p:nvSpPr>
          <p:cNvPr id="245" name="TextBox 120">
            <a:extLst>
              <a:ext uri="{FF2B5EF4-FFF2-40B4-BE49-F238E27FC236}">
                <a16:creationId xmlns:a16="http://schemas.microsoft.com/office/drawing/2014/main" id="{89A9F45F-6E86-9A4C-AF52-070A9E3AE5EA}"/>
              </a:ext>
            </a:extLst>
          </p:cNvPr>
          <p:cNvSpPr txBox="1">
            <a:spLocks noChangeArrowheads="1"/>
          </p:cNvSpPr>
          <p:nvPr/>
        </p:nvSpPr>
        <p:spPr bwMode="auto">
          <a:xfrm>
            <a:off x="6708908" y="4394200"/>
            <a:ext cx="2746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4</a:t>
            </a:r>
          </a:p>
        </p:txBody>
      </p:sp>
      <p:sp>
        <p:nvSpPr>
          <p:cNvPr id="246" name="TextBox 150">
            <a:extLst>
              <a:ext uri="{FF2B5EF4-FFF2-40B4-BE49-F238E27FC236}">
                <a16:creationId xmlns:a16="http://schemas.microsoft.com/office/drawing/2014/main" id="{54FFEFDD-84AB-484A-93F2-66AB84A2BB4D}"/>
              </a:ext>
            </a:extLst>
          </p:cNvPr>
          <p:cNvSpPr txBox="1">
            <a:spLocks noChangeArrowheads="1"/>
          </p:cNvSpPr>
          <p:nvPr/>
        </p:nvSpPr>
        <p:spPr bwMode="auto">
          <a:xfrm>
            <a:off x="4469291" y="1666393"/>
            <a:ext cx="8350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h6</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10.3.0.6</a:t>
            </a:r>
          </a:p>
        </p:txBody>
      </p:sp>
      <p:grpSp>
        <p:nvGrpSpPr>
          <p:cNvPr id="277" name="Group 88">
            <a:extLst>
              <a:ext uri="{FF2B5EF4-FFF2-40B4-BE49-F238E27FC236}">
                <a16:creationId xmlns:a16="http://schemas.microsoft.com/office/drawing/2014/main" id="{7A022A32-83B1-5748-9221-800D0CFB34B0}"/>
              </a:ext>
            </a:extLst>
          </p:cNvPr>
          <p:cNvGrpSpPr>
            <a:grpSpLocks/>
          </p:cNvGrpSpPr>
          <p:nvPr/>
        </p:nvGrpSpPr>
        <p:grpSpPr bwMode="auto">
          <a:xfrm>
            <a:off x="5400808" y="1862138"/>
            <a:ext cx="1270000" cy="1482725"/>
            <a:chOff x="5418667" y="1587500"/>
            <a:chExt cx="1270000" cy="1481667"/>
          </a:xfrm>
        </p:grpSpPr>
        <p:grpSp>
          <p:nvGrpSpPr>
            <p:cNvPr id="278" name="Group 79">
              <a:extLst>
                <a:ext uri="{FF2B5EF4-FFF2-40B4-BE49-F238E27FC236}">
                  <a16:creationId xmlns:a16="http://schemas.microsoft.com/office/drawing/2014/main" id="{ACD5087A-4126-5D4A-B13B-F67F7506AA54}"/>
                </a:ext>
              </a:extLst>
            </p:cNvPr>
            <p:cNvGrpSpPr>
              <a:grpSpLocks/>
            </p:cNvGrpSpPr>
            <p:nvPr/>
          </p:nvGrpSpPr>
          <p:grpSpPr bwMode="auto">
            <a:xfrm>
              <a:off x="5440087" y="1742411"/>
              <a:ext cx="1047344" cy="1163369"/>
              <a:chOff x="5440087" y="1742411"/>
              <a:chExt cx="1047344" cy="1163369"/>
            </a:xfrm>
          </p:grpSpPr>
          <p:grpSp>
            <p:nvGrpSpPr>
              <p:cNvPr id="280" name="Group 950">
                <a:extLst>
                  <a:ext uri="{FF2B5EF4-FFF2-40B4-BE49-F238E27FC236}">
                    <a16:creationId xmlns:a16="http://schemas.microsoft.com/office/drawing/2014/main" id="{21D68A0A-9909-D449-98B0-19D7C2FB7520}"/>
                  </a:ext>
                </a:extLst>
              </p:cNvPr>
              <p:cNvGrpSpPr>
                <a:grpSpLocks/>
              </p:cNvGrpSpPr>
              <p:nvPr/>
            </p:nvGrpSpPr>
            <p:grpSpPr bwMode="auto">
              <a:xfrm>
                <a:off x="5838397" y="2273382"/>
                <a:ext cx="350328" cy="632398"/>
                <a:chOff x="4140" y="429"/>
                <a:chExt cx="1425" cy="2396"/>
              </a:xfrm>
            </p:grpSpPr>
            <p:sp>
              <p:nvSpPr>
                <p:cNvPr id="283" name="Freeform 951">
                  <a:extLst>
                    <a:ext uri="{FF2B5EF4-FFF2-40B4-BE49-F238E27FC236}">
                      <a16:creationId xmlns:a16="http://schemas.microsoft.com/office/drawing/2014/main" id="{E3817A04-160B-F442-A0EE-4B30F2EE8117}"/>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4" name="Rectangle 952">
                  <a:extLst>
                    <a:ext uri="{FF2B5EF4-FFF2-40B4-BE49-F238E27FC236}">
                      <a16:creationId xmlns:a16="http://schemas.microsoft.com/office/drawing/2014/main" id="{75B67217-BB62-6248-BD4E-EB9548DDB450}"/>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85" name="Freeform 953">
                  <a:extLst>
                    <a:ext uri="{FF2B5EF4-FFF2-40B4-BE49-F238E27FC236}">
                      <a16:creationId xmlns:a16="http://schemas.microsoft.com/office/drawing/2014/main" id="{B318F2C8-1650-8646-8E8D-A78555EC0C37}"/>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6" name="Freeform 954">
                  <a:extLst>
                    <a:ext uri="{FF2B5EF4-FFF2-40B4-BE49-F238E27FC236}">
                      <a16:creationId xmlns:a16="http://schemas.microsoft.com/office/drawing/2014/main" id="{04D05301-60BD-FC40-AAA2-F4F7C27891A0}"/>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7" name="Rectangle 955">
                  <a:extLst>
                    <a:ext uri="{FF2B5EF4-FFF2-40B4-BE49-F238E27FC236}">
                      <a16:creationId xmlns:a16="http://schemas.microsoft.com/office/drawing/2014/main" id="{5F062A6D-743A-264D-ADB0-C83039EDB340}"/>
                    </a:ext>
                  </a:extLst>
                </p:cNvPr>
                <p:cNvSpPr>
                  <a:spLocks noChangeArrowheads="1"/>
                </p:cNvSpPr>
                <p:nvPr/>
              </p:nvSpPr>
              <p:spPr bwMode="auto">
                <a:xfrm>
                  <a:off x="4210" y="690"/>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nvGrpSpPr>
                <p:cNvPr id="288" name="Group 956">
                  <a:extLst>
                    <a:ext uri="{FF2B5EF4-FFF2-40B4-BE49-F238E27FC236}">
                      <a16:creationId xmlns:a16="http://schemas.microsoft.com/office/drawing/2014/main" id="{01C45509-1B2B-1042-BA84-D6FBBFF916E4}"/>
                    </a:ext>
                  </a:extLst>
                </p:cNvPr>
                <p:cNvGrpSpPr>
                  <a:grpSpLocks/>
                </p:cNvGrpSpPr>
                <p:nvPr/>
              </p:nvGrpSpPr>
              <p:grpSpPr bwMode="auto">
                <a:xfrm>
                  <a:off x="4749" y="668"/>
                  <a:ext cx="581" cy="145"/>
                  <a:chOff x="614" y="2568"/>
                  <a:chExt cx="725" cy="139"/>
                </a:xfrm>
              </p:grpSpPr>
              <p:sp>
                <p:nvSpPr>
                  <p:cNvPr id="313" name="AutoShape 957">
                    <a:extLst>
                      <a:ext uri="{FF2B5EF4-FFF2-40B4-BE49-F238E27FC236}">
                        <a16:creationId xmlns:a16="http://schemas.microsoft.com/office/drawing/2014/main" id="{40C9778F-DE66-5643-8444-7EE1E943F1B9}"/>
                      </a:ext>
                    </a:extLst>
                  </p:cNvPr>
                  <p:cNvSpPr>
                    <a:spLocks noChangeArrowheads="1"/>
                  </p:cNvSpPr>
                  <p:nvPr/>
                </p:nvSpPr>
                <p:spPr bwMode="auto">
                  <a:xfrm>
                    <a:off x="613" y="2566"/>
                    <a:ext cx="721" cy="14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4" name="AutoShape 958">
                    <a:extLst>
                      <a:ext uri="{FF2B5EF4-FFF2-40B4-BE49-F238E27FC236}">
                        <a16:creationId xmlns:a16="http://schemas.microsoft.com/office/drawing/2014/main" id="{DE3E5FFB-586E-B643-94E3-85EB4EF0992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89" name="Rectangle 959">
                  <a:extLst>
                    <a:ext uri="{FF2B5EF4-FFF2-40B4-BE49-F238E27FC236}">
                      <a16:creationId xmlns:a16="http://schemas.microsoft.com/office/drawing/2014/main" id="{BB2BBE5E-0794-4041-A8BF-B91E39290513}"/>
                    </a:ext>
                  </a:extLst>
                </p:cNvPr>
                <p:cNvSpPr>
                  <a:spLocks noChangeArrowheads="1"/>
                </p:cNvSpPr>
                <p:nvPr/>
              </p:nvSpPr>
              <p:spPr bwMode="auto">
                <a:xfrm>
                  <a:off x="4220" y="1022"/>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nvGrpSpPr>
                <p:cNvPr id="290" name="Group 960">
                  <a:extLst>
                    <a:ext uri="{FF2B5EF4-FFF2-40B4-BE49-F238E27FC236}">
                      <a16:creationId xmlns:a16="http://schemas.microsoft.com/office/drawing/2014/main" id="{B8615C7E-DC00-DB42-BA0E-E1F2758776B3}"/>
                    </a:ext>
                  </a:extLst>
                </p:cNvPr>
                <p:cNvGrpSpPr>
                  <a:grpSpLocks/>
                </p:cNvGrpSpPr>
                <p:nvPr/>
              </p:nvGrpSpPr>
              <p:grpSpPr bwMode="auto">
                <a:xfrm>
                  <a:off x="4747" y="994"/>
                  <a:ext cx="581" cy="134"/>
                  <a:chOff x="614" y="2568"/>
                  <a:chExt cx="725" cy="139"/>
                </a:xfrm>
              </p:grpSpPr>
              <p:sp>
                <p:nvSpPr>
                  <p:cNvPr id="311" name="AutoShape 961">
                    <a:extLst>
                      <a:ext uri="{FF2B5EF4-FFF2-40B4-BE49-F238E27FC236}">
                        <a16:creationId xmlns:a16="http://schemas.microsoft.com/office/drawing/2014/main" id="{20E97585-07E0-EC4F-B0F9-D086838F40A6}"/>
                      </a:ext>
                    </a:extLst>
                  </p:cNvPr>
                  <p:cNvSpPr>
                    <a:spLocks noChangeArrowheads="1"/>
                  </p:cNvSpPr>
                  <p:nvPr/>
                </p:nvSpPr>
                <p:spPr bwMode="auto">
                  <a:xfrm>
                    <a:off x="615" y="2564"/>
                    <a:ext cx="721"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2" name="AutoShape 962">
                    <a:extLst>
                      <a:ext uri="{FF2B5EF4-FFF2-40B4-BE49-F238E27FC236}">
                        <a16:creationId xmlns:a16="http://schemas.microsoft.com/office/drawing/2014/main" id="{CAF5CAE1-8538-2C48-BED8-4AC05996DC5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91" name="Rectangle 963">
                  <a:extLst>
                    <a:ext uri="{FF2B5EF4-FFF2-40B4-BE49-F238E27FC236}">
                      <a16:creationId xmlns:a16="http://schemas.microsoft.com/office/drawing/2014/main" id="{BFEA0CA2-91FF-F147-B072-1BC64CA43860}"/>
                    </a:ext>
                  </a:extLst>
                </p:cNvPr>
                <p:cNvSpPr>
                  <a:spLocks noChangeArrowheads="1"/>
                </p:cNvSpPr>
                <p:nvPr/>
              </p:nvSpPr>
              <p:spPr bwMode="auto">
                <a:xfrm>
                  <a:off x="4220" y="1354"/>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92" name="Rectangle 964">
                  <a:extLst>
                    <a:ext uri="{FF2B5EF4-FFF2-40B4-BE49-F238E27FC236}">
                      <a16:creationId xmlns:a16="http://schemas.microsoft.com/office/drawing/2014/main" id="{B7438767-CF8A-7D4E-88D7-06755770E895}"/>
                    </a:ext>
                  </a:extLst>
                </p:cNvPr>
                <p:cNvSpPr>
                  <a:spLocks noChangeArrowheads="1"/>
                </p:cNvSpPr>
                <p:nvPr/>
              </p:nvSpPr>
              <p:spPr bwMode="auto">
                <a:xfrm>
                  <a:off x="4230" y="1655"/>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nvGrpSpPr>
                <p:cNvPr id="293" name="Group 965">
                  <a:extLst>
                    <a:ext uri="{FF2B5EF4-FFF2-40B4-BE49-F238E27FC236}">
                      <a16:creationId xmlns:a16="http://schemas.microsoft.com/office/drawing/2014/main" id="{BD89BE1D-D5A1-2A4F-9BB3-493820B2D276}"/>
                    </a:ext>
                  </a:extLst>
                </p:cNvPr>
                <p:cNvGrpSpPr>
                  <a:grpSpLocks/>
                </p:cNvGrpSpPr>
                <p:nvPr/>
              </p:nvGrpSpPr>
              <p:grpSpPr bwMode="auto">
                <a:xfrm>
                  <a:off x="4735" y="1627"/>
                  <a:ext cx="582" cy="151"/>
                  <a:chOff x="614" y="2568"/>
                  <a:chExt cx="725" cy="139"/>
                </a:xfrm>
              </p:grpSpPr>
              <p:sp>
                <p:nvSpPr>
                  <p:cNvPr id="309" name="AutoShape 966">
                    <a:extLst>
                      <a:ext uri="{FF2B5EF4-FFF2-40B4-BE49-F238E27FC236}">
                        <a16:creationId xmlns:a16="http://schemas.microsoft.com/office/drawing/2014/main" id="{E07E9E59-7E69-DA4E-9F03-F1D01DBAFCB9}"/>
                      </a:ext>
                    </a:extLst>
                  </p:cNvPr>
                  <p:cNvSpPr>
                    <a:spLocks noChangeArrowheads="1"/>
                  </p:cNvSpPr>
                  <p:nvPr/>
                </p:nvSpPr>
                <p:spPr bwMode="auto">
                  <a:xfrm>
                    <a:off x="618" y="2586"/>
                    <a:ext cx="720" cy="12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0" name="AutoShape 967">
                    <a:extLst>
                      <a:ext uri="{FF2B5EF4-FFF2-40B4-BE49-F238E27FC236}">
                        <a16:creationId xmlns:a16="http://schemas.microsoft.com/office/drawing/2014/main" id="{702690BB-83DF-924B-9306-E5AFED91E52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94" name="Freeform 968">
                  <a:extLst>
                    <a:ext uri="{FF2B5EF4-FFF2-40B4-BE49-F238E27FC236}">
                      <a16:creationId xmlns:a16="http://schemas.microsoft.com/office/drawing/2014/main" id="{F6B6C90F-430A-CF4B-A1D7-1A585BAB71E4}"/>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95" name="Group 969">
                  <a:extLst>
                    <a:ext uri="{FF2B5EF4-FFF2-40B4-BE49-F238E27FC236}">
                      <a16:creationId xmlns:a16="http://schemas.microsoft.com/office/drawing/2014/main" id="{9E5BB1CA-4B03-2141-B082-B8A4706C69D5}"/>
                    </a:ext>
                  </a:extLst>
                </p:cNvPr>
                <p:cNvGrpSpPr>
                  <a:grpSpLocks/>
                </p:cNvGrpSpPr>
                <p:nvPr/>
              </p:nvGrpSpPr>
              <p:grpSpPr bwMode="auto">
                <a:xfrm>
                  <a:off x="4739" y="1327"/>
                  <a:ext cx="582" cy="139"/>
                  <a:chOff x="614" y="2568"/>
                  <a:chExt cx="725" cy="139"/>
                </a:xfrm>
              </p:grpSpPr>
              <p:sp>
                <p:nvSpPr>
                  <p:cNvPr id="307" name="AutoShape 970">
                    <a:extLst>
                      <a:ext uri="{FF2B5EF4-FFF2-40B4-BE49-F238E27FC236}">
                        <a16:creationId xmlns:a16="http://schemas.microsoft.com/office/drawing/2014/main" id="{60980303-8EC9-E149-A193-9468A5527025}"/>
                      </a:ext>
                    </a:extLst>
                  </p:cNvPr>
                  <p:cNvSpPr>
                    <a:spLocks noChangeArrowheads="1"/>
                  </p:cNvSpPr>
                  <p:nvPr/>
                </p:nvSpPr>
                <p:spPr bwMode="auto">
                  <a:xfrm>
                    <a:off x="613" y="2571"/>
                    <a:ext cx="732"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8" name="AutoShape 971">
                    <a:extLst>
                      <a:ext uri="{FF2B5EF4-FFF2-40B4-BE49-F238E27FC236}">
                        <a16:creationId xmlns:a16="http://schemas.microsoft.com/office/drawing/2014/main" id="{4EF45611-F585-3043-B711-6A89BC6FE852}"/>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96" name="Rectangle 972">
                  <a:extLst>
                    <a:ext uri="{FF2B5EF4-FFF2-40B4-BE49-F238E27FC236}">
                      <a16:creationId xmlns:a16="http://schemas.microsoft.com/office/drawing/2014/main" id="{811326F7-41C5-AD43-ADD1-11B55C255C64}"/>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97" name="Freeform 973">
                  <a:extLst>
                    <a:ext uri="{FF2B5EF4-FFF2-40B4-BE49-F238E27FC236}">
                      <a16:creationId xmlns:a16="http://schemas.microsoft.com/office/drawing/2014/main" id="{FDE366E8-CF59-6744-8C4C-B0AFB24ACA9E}"/>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8" name="Freeform 974">
                  <a:extLst>
                    <a:ext uri="{FF2B5EF4-FFF2-40B4-BE49-F238E27FC236}">
                      <a16:creationId xmlns:a16="http://schemas.microsoft.com/office/drawing/2014/main" id="{318356AC-8F6D-AE46-AB46-5BA687C30CD8}"/>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9" name="Oval 975">
                  <a:extLst>
                    <a:ext uri="{FF2B5EF4-FFF2-40B4-BE49-F238E27FC236}">
                      <a16:creationId xmlns:a16="http://schemas.microsoft.com/office/drawing/2014/main" id="{0F0566BD-6029-5E4D-9EA5-AC7E5621759A}"/>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0" name="Freeform 976">
                  <a:extLst>
                    <a:ext uri="{FF2B5EF4-FFF2-40B4-BE49-F238E27FC236}">
                      <a16:creationId xmlns:a16="http://schemas.microsoft.com/office/drawing/2014/main" id="{A97DBA45-4DC8-8A4C-9ECC-96AF3FCE8533}"/>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1" name="AutoShape 977">
                  <a:extLst>
                    <a:ext uri="{FF2B5EF4-FFF2-40B4-BE49-F238E27FC236}">
                      <a16:creationId xmlns:a16="http://schemas.microsoft.com/office/drawing/2014/main" id="{4336E3DA-6FFE-F148-8C56-516CE08065DE}"/>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2" name="AutoShape 978">
                  <a:extLst>
                    <a:ext uri="{FF2B5EF4-FFF2-40B4-BE49-F238E27FC236}">
                      <a16:creationId xmlns:a16="http://schemas.microsoft.com/office/drawing/2014/main" id="{183F8629-55AE-0443-BA0A-86080DC2EFC7}"/>
                    </a:ext>
                  </a:extLst>
                </p:cNvPr>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3" name="Oval 979">
                  <a:extLst>
                    <a:ext uri="{FF2B5EF4-FFF2-40B4-BE49-F238E27FC236}">
                      <a16:creationId xmlns:a16="http://schemas.microsoft.com/office/drawing/2014/main" id="{3A012DD8-A7AE-C943-9266-026D3315C7A6}"/>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4" name="Oval 980">
                  <a:extLst>
                    <a:ext uri="{FF2B5EF4-FFF2-40B4-BE49-F238E27FC236}">
                      <a16:creationId xmlns:a16="http://schemas.microsoft.com/office/drawing/2014/main" id="{B244DD55-7B74-A349-8352-6789B4DF5D9A}"/>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5" name="Oval 981">
                  <a:extLst>
                    <a:ext uri="{FF2B5EF4-FFF2-40B4-BE49-F238E27FC236}">
                      <a16:creationId xmlns:a16="http://schemas.microsoft.com/office/drawing/2014/main" id="{5B459985-0D9B-A149-AA5D-EFFF804C9DD9}"/>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6" name="Rectangle 982">
                  <a:extLst>
                    <a:ext uri="{FF2B5EF4-FFF2-40B4-BE49-F238E27FC236}">
                      <a16:creationId xmlns:a16="http://schemas.microsoft.com/office/drawing/2014/main" id="{6E63AA7A-EC16-C34C-A965-939803E03BCD}"/>
                    </a:ext>
                  </a:extLst>
                </p:cNvPr>
                <p:cNvSpPr>
                  <a:spLocks noChangeArrowheads="1"/>
                </p:cNvSpPr>
                <p:nvPr/>
              </p:nvSpPr>
              <p:spPr bwMode="auto">
                <a:xfrm>
                  <a:off x="5067" y="1837"/>
                  <a:ext cx="80" cy="759"/>
                </a:xfrm>
                <a:prstGeom prst="rect">
                  <a:avLst/>
                </a:prstGeom>
                <a:solidFill>
                  <a:srgbClr val="29292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pic>
            <p:nvPicPr>
              <p:cNvPr id="281" name="Picture 4">
                <a:extLst>
                  <a:ext uri="{FF2B5EF4-FFF2-40B4-BE49-F238E27FC236}">
                    <a16:creationId xmlns:a16="http://schemas.microsoft.com/office/drawing/2014/main" id="{62AAA559-6FDE-8C46-AE96-98BB6F5A9A2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440087" y="1742411"/>
                <a:ext cx="1039824" cy="309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2" name="TextBox 149">
                <a:extLst>
                  <a:ext uri="{FF2B5EF4-FFF2-40B4-BE49-F238E27FC236}">
                    <a16:creationId xmlns:a16="http://schemas.microsoft.com/office/drawing/2014/main" id="{16C0F16C-BEC5-5E41-93D1-E1A0A7E8865E}"/>
                  </a:ext>
                </a:extLst>
              </p:cNvPr>
              <p:cNvSpPr txBox="1">
                <a:spLocks noChangeArrowheads="1"/>
              </p:cNvSpPr>
              <p:nvPr/>
            </p:nvSpPr>
            <p:spPr bwMode="auto">
              <a:xfrm>
                <a:off x="5558972" y="1947149"/>
                <a:ext cx="928459"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controller</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79" name="Rectangle 82">
              <a:extLst>
                <a:ext uri="{FF2B5EF4-FFF2-40B4-BE49-F238E27FC236}">
                  <a16:creationId xmlns:a16="http://schemas.microsoft.com/office/drawing/2014/main" id="{CF46B557-5EBD-604D-BCB4-EA70ED1CD3DA}"/>
                </a:ext>
              </a:extLst>
            </p:cNvPr>
            <p:cNvSpPr>
              <a:spLocks noChangeArrowheads="1"/>
            </p:cNvSpPr>
            <p:nvPr/>
          </p:nvSpPr>
          <p:spPr bwMode="auto">
            <a:xfrm>
              <a:off x="5418667" y="1587500"/>
              <a:ext cx="1270000" cy="1481667"/>
            </a:xfrm>
            <a:prstGeom prst="rect">
              <a:avLst/>
            </a:prstGeom>
            <a:solidFill>
              <a:srgbClr val="FFFFFF">
                <a:alpha val="65881"/>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15" name="TextBox 211">
            <a:extLst>
              <a:ext uri="{FF2B5EF4-FFF2-40B4-BE49-F238E27FC236}">
                <a16:creationId xmlns:a16="http://schemas.microsoft.com/office/drawing/2014/main" id="{2C6761C7-32A3-C042-BA94-67A59C155A65}"/>
              </a:ext>
            </a:extLst>
          </p:cNvPr>
          <p:cNvSpPr txBox="1">
            <a:spLocks noChangeArrowheads="1"/>
          </p:cNvSpPr>
          <p:nvPr/>
        </p:nvSpPr>
        <p:spPr bwMode="auto">
          <a:xfrm>
            <a:off x="7200353" y="1519586"/>
            <a:ext cx="4619940" cy="2111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Orchestrated tables can create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network-wide</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behavior, e.g.,:</a:t>
            </a:r>
          </a:p>
          <a:p>
            <a:pPr marL="342900" marR="0" lvl="0" indent="-225425" algn="l" defTabSz="914400" rtl="0" eaLnBrk="1" fontAlgn="auto" latinLnBrk="0" hangingPunct="1">
              <a:lnSpc>
                <a:spcPct val="90000"/>
              </a:lnSpc>
              <a:spcBef>
                <a:spcPts val="600"/>
              </a:spcBef>
              <a:spcAft>
                <a:spcPts val="0"/>
              </a:spcAft>
              <a:buClr>
                <a:srgbClr val="0000A8"/>
              </a:buClr>
              <a:buSzTx/>
              <a:buFont typeface="Wingdings" pitchFamily="2" charset="2"/>
              <a:buChar char="§"/>
              <a:tabLst/>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datagrams from hosts h5 and h6 should be sent to h3 or h4, via s1 and from there to s2</a:t>
            </a:r>
          </a:p>
        </p:txBody>
      </p:sp>
      <p:grpSp>
        <p:nvGrpSpPr>
          <p:cNvPr id="316" name="Group 315">
            <a:extLst>
              <a:ext uri="{FF2B5EF4-FFF2-40B4-BE49-F238E27FC236}">
                <a16:creationId xmlns:a16="http://schemas.microsoft.com/office/drawing/2014/main" id="{6EE604CB-0D3E-814A-B971-2B4918559EB2}"/>
              </a:ext>
            </a:extLst>
          </p:cNvPr>
          <p:cNvGrpSpPr/>
          <p:nvPr/>
        </p:nvGrpSpPr>
        <p:grpSpPr>
          <a:xfrm>
            <a:off x="3869633" y="4253948"/>
            <a:ext cx="728870" cy="410817"/>
            <a:chOff x="7493876" y="2774731"/>
            <a:chExt cx="1481958" cy="894622"/>
          </a:xfrm>
          <a:effectLst>
            <a:outerShdw blurRad="50800" dist="38100" dir="18900000" algn="bl" rotWithShape="0">
              <a:prstClr val="black">
                <a:alpha val="40000"/>
              </a:prstClr>
            </a:outerShdw>
          </a:effectLst>
        </p:grpSpPr>
        <p:sp>
          <p:nvSpPr>
            <p:cNvPr id="317" name="Freeform 316">
              <a:extLst>
                <a:ext uri="{FF2B5EF4-FFF2-40B4-BE49-F238E27FC236}">
                  <a16:creationId xmlns:a16="http://schemas.microsoft.com/office/drawing/2014/main" id="{30015DB5-42CE-3B49-B677-CF914B2962F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8" name="Oval 317">
              <a:extLst>
                <a:ext uri="{FF2B5EF4-FFF2-40B4-BE49-F238E27FC236}">
                  <a16:creationId xmlns:a16="http://schemas.microsoft.com/office/drawing/2014/main" id="{0F714CDA-7480-CE49-9945-95ABAA2E9D8D}"/>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9" name="Group 318">
              <a:extLst>
                <a:ext uri="{FF2B5EF4-FFF2-40B4-BE49-F238E27FC236}">
                  <a16:creationId xmlns:a16="http://schemas.microsoft.com/office/drawing/2014/main" id="{05112A5B-7C85-7C47-BF58-1F0109C893DC}"/>
                </a:ext>
              </a:extLst>
            </p:cNvPr>
            <p:cNvGrpSpPr/>
            <p:nvPr/>
          </p:nvGrpSpPr>
          <p:grpSpPr>
            <a:xfrm>
              <a:off x="7713663" y="2848339"/>
              <a:ext cx="1042107" cy="425543"/>
              <a:chOff x="7786941" y="2884917"/>
              <a:chExt cx="897649" cy="353919"/>
            </a:xfrm>
          </p:grpSpPr>
          <p:sp>
            <p:nvSpPr>
              <p:cNvPr id="320" name="Freeform 319">
                <a:extLst>
                  <a:ext uri="{FF2B5EF4-FFF2-40B4-BE49-F238E27FC236}">
                    <a16:creationId xmlns:a16="http://schemas.microsoft.com/office/drawing/2014/main" id="{B0580F03-39BF-EE40-ABDC-67419070C5B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a:extLst>
                  <a:ext uri="{FF2B5EF4-FFF2-40B4-BE49-F238E27FC236}">
                    <a16:creationId xmlns:a16="http://schemas.microsoft.com/office/drawing/2014/main" id="{D0CD04B6-CF21-2848-8636-E0C8F73AE58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a:extLst>
                  <a:ext uri="{FF2B5EF4-FFF2-40B4-BE49-F238E27FC236}">
                    <a16:creationId xmlns:a16="http://schemas.microsoft.com/office/drawing/2014/main" id="{C8EBF80C-793A-E445-AB5E-B9C855B18BB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3" name="Freeform 322">
                <a:extLst>
                  <a:ext uri="{FF2B5EF4-FFF2-40B4-BE49-F238E27FC236}">
                    <a16:creationId xmlns:a16="http://schemas.microsoft.com/office/drawing/2014/main" id="{A3FCEE1A-B49A-114B-9106-CCEA7768BDD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4" name="Group 323">
            <a:extLst>
              <a:ext uri="{FF2B5EF4-FFF2-40B4-BE49-F238E27FC236}">
                <a16:creationId xmlns:a16="http://schemas.microsoft.com/office/drawing/2014/main" id="{F942E581-FE04-B94F-B911-CD294FD5BAAC}"/>
              </a:ext>
            </a:extLst>
          </p:cNvPr>
          <p:cNvGrpSpPr/>
          <p:nvPr/>
        </p:nvGrpSpPr>
        <p:grpSpPr>
          <a:xfrm>
            <a:off x="6009859" y="4287078"/>
            <a:ext cx="728870" cy="410817"/>
            <a:chOff x="7493876" y="2774731"/>
            <a:chExt cx="1481958" cy="894622"/>
          </a:xfrm>
          <a:effectLst>
            <a:outerShdw blurRad="50800" dist="38100" dir="18900000" algn="bl" rotWithShape="0">
              <a:prstClr val="black">
                <a:alpha val="40000"/>
              </a:prstClr>
            </a:outerShdw>
          </a:effectLst>
        </p:grpSpPr>
        <p:sp>
          <p:nvSpPr>
            <p:cNvPr id="325" name="Freeform 324">
              <a:extLst>
                <a:ext uri="{FF2B5EF4-FFF2-40B4-BE49-F238E27FC236}">
                  <a16:creationId xmlns:a16="http://schemas.microsoft.com/office/drawing/2014/main" id="{E316B434-3A3A-794B-A8AC-B213546A080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6" name="Oval 325">
              <a:extLst>
                <a:ext uri="{FF2B5EF4-FFF2-40B4-BE49-F238E27FC236}">
                  <a16:creationId xmlns:a16="http://schemas.microsoft.com/office/drawing/2014/main" id="{DBF0F5B5-9197-4C41-96FE-459AF7F44E93}"/>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7" name="Group 326">
              <a:extLst>
                <a:ext uri="{FF2B5EF4-FFF2-40B4-BE49-F238E27FC236}">
                  <a16:creationId xmlns:a16="http://schemas.microsoft.com/office/drawing/2014/main" id="{351381FF-0860-E449-A0D9-10CEFAE36387}"/>
                </a:ext>
              </a:extLst>
            </p:cNvPr>
            <p:cNvGrpSpPr/>
            <p:nvPr/>
          </p:nvGrpSpPr>
          <p:grpSpPr>
            <a:xfrm>
              <a:off x="7713663" y="2848339"/>
              <a:ext cx="1042107" cy="425543"/>
              <a:chOff x="7786941" y="2884917"/>
              <a:chExt cx="897649" cy="353919"/>
            </a:xfrm>
          </p:grpSpPr>
          <p:sp>
            <p:nvSpPr>
              <p:cNvPr id="328" name="Freeform 327">
                <a:extLst>
                  <a:ext uri="{FF2B5EF4-FFF2-40B4-BE49-F238E27FC236}">
                    <a16:creationId xmlns:a16="http://schemas.microsoft.com/office/drawing/2014/main" id="{E939FD15-8AAB-2040-B15A-82A5312077C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a:extLst>
                  <a:ext uri="{FF2B5EF4-FFF2-40B4-BE49-F238E27FC236}">
                    <a16:creationId xmlns:a16="http://schemas.microsoft.com/office/drawing/2014/main" id="{4CEF3864-F6D0-4748-B241-5D20F1F4618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a:extLst>
                  <a:ext uri="{FF2B5EF4-FFF2-40B4-BE49-F238E27FC236}">
                    <a16:creationId xmlns:a16="http://schemas.microsoft.com/office/drawing/2014/main" id="{2067769B-1AC4-6144-B2B6-0F5E7F9575E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1" name="Freeform 330">
                <a:extLst>
                  <a:ext uri="{FF2B5EF4-FFF2-40B4-BE49-F238E27FC236}">
                    <a16:creationId xmlns:a16="http://schemas.microsoft.com/office/drawing/2014/main" id="{A069C59A-BBBE-4744-872F-D132ECB519A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a:extLst>
              <a:ext uri="{FF2B5EF4-FFF2-40B4-BE49-F238E27FC236}">
                <a16:creationId xmlns:a16="http://schemas.microsoft.com/office/drawing/2014/main" id="{C1A356A8-2504-814E-A2DE-E564D8802FDE}"/>
              </a:ext>
            </a:extLst>
          </p:cNvPr>
          <p:cNvGrpSpPr/>
          <p:nvPr/>
        </p:nvGrpSpPr>
        <p:grpSpPr>
          <a:xfrm>
            <a:off x="3882885" y="2411896"/>
            <a:ext cx="728870" cy="410817"/>
            <a:chOff x="7493876" y="2774731"/>
            <a:chExt cx="1481958" cy="894622"/>
          </a:xfrm>
          <a:effectLst>
            <a:outerShdw blurRad="50800" dist="38100" dir="18900000" algn="bl" rotWithShape="0">
              <a:prstClr val="black">
                <a:alpha val="40000"/>
              </a:prstClr>
            </a:outerShdw>
          </a:effectLst>
        </p:grpSpPr>
        <p:sp>
          <p:nvSpPr>
            <p:cNvPr id="333" name="Freeform 332">
              <a:extLst>
                <a:ext uri="{FF2B5EF4-FFF2-40B4-BE49-F238E27FC236}">
                  <a16:creationId xmlns:a16="http://schemas.microsoft.com/office/drawing/2014/main" id="{9C6FB5E6-48B8-8744-98B5-2E6227887CA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34" name="Oval 333">
              <a:extLst>
                <a:ext uri="{FF2B5EF4-FFF2-40B4-BE49-F238E27FC236}">
                  <a16:creationId xmlns:a16="http://schemas.microsoft.com/office/drawing/2014/main" id="{3AAAA7B0-2B9F-2043-9D13-B05031238FDD}"/>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35" name="Group 334">
              <a:extLst>
                <a:ext uri="{FF2B5EF4-FFF2-40B4-BE49-F238E27FC236}">
                  <a16:creationId xmlns:a16="http://schemas.microsoft.com/office/drawing/2014/main" id="{A3B779A6-781E-8643-ADF4-AE8E6B550A4E}"/>
                </a:ext>
              </a:extLst>
            </p:cNvPr>
            <p:cNvGrpSpPr/>
            <p:nvPr/>
          </p:nvGrpSpPr>
          <p:grpSpPr>
            <a:xfrm>
              <a:off x="7713663" y="2848339"/>
              <a:ext cx="1042107" cy="425543"/>
              <a:chOff x="7786941" y="2884917"/>
              <a:chExt cx="897649" cy="353919"/>
            </a:xfrm>
          </p:grpSpPr>
          <p:sp>
            <p:nvSpPr>
              <p:cNvPr id="336" name="Freeform 335">
                <a:extLst>
                  <a:ext uri="{FF2B5EF4-FFF2-40B4-BE49-F238E27FC236}">
                    <a16:creationId xmlns:a16="http://schemas.microsoft.com/office/drawing/2014/main" id="{C44F672B-8C14-F049-AA11-1EDEE67D2DB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a:extLst>
                  <a:ext uri="{FF2B5EF4-FFF2-40B4-BE49-F238E27FC236}">
                    <a16:creationId xmlns:a16="http://schemas.microsoft.com/office/drawing/2014/main" id="{A182D874-EC68-5549-AA31-DA7DAE90448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a:extLst>
                  <a:ext uri="{FF2B5EF4-FFF2-40B4-BE49-F238E27FC236}">
                    <a16:creationId xmlns:a16="http://schemas.microsoft.com/office/drawing/2014/main" id="{0910EAAF-C06C-F64B-860C-6D1C1680BB3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a:extLst>
                  <a:ext uri="{FF2B5EF4-FFF2-40B4-BE49-F238E27FC236}">
                    <a16:creationId xmlns:a16="http://schemas.microsoft.com/office/drawing/2014/main" id="{7BAE19D5-843D-C349-BC33-83E69DC2B9D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 name="Group 3">
            <a:extLst>
              <a:ext uri="{FF2B5EF4-FFF2-40B4-BE49-F238E27FC236}">
                <a16:creationId xmlns:a16="http://schemas.microsoft.com/office/drawing/2014/main" id="{E7B75379-DB27-554B-9DBE-69FBF7DF9531}"/>
              </a:ext>
            </a:extLst>
          </p:cNvPr>
          <p:cNvGrpSpPr/>
          <p:nvPr/>
        </p:nvGrpSpPr>
        <p:grpSpPr>
          <a:xfrm>
            <a:off x="3414532" y="2789499"/>
            <a:ext cx="3842795" cy="2465405"/>
            <a:chOff x="3414532" y="2693870"/>
            <a:chExt cx="3842795" cy="2595759"/>
          </a:xfrm>
        </p:grpSpPr>
        <p:sp>
          <p:nvSpPr>
            <p:cNvPr id="2" name="Freeform 1">
              <a:extLst>
                <a:ext uri="{FF2B5EF4-FFF2-40B4-BE49-F238E27FC236}">
                  <a16:creationId xmlns:a16="http://schemas.microsoft.com/office/drawing/2014/main" id="{613A01DD-904D-064B-8DE2-4E17062C74CD}"/>
                </a:ext>
              </a:extLst>
            </p:cNvPr>
            <p:cNvSpPr/>
            <p:nvPr/>
          </p:nvSpPr>
          <p:spPr>
            <a:xfrm>
              <a:off x="3414532" y="2693870"/>
              <a:ext cx="3842795" cy="2040239"/>
            </a:xfrm>
            <a:custGeom>
              <a:avLst/>
              <a:gdLst>
                <a:gd name="connsiteX0" fmla="*/ 0 w 3715473"/>
                <a:gd name="connsiteY0" fmla="*/ 0 h 1794076"/>
                <a:gd name="connsiteX1" fmla="*/ 625033 w 3715473"/>
                <a:gd name="connsiteY1" fmla="*/ 0 h 1794076"/>
                <a:gd name="connsiteX2" fmla="*/ 625033 w 3715473"/>
                <a:gd name="connsiteY2" fmla="*/ 1794076 h 1794076"/>
                <a:gd name="connsiteX3" fmla="*/ 3715473 w 3715473"/>
                <a:gd name="connsiteY3" fmla="*/ 1782501 h 1794076"/>
                <a:gd name="connsiteX0" fmla="*/ 0 w 3715473"/>
                <a:gd name="connsiteY0" fmla="*/ 0 h 1794076"/>
                <a:gd name="connsiteX1" fmla="*/ 625033 w 3715473"/>
                <a:gd name="connsiteY1" fmla="*/ 0 h 1794076"/>
                <a:gd name="connsiteX2" fmla="*/ 625033 w 3715473"/>
                <a:gd name="connsiteY2" fmla="*/ 1794076 h 1794076"/>
                <a:gd name="connsiteX3" fmla="*/ 3715473 w 3715473"/>
                <a:gd name="connsiteY3" fmla="*/ 1782501 h 1794076"/>
                <a:gd name="connsiteX0" fmla="*/ 0 w 3715473"/>
                <a:gd name="connsiteY0" fmla="*/ 0 h 1846891"/>
                <a:gd name="connsiteX1" fmla="*/ 625033 w 3715473"/>
                <a:gd name="connsiteY1" fmla="*/ 0 h 1846891"/>
                <a:gd name="connsiteX2" fmla="*/ 625033 w 3715473"/>
                <a:gd name="connsiteY2" fmla="*/ 1794076 h 1846891"/>
                <a:gd name="connsiteX3" fmla="*/ 3715473 w 3715473"/>
                <a:gd name="connsiteY3" fmla="*/ 1782501 h 1846891"/>
                <a:gd name="connsiteX0" fmla="*/ 0 w 3715473"/>
                <a:gd name="connsiteY0" fmla="*/ 132894 h 1979785"/>
                <a:gd name="connsiteX1" fmla="*/ 625033 w 3715473"/>
                <a:gd name="connsiteY1" fmla="*/ 132894 h 1979785"/>
                <a:gd name="connsiteX2" fmla="*/ 625033 w 3715473"/>
                <a:gd name="connsiteY2" fmla="*/ 1926970 h 1979785"/>
                <a:gd name="connsiteX3" fmla="*/ 3715473 w 3715473"/>
                <a:gd name="connsiteY3" fmla="*/ 1915395 h 1979785"/>
                <a:gd name="connsiteX0" fmla="*/ 0 w 3738623"/>
                <a:gd name="connsiteY0" fmla="*/ 132894 h 1998367"/>
                <a:gd name="connsiteX1" fmla="*/ 625033 w 3738623"/>
                <a:gd name="connsiteY1" fmla="*/ 132894 h 1998367"/>
                <a:gd name="connsiteX2" fmla="*/ 625033 w 3738623"/>
                <a:gd name="connsiteY2" fmla="*/ 1926970 h 1998367"/>
                <a:gd name="connsiteX3" fmla="*/ 3738623 w 3738623"/>
                <a:gd name="connsiteY3" fmla="*/ 1973268 h 1998367"/>
                <a:gd name="connsiteX0" fmla="*/ 0 w 3842795"/>
                <a:gd name="connsiteY0" fmla="*/ 57604 h 2050398"/>
                <a:gd name="connsiteX1" fmla="*/ 729205 w 3842795"/>
                <a:gd name="connsiteY1" fmla="*/ 184925 h 2050398"/>
                <a:gd name="connsiteX2" fmla="*/ 729205 w 3842795"/>
                <a:gd name="connsiteY2" fmla="*/ 1979001 h 2050398"/>
                <a:gd name="connsiteX3" fmla="*/ 3842795 w 3842795"/>
                <a:gd name="connsiteY3" fmla="*/ 2025299 h 2050398"/>
                <a:gd name="connsiteX0" fmla="*/ 0 w 3842795"/>
                <a:gd name="connsiteY0" fmla="*/ 4716 h 1997510"/>
                <a:gd name="connsiteX1" fmla="*/ 729205 w 3842795"/>
                <a:gd name="connsiteY1" fmla="*/ 132037 h 1997510"/>
                <a:gd name="connsiteX2" fmla="*/ 729205 w 3842795"/>
                <a:gd name="connsiteY2" fmla="*/ 1926113 h 1997510"/>
                <a:gd name="connsiteX3" fmla="*/ 3842795 w 3842795"/>
                <a:gd name="connsiteY3" fmla="*/ 1972411 h 1997510"/>
                <a:gd name="connsiteX0" fmla="*/ 0 w 3842795"/>
                <a:gd name="connsiteY0" fmla="*/ 0 h 1992794"/>
                <a:gd name="connsiteX1" fmla="*/ 729205 w 3842795"/>
                <a:gd name="connsiteY1" fmla="*/ 127321 h 1992794"/>
                <a:gd name="connsiteX2" fmla="*/ 729205 w 3842795"/>
                <a:gd name="connsiteY2" fmla="*/ 1921397 h 1992794"/>
                <a:gd name="connsiteX3" fmla="*/ 3842795 w 3842795"/>
                <a:gd name="connsiteY3" fmla="*/ 1967695 h 1992794"/>
                <a:gd name="connsiteX0" fmla="*/ 0 w 3842795"/>
                <a:gd name="connsiteY0" fmla="*/ 0 h 1992794"/>
                <a:gd name="connsiteX1" fmla="*/ 729205 w 3842795"/>
                <a:gd name="connsiteY1" fmla="*/ 127321 h 1992794"/>
                <a:gd name="connsiteX2" fmla="*/ 729205 w 3842795"/>
                <a:gd name="connsiteY2" fmla="*/ 1921397 h 1992794"/>
                <a:gd name="connsiteX3" fmla="*/ 3842795 w 3842795"/>
                <a:gd name="connsiteY3" fmla="*/ 1967695 h 1992794"/>
                <a:gd name="connsiteX0" fmla="*/ 0 w 3842795"/>
                <a:gd name="connsiteY0" fmla="*/ 0 h 2037207"/>
                <a:gd name="connsiteX1" fmla="*/ 729205 w 3842795"/>
                <a:gd name="connsiteY1" fmla="*/ 127321 h 2037207"/>
                <a:gd name="connsiteX2" fmla="*/ 729205 w 3842795"/>
                <a:gd name="connsiteY2" fmla="*/ 1921397 h 2037207"/>
                <a:gd name="connsiteX3" fmla="*/ 3842795 w 3842795"/>
                <a:gd name="connsiteY3" fmla="*/ 1967695 h 2037207"/>
                <a:gd name="connsiteX0" fmla="*/ 0 w 3842795"/>
                <a:gd name="connsiteY0" fmla="*/ 3032 h 2040239"/>
                <a:gd name="connsiteX1" fmla="*/ 658002 w 3842795"/>
                <a:gd name="connsiteY1" fmla="*/ 119110 h 2040239"/>
                <a:gd name="connsiteX2" fmla="*/ 729205 w 3842795"/>
                <a:gd name="connsiteY2" fmla="*/ 1924429 h 2040239"/>
                <a:gd name="connsiteX3" fmla="*/ 3842795 w 3842795"/>
                <a:gd name="connsiteY3" fmla="*/ 1970727 h 2040239"/>
              </a:gdLst>
              <a:ahLst/>
              <a:cxnLst>
                <a:cxn ang="0">
                  <a:pos x="connsiteX0" y="connsiteY0"/>
                </a:cxn>
                <a:cxn ang="0">
                  <a:pos x="connsiteX1" y="connsiteY1"/>
                </a:cxn>
                <a:cxn ang="0">
                  <a:pos x="connsiteX2" y="connsiteY2"/>
                </a:cxn>
                <a:cxn ang="0">
                  <a:pos x="connsiteX3" y="connsiteY3"/>
                </a:cxn>
              </a:cxnLst>
              <a:rect l="l" t="t" r="r" b="b"/>
              <a:pathLst>
                <a:path w="3842795" h="2040239">
                  <a:moveTo>
                    <a:pt x="0" y="3032"/>
                  </a:moveTo>
                  <a:cubicBezTo>
                    <a:pt x="381965" y="14606"/>
                    <a:pt x="571192" y="-50652"/>
                    <a:pt x="658002" y="119110"/>
                  </a:cubicBezTo>
                  <a:cubicBezTo>
                    <a:pt x="744812" y="288872"/>
                    <a:pt x="538223" y="1604196"/>
                    <a:pt x="729205" y="1924429"/>
                  </a:cubicBezTo>
                  <a:cubicBezTo>
                    <a:pt x="844952" y="2152065"/>
                    <a:pt x="2812648" y="1974585"/>
                    <a:pt x="3842795" y="1970727"/>
                  </a:cubicBezTo>
                </a:path>
              </a:pathLst>
            </a:custGeom>
            <a:noFill/>
            <a:ln w="73025">
              <a:solidFill>
                <a:srgbClr val="C0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Freeform 2">
              <a:extLst>
                <a:ext uri="{FF2B5EF4-FFF2-40B4-BE49-F238E27FC236}">
                  <a16:creationId xmlns:a16="http://schemas.microsoft.com/office/drawing/2014/main" id="{E60693DC-1998-254C-B9E5-C7A71AB73284}"/>
                </a:ext>
              </a:extLst>
            </p:cNvPr>
            <p:cNvSpPr/>
            <p:nvPr/>
          </p:nvSpPr>
          <p:spPr>
            <a:xfrm>
              <a:off x="5465338" y="4722802"/>
              <a:ext cx="823595" cy="566827"/>
            </a:xfrm>
            <a:custGeom>
              <a:avLst/>
              <a:gdLst>
                <a:gd name="connsiteX0" fmla="*/ 0 w 844952"/>
                <a:gd name="connsiteY0" fmla="*/ 0 h 555584"/>
                <a:gd name="connsiteX1" fmla="*/ 844952 w 844952"/>
                <a:gd name="connsiteY1" fmla="*/ 138896 h 555584"/>
                <a:gd name="connsiteX2" fmla="*/ 752355 w 844952"/>
                <a:gd name="connsiteY2" fmla="*/ 555584 h 555584"/>
                <a:gd name="connsiteX0" fmla="*/ 0 w 887733"/>
                <a:gd name="connsiteY0" fmla="*/ 0 h 555584"/>
                <a:gd name="connsiteX1" fmla="*/ 844952 w 887733"/>
                <a:gd name="connsiteY1" fmla="*/ 138896 h 555584"/>
                <a:gd name="connsiteX2" fmla="*/ 752355 w 887733"/>
                <a:gd name="connsiteY2" fmla="*/ 555584 h 555584"/>
                <a:gd name="connsiteX0" fmla="*/ 0 w 871696"/>
                <a:gd name="connsiteY0" fmla="*/ 0 h 570574"/>
                <a:gd name="connsiteX1" fmla="*/ 829962 w 871696"/>
                <a:gd name="connsiteY1" fmla="*/ 153886 h 570574"/>
                <a:gd name="connsiteX2" fmla="*/ 737365 w 871696"/>
                <a:gd name="connsiteY2" fmla="*/ 570574 h 570574"/>
                <a:gd name="connsiteX0" fmla="*/ 0 w 871696"/>
                <a:gd name="connsiteY0" fmla="*/ 0 h 555584"/>
                <a:gd name="connsiteX1" fmla="*/ 829962 w 871696"/>
                <a:gd name="connsiteY1" fmla="*/ 138896 h 555584"/>
                <a:gd name="connsiteX2" fmla="*/ 737365 w 871696"/>
                <a:gd name="connsiteY2" fmla="*/ 555584 h 555584"/>
                <a:gd name="connsiteX0" fmla="*/ 0 w 823595"/>
                <a:gd name="connsiteY0" fmla="*/ 0 h 566827"/>
                <a:gd name="connsiteX1" fmla="*/ 784991 w 823595"/>
                <a:gd name="connsiteY1" fmla="*/ 150139 h 566827"/>
                <a:gd name="connsiteX2" fmla="*/ 692394 w 823595"/>
                <a:gd name="connsiteY2" fmla="*/ 566827 h 566827"/>
              </a:gdLst>
              <a:ahLst/>
              <a:cxnLst>
                <a:cxn ang="0">
                  <a:pos x="connsiteX0" y="connsiteY0"/>
                </a:cxn>
                <a:cxn ang="0">
                  <a:pos x="connsiteX1" y="connsiteY1"/>
                </a:cxn>
                <a:cxn ang="0">
                  <a:pos x="connsiteX2" y="connsiteY2"/>
                </a:cxn>
              </a:cxnLst>
              <a:rect l="l" t="t" r="r" b="b"/>
              <a:pathLst>
                <a:path w="823595" h="566827">
                  <a:moveTo>
                    <a:pt x="0" y="0"/>
                  </a:moveTo>
                  <a:cubicBezTo>
                    <a:pt x="281651" y="46299"/>
                    <a:pt x="669592" y="55668"/>
                    <a:pt x="784991" y="150139"/>
                  </a:cubicBezTo>
                  <a:cubicBezTo>
                    <a:pt x="900390" y="244610"/>
                    <a:pt x="723260" y="427931"/>
                    <a:pt x="692394" y="566827"/>
                  </a:cubicBezTo>
                </a:path>
              </a:pathLst>
            </a:custGeom>
            <a:noFill/>
            <a:ln w="73025">
              <a:solidFill>
                <a:srgbClr val="C0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53" name="Group 152">
            <a:extLst>
              <a:ext uri="{FF2B5EF4-FFF2-40B4-BE49-F238E27FC236}">
                <a16:creationId xmlns:a16="http://schemas.microsoft.com/office/drawing/2014/main" id="{D5AF5DDD-B170-394F-8F48-6826EE1FF293}"/>
              </a:ext>
            </a:extLst>
          </p:cNvPr>
          <p:cNvGrpSpPr/>
          <p:nvPr/>
        </p:nvGrpSpPr>
        <p:grpSpPr>
          <a:xfrm>
            <a:off x="4311464" y="1958381"/>
            <a:ext cx="3143235" cy="3158697"/>
            <a:chOff x="4114093" y="2303316"/>
            <a:chExt cx="3143235" cy="3158697"/>
          </a:xfrm>
        </p:grpSpPr>
        <p:sp>
          <p:nvSpPr>
            <p:cNvPr id="154" name="Freeform 153">
              <a:extLst>
                <a:ext uri="{FF2B5EF4-FFF2-40B4-BE49-F238E27FC236}">
                  <a16:creationId xmlns:a16="http://schemas.microsoft.com/office/drawing/2014/main" id="{E0602368-B8A0-CD42-B92A-525C411F9FD0}"/>
                </a:ext>
              </a:extLst>
            </p:cNvPr>
            <p:cNvSpPr/>
            <p:nvPr/>
          </p:nvSpPr>
          <p:spPr>
            <a:xfrm>
              <a:off x="4114093" y="2303316"/>
              <a:ext cx="3143235" cy="2416160"/>
            </a:xfrm>
            <a:custGeom>
              <a:avLst/>
              <a:gdLst>
                <a:gd name="connsiteX0" fmla="*/ 0 w 3715473"/>
                <a:gd name="connsiteY0" fmla="*/ 0 h 1794076"/>
                <a:gd name="connsiteX1" fmla="*/ 625033 w 3715473"/>
                <a:gd name="connsiteY1" fmla="*/ 0 h 1794076"/>
                <a:gd name="connsiteX2" fmla="*/ 625033 w 3715473"/>
                <a:gd name="connsiteY2" fmla="*/ 1794076 h 1794076"/>
                <a:gd name="connsiteX3" fmla="*/ 3715473 w 3715473"/>
                <a:gd name="connsiteY3" fmla="*/ 1782501 h 1794076"/>
                <a:gd name="connsiteX0" fmla="*/ 0 w 3715473"/>
                <a:gd name="connsiteY0" fmla="*/ 0 h 1794076"/>
                <a:gd name="connsiteX1" fmla="*/ 625033 w 3715473"/>
                <a:gd name="connsiteY1" fmla="*/ 0 h 1794076"/>
                <a:gd name="connsiteX2" fmla="*/ 625033 w 3715473"/>
                <a:gd name="connsiteY2" fmla="*/ 1794076 h 1794076"/>
                <a:gd name="connsiteX3" fmla="*/ 3715473 w 3715473"/>
                <a:gd name="connsiteY3" fmla="*/ 1782501 h 1794076"/>
                <a:gd name="connsiteX0" fmla="*/ 0 w 3715473"/>
                <a:gd name="connsiteY0" fmla="*/ 0 h 1846891"/>
                <a:gd name="connsiteX1" fmla="*/ 625033 w 3715473"/>
                <a:gd name="connsiteY1" fmla="*/ 0 h 1846891"/>
                <a:gd name="connsiteX2" fmla="*/ 625033 w 3715473"/>
                <a:gd name="connsiteY2" fmla="*/ 1794076 h 1846891"/>
                <a:gd name="connsiteX3" fmla="*/ 3715473 w 3715473"/>
                <a:gd name="connsiteY3" fmla="*/ 1782501 h 1846891"/>
                <a:gd name="connsiteX0" fmla="*/ 0 w 3715473"/>
                <a:gd name="connsiteY0" fmla="*/ 132894 h 1979785"/>
                <a:gd name="connsiteX1" fmla="*/ 625033 w 3715473"/>
                <a:gd name="connsiteY1" fmla="*/ 132894 h 1979785"/>
                <a:gd name="connsiteX2" fmla="*/ 625033 w 3715473"/>
                <a:gd name="connsiteY2" fmla="*/ 1926970 h 1979785"/>
                <a:gd name="connsiteX3" fmla="*/ 3715473 w 3715473"/>
                <a:gd name="connsiteY3" fmla="*/ 1915395 h 1979785"/>
                <a:gd name="connsiteX0" fmla="*/ 0 w 3738623"/>
                <a:gd name="connsiteY0" fmla="*/ 132894 h 1998367"/>
                <a:gd name="connsiteX1" fmla="*/ 625033 w 3738623"/>
                <a:gd name="connsiteY1" fmla="*/ 132894 h 1998367"/>
                <a:gd name="connsiteX2" fmla="*/ 625033 w 3738623"/>
                <a:gd name="connsiteY2" fmla="*/ 1926970 h 1998367"/>
                <a:gd name="connsiteX3" fmla="*/ 3738623 w 3738623"/>
                <a:gd name="connsiteY3" fmla="*/ 1973268 h 1998367"/>
                <a:gd name="connsiteX0" fmla="*/ 0 w 3842795"/>
                <a:gd name="connsiteY0" fmla="*/ 57604 h 2050398"/>
                <a:gd name="connsiteX1" fmla="*/ 729205 w 3842795"/>
                <a:gd name="connsiteY1" fmla="*/ 184925 h 2050398"/>
                <a:gd name="connsiteX2" fmla="*/ 729205 w 3842795"/>
                <a:gd name="connsiteY2" fmla="*/ 1979001 h 2050398"/>
                <a:gd name="connsiteX3" fmla="*/ 3842795 w 3842795"/>
                <a:gd name="connsiteY3" fmla="*/ 2025299 h 2050398"/>
                <a:gd name="connsiteX0" fmla="*/ 0 w 3842795"/>
                <a:gd name="connsiteY0" fmla="*/ 4716 h 1997510"/>
                <a:gd name="connsiteX1" fmla="*/ 729205 w 3842795"/>
                <a:gd name="connsiteY1" fmla="*/ 132037 h 1997510"/>
                <a:gd name="connsiteX2" fmla="*/ 729205 w 3842795"/>
                <a:gd name="connsiteY2" fmla="*/ 1926113 h 1997510"/>
                <a:gd name="connsiteX3" fmla="*/ 3842795 w 3842795"/>
                <a:gd name="connsiteY3" fmla="*/ 1972411 h 1997510"/>
                <a:gd name="connsiteX0" fmla="*/ 0 w 3842795"/>
                <a:gd name="connsiteY0" fmla="*/ 0 h 1992794"/>
                <a:gd name="connsiteX1" fmla="*/ 729205 w 3842795"/>
                <a:gd name="connsiteY1" fmla="*/ 127321 h 1992794"/>
                <a:gd name="connsiteX2" fmla="*/ 729205 w 3842795"/>
                <a:gd name="connsiteY2" fmla="*/ 1921397 h 1992794"/>
                <a:gd name="connsiteX3" fmla="*/ 3842795 w 3842795"/>
                <a:gd name="connsiteY3" fmla="*/ 1967695 h 1992794"/>
                <a:gd name="connsiteX0" fmla="*/ 0 w 3842795"/>
                <a:gd name="connsiteY0" fmla="*/ 0 h 1992794"/>
                <a:gd name="connsiteX1" fmla="*/ 729205 w 3842795"/>
                <a:gd name="connsiteY1" fmla="*/ 127321 h 1992794"/>
                <a:gd name="connsiteX2" fmla="*/ 729205 w 3842795"/>
                <a:gd name="connsiteY2" fmla="*/ 1921397 h 1992794"/>
                <a:gd name="connsiteX3" fmla="*/ 3842795 w 3842795"/>
                <a:gd name="connsiteY3" fmla="*/ 1967695 h 1992794"/>
                <a:gd name="connsiteX0" fmla="*/ 0 w 3842795"/>
                <a:gd name="connsiteY0" fmla="*/ 0 h 2037207"/>
                <a:gd name="connsiteX1" fmla="*/ 729205 w 3842795"/>
                <a:gd name="connsiteY1" fmla="*/ 127321 h 2037207"/>
                <a:gd name="connsiteX2" fmla="*/ 729205 w 3842795"/>
                <a:gd name="connsiteY2" fmla="*/ 1921397 h 2037207"/>
                <a:gd name="connsiteX3" fmla="*/ 3842795 w 3842795"/>
                <a:gd name="connsiteY3" fmla="*/ 1967695 h 2037207"/>
                <a:gd name="connsiteX0" fmla="*/ 68584 w 3182174"/>
                <a:gd name="connsiteY0" fmla="*/ 0 h 1909886"/>
                <a:gd name="connsiteX1" fmla="*/ 68584 w 3182174"/>
                <a:gd name="connsiteY1" fmla="*/ 1794076 h 1909886"/>
                <a:gd name="connsiteX2" fmla="*/ 3182174 w 3182174"/>
                <a:gd name="connsiteY2" fmla="*/ 1840374 h 1909886"/>
                <a:gd name="connsiteX0" fmla="*/ 71679 w 3181522"/>
                <a:gd name="connsiteY0" fmla="*/ 0 h 2430794"/>
                <a:gd name="connsiteX1" fmla="*/ 67932 w 3181522"/>
                <a:gd name="connsiteY1" fmla="*/ 2314984 h 2430794"/>
                <a:gd name="connsiteX2" fmla="*/ 3181522 w 3181522"/>
                <a:gd name="connsiteY2" fmla="*/ 2361282 h 2430794"/>
                <a:gd name="connsiteX0" fmla="*/ 92641 w 3202484"/>
                <a:gd name="connsiteY0" fmla="*/ 0 h 2430794"/>
                <a:gd name="connsiteX1" fmla="*/ 88894 w 3202484"/>
                <a:gd name="connsiteY1" fmla="*/ 2314984 h 2430794"/>
                <a:gd name="connsiteX2" fmla="*/ 3202484 w 3202484"/>
                <a:gd name="connsiteY2" fmla="*/ 2361282 h 2430794"/>
                <a:gd name="connsiteX0" fmla="*/ 88354 w 3198197"/>
                <a:gd name="connsiteY0" fmla="*/ 0 h 2430794"/>
                <a:gd name="connsiteX1" fmla="*/ 84607 w 3198197"/>
                <a:gd name="connsiteY1" fmla="*/ 2314984 h 2430794"/>
                <a:gd name="connsiteX2" fmla="*/ 3198197 w 3198197"/>
                <a:gd name="connsiteY2" fmla="*/ 2361282 h 2430794"/>
                <a:gd name="connsiteX0" fmla="*/ 18407 w 3128250"/>
                <a:gd name="connsiteY0" fmla="*/ 0 h 2430794"/>
                <a:gd name="connsiteX1" fmla="*/ 14660 w 3128250"/>
                <a:gd name="connsiteY1" fmla="*/ 2314984 h 2430794"/>
                <a:gd name="connsiteX2" fmla="*/ 3128250 w 3128250"/>
                <a:gd name="connsiteY2" fmla="*/ 2361282 h 2430794"/>
                <a:gd name="connsiteX0" fmla="*/ 33392 w 3143235"/>
                <a:gd name="connsiteY0" fmla="*/ 0 h 2430794"/>
                <a:gd name="connsiteX1" fmla="*/ 29645 w 3143235"/>
                <a:gd name="connsiteY1" fmla="*/ 2314984 h 2430794"/>
                <a:gd name="connsiteX2" fmla="*/ 3143235 w 3143235"/>
                <a:gd name="connsiteY2" fmla="*/ 2361282 h 2430794"/>
                <a:gd name="connsiteX0" fmla="*/ 33392 w 3143235"/>
                <a:gd name="connsiteY0" fmla="*/ 0 h 2416160"/>
                <a:gd name="connsiteX1" fmla="*/ 29645 w 3143235"/>
                <a:gd name="connsiteY1" fmla="*/ 2314984 h 2416160"/>
                <a:gd name="connsiteX2" fmla="*/ 3143235 w 3143235"/>
                <a:gd name="connsiteY2" fmla="*/ 2361282 h 2416160"/>
              </a:gdLst>
              <a:ahLst/>
              <a:cxnLst>
                <a:cxn ang="0">
                  <a:pos x="connsiteX0" y="connsiteY0"/>
                </a:cxn>
                <a:cxn ang="0">
                  <a:pos x="connsiteX1" y="connsiteY1"/>
                </a:cxn>
                <a:cxn ang="0">
                  <a:pos x="connsiteX2" y="connsiteY2"/>
                </a:cxn>
              </a:cxnLst>
              <a:rect l="l" t="t" r="r" b="b"/>
              <a:pathLst>
                <a:path w="3143235" h="2416160">
                  <a:moveTo>
                    <a:pt x="33392" y="0"/>
                  </a:moveTo>
                  <a:cubicBezTo>
                    <a:pt x="30261" y="244713"/>
                    <a:pt x="-37668" y="2215855"/>
                    <a:pt x="29645" y="2314984"/>
                  </a:cubicBezTo>
                  <a:cubicBezTo>
                    <a:pt x="175372" y="2508892"/>
                    <a:pt x="2113088" y="2365140"/>
                    <a:pt x="3143235" y="2361282"/>
                  </a:cubicBezTo>
                </a:path>
              </a:pathLst>
            </a:custGeom>
            <a:noFill/>
            <a:ln w="73025">
              <a:solidFill>
                <a:srgbClr val="C0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5" name="Freeform 154">
              <a:extLst>
                <a:ext uri="{FF2B5EF4-FFF2-40B4-BE49-F238E27FC236}">
                  <a16:creationId xmlns:a16="http://schemas.microsoft.com/office/drawing/2014/main" id="{9FF9A32E-928F-F942-9F0C-5672DDB128E8}"/>
                </a:ext>
              </a:extLst>
            </p:cNvPr>
            <p:cNvSpPr/>
            <p:nvPr/>
          </p:nvSpPr>
          <p:spPr>
            <a:xfrm>
              <a:off x="4906955" y="4715304"/>
              <a:ext cx="814542" cy="746709"/>
            </a:xfrm>
            <a:custGeom>
              <a:avLst/>
              <a:gdLst>
                <a:gd name="connsiteX0" fmla="*/ 0 w 844952"/>
                <a:gd name="connsiteY0" fmla="*/ 0 h 555584"/>
                <a:gd name="connsiteX1" fmla="*/ 844952 w 844952"/>
                <a:gd name="connsiteY1" fmla="*/ 138896 h 555584"/>
                <a:gd name="connsiteX2" fmla="*/ 752355 w 844952"/>
                <a:gd name="connsiteY2" fmla="*/ 555584 h 555584"/>
                <a:gd name="connsiteX0" fmla="*/ 0 w 887733"/>
                <a:gd name="connsiteY0" fmla="*/ 0 h 555584"/>
                <a:gd name="connsiteX1" fmla="*/ 844952 w 887733"/>
                <a:gd name="connsiteY1" fmla="*/ 138896 h 555584"/>
                <a:gd name="connsiteX2" fmla="*/ 752355 w 887733"/>
                <a:gd name="connsiteY2" fmla="*/ 555584 h 555584"/>
                <a:gd name="connsiteX0" fmla="*/ 0 w 871696"/>
                <a:gd name="connsiteY0" fmla="*/ 0 h 570574"/>
                <a:gd name="connsiteX1" fmla="*/ 829962 w 871696"/>
                <a:gd name="connsiteY1" fmla="*/ 153886 h 570574"/>
                <a:gd name="connsiteX2" fmla="*/ 737365 w 871696"/>
                <a:gd name="connsiteY2" fmla="*/ 570574 h 570574"/>
                <a:gd name="connsiteX0" fmla="*/ 0 w 871696"/>
                <a:gd name="connsiteY0" fmla="*/ 0 h 555584"/>
                <a:gd name="connsiteX1" fmla="*/ 829962 w 871696"/>
                <a:gd name="connsiteY1" fmla="*/ 138896 h 555584"/>
                <a:gd name="connsiteX2" fmla="*/ 737365 w 871696"/>
                <a:gd name="connsiteY2" fmla="*/ 555584 h 555584"/>
                <a:gd name="connsiteX0" fmla="*/ 0 w 823595"/>
                <a:gd name="connsiteY0" fmla="*/ 0 h 566827"/>
                <a:gd name="connsiteX1" fmla="*/ 784991 w 823595"/>
                <a:gd name="connsiteY1" fmla="*/ 150139 h 566827"/>
                <a:gd name="connsiteX2" fmla="*/ 692394 w 823595"/>
                <a:gd name="connsiteY2" fmla="*/ 566827 h 566827"/>
                <a:gd name="connsiteX0" fmla="*/ 0 w 811579"/>
                <a:gd name="connsiteY0" fmla="*/ 0 h 746709"/>
                <a:gd name="connsiteX1" fmla="*/ 784991 w 811579"/>
                <a:gd name="connsiteY1" fmla="*/ 150139 h 746709"/>
                <a:gd name="connsiteX2" fmla="*/ 624939 w 811579"/>
                <a:gd name="connsiteY2" fmla="*/ 746709 h 746709"/>
                <a:gd name="connsiteX0" fmla="*/ 0 w 814542"/>
                <a:gd name="connsiteY0" fmla="*/ 0 h 746709"/>
                <a:gd name="connsiteX1" fmla="*/ 784991 w 814542"/>
                <a:gd name="connsiteY1" fmla="*/ 150139 h 746709"/>
                <a:gd name="connsiteX2" fmla="*/ 624939 w 814542"/>
                <a:gd name="connsiteY2" fmla="*/ 746709 h 746709"/>
              </a:gdLst>
              <a:ahLst/>
              <a:cxnLst>
                <a:cxn ang="0">
                  <a:pos x="connsiteX0" y="connsiteY0"/>
                </a:cxn>
                <a:cxn ang="0">
                  <a:pos x="connsiteX1" y="connsiteY1"/>
                </a:cxn>
                <a:cxn ang="0">
                  <a:pos x="connsiteX2" y="connsiteY2"/>
                </a:cxn>
              </a:cxnLst>
              <a:rect l="l" t="t" r="r" b="b"/>
              <a:pathLst>
                <a:path w="814542" h="746709">
                  <a:moveTo>
                    <a:pt x="0" y="0"/>
                  </a:moveTo>
                  <a:cubicBezTo>
                    <a:pt x="281651" y="46299"/>
                    <a:pt x="680835" y="25688"/>
                    <a:pt x="784991" y="150139"/>
                  </a:cubicBezTo>
                  <a:cubicBezTo>
                    <a:pt x="889147" y="274590"/>
                    <a:pt x="689533" y="604065"/>
                    <a:pt x="624939" y="746709"/>
                  </a:cubicBezTo>
                </a:path>
              </a:pathLst>
            </a:custGeom>
            <a:noFill/>
            <a:ln w="73025">
              <a:solidFill>
                <a:srgbClr val="C0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23" name="Slide Number Placeholder 3">
            <a:extLst>
              <a:ext uri="{FF2B5EF4-FFF2-40B4-BE49-F238E27FC236}">
                <a16:creationId xmlns:a16="http://schemas.microsoft.com/office/drawing/2014/main" id="{827DEB79-C6BC-CE43-A606-33289E838611}"/>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87</a:t>
            </a:fld>
            <a:endParaRPr lang="en-US" dirty="0"/>
          </a:p>
        </p:txBody>
      </p:sp>
    </p:spTree>
    <p:extLst>
      <p:ext uri="{BB962C8B-B14F-4D97-AF65-F5344CB8AC3E}">
        <p14:creationId xmlns:p14="http://schemas.microsoft.com/office/powerpoint/2010/main" val="3136475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15"/>
                                        </p:tgtEl>
                                        <p:attrNameLst>
                                          <p:attrName>style.visibility</p:attrName>
                                        </p:attrNameLst>
                                      </p:cBhvr>
                                      <p:to>
                                        <p:strVal val="visible"/>
                                      </p:to>
                                    </p:set>
                                    <p:animEffect transition="in" filter="dissolve">
                                      <p:cBhvr>
                                        <p:cTn id="7" dur="500"/>
                                        <p:tgtEl>
                                          <p:spTgt spid="3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153"/>
                                        </p:tgtEl>
                                        <p:attrNameLst>
                                          <p:attrName>style.visibility</p:attrName>
                                        </p:attrNameLst>
                                      </p:cBhvr>
                                      <p:to>
                                        <p:strVal val="visible"/>
                                      </p:to>
                                    </p:set>
                                    <p:animEffect transition="in" filter="wipe(up)">
                                      <p:cBhvr>
                                        <p:cTn id="16"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5"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OpenFlow example</a:t>
            </a:r>
          </a:p>
        </p:txBody>
      </p:sp>
      <p:grpSp>
        <p:nvGrpSpPr>
          <p:cNvPr id="164" name="Group 163">
            <a:extLst>
              <a:ext uri="{FF2B5EF4-FFF2-40B4-BE49-F238E27FC236}">
                <a16:creationId xmlns:a16="http://schemas.microsoft.com/office/drawing/2014/main" id="{813B4B83-D366-B94A-8C94-49B980456E78}"/>
              </a:ext>
            </a:extLst>
          </p:cNvPr>
          <p:cNvGrpSpPr>
            <a:grpSpLocks/>
          </p:cNvGrpSpPr>
          <p:nvPr/>
        </p:nvGrpSpPr>
        <p:grpSpPr bwMode="auto">
          <a:xfrm>
            <a:off x="1022483" y="1382918"/>
            <a:ext cx="2997200" cy="1262063"/>
            <a:chOff x="637575" y="1263648"/>
            <a:chExt cx="2998252" cy="1261939"/>
          </a:xfrm>
        </p:grpSpPr>
        <p:sp>
          <p:nvSpPr>
            <p:cNvPr id="165" name="Freeform 164">
              <a:extLst>
                <a:ext uri="{FF2B5EF4-FFF2-40B4-BE49-F238E27FC236}">
                  <a16:creationId xmlns:a16="http://schemas.microsoft.com/office/drawing/2014/main" id="{ACD02010-E599-EB48-B3B6-DCDB11306619}"/>
                </a:ext>
              </a:extLst>
            </p:cNvPr>
            <p:cNvSpPr/>
            <p:nvPr/>
          </p:nvSpPr>
          <p:spPr>
            <a:xfrm flipV="1">
              <a:off x="678864" y="2160498"/>
              <a:ext cx="2956963" cy="365089"/>
            </a:xfrm>
            <a:custGeom>
              <a:avLst/>
              <a:gdLst>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30500 w 3026833"/>
                <a:gd name="connsiteY4" fmla="*/ 825500 h 846667"/>
                <a:gd name="connsiteX5" fmla="*/ 0 w 3026833"/>
                <a:gd name="connsiteY5" fmla="*/ 846667 h 846667"/>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44304 w 3026833"/>
                <a:gd name="connsiteY4" fmla="*/ 839304 h 846667"/>
                <a:gd name="connsiteX5" fmla="*/ 0 w 3026833"/>
                <a:gd name="connsiteY5" fmla="*/ 846667 h 846667"/>
                <a:gd name="connsiteX0" fmla="*/ 0 w 3042275"/>
                <a:gd name="connsiteY0" fmla="*/ 848898 h 848898"/>
                <a:gd name="connsiteX1" fmla="*/ 2222500 w 3042275"/>
                <a:gd name="connsiteY1" fmla="*/ 616064 h 848898"/>
                <a:gd name="connsiteX2" fmla="*/ 3026833 w 3042275"/>
                <a:gd name="connsiteY2" fmla="*/ 2231 h 848898"/>
                <a:gd name="connsiteX3" fmla="*/ 2751667 w 3042275"/>
                <a:gd name="connsiteY3" fmla="*/ 425564 h 848898"/>
                <a:gd name="connsiteX4" fmla="*/ 2744304 w 3042275"/>
                <a:gd name="connsiteY4" fmla="*/ 841535 h 848898"/>
                <a:gd name="connsiteX5" fmla="*/ 0 w 3042275"/>
                <a:gd name="connsiteY5" fmla="*/ 848898 h 848898"/>
                <a:gd name="connsiteX0" fmla="*/ 0 w 3042275"/>
                <a:gd name="connsiteY0" fmla="*/ 848898 h 848898"/>
                <a:gd name="connsiteX1" fmla="*/ 2222500 w 3042275"/>
                <a:gd name="connsiteY1" fmla="*/ 616064 h 848898"/>
                <a:gd name="connsiteX2" fmla="*/ 3026833 w 3042275"/>
                <a:gd name="connsiteY2" fmla="*/ 2231 h 848898"/>
                <a:gd name="connsiteX3" fmla="*/ 2751667 w 3042275"/>
                <a:gd name="connsiteY3" fmla="*/ 425564 h 848898"/>
                <a:gd name="connsiteX4" fmla="*/ 2744304 w 3042275"/>
                <a:gd name="connsiteY4" fmla="*/ 841535 h 848898"/>
                <a:gd name="connsiteX5" fmla="*/ 0 w 3042275"/>
                <a:gd name="connsiteY5" fmla="*/ 848898 h 848898"/>
                <a:gd name="connsiteX0" fmla="*/ 3038 w 3045313"/>
                <a:gd name="connsiteY0" fmla="*/ 848898 h 848898"/>
                <a:gd name="connsiteX1" fmla="*/ 2225538 w 3045313"/>
                <a:gd name="connsiteY1" fmla="*/ 616064 h 848898"/>
                <a:gd name="connsiteX2" fmla="*/ 3029871 w 3045313"/>
                <a:gd name="connsiteY2" fmla="*/ 2231 h 848898"/>
                <a:gd name="connsiteX3" fmla="*/ 2754705 w 3045313"/>
                <a:gd name="connsiteY3" fmla="*/ 425564 h 848898"/>
                <a:gd name="connsiteX4" fmla="*/ 2747342 w 3045313"/>
                <a:gd name="connsiteY4" fmla="*/ 841535 h 848898"/>
                <a:gd name="connsiteX5" fmla="*/ 3038 w 3045313"/>
                <a:gd name="connsiteY5" fmla="*/ 848898 h 848898"/>
                <a:gd name="connsiteX0" fmla="*/ 2799 w 3045074"/>
                <a:gd name="connsiteY0" fmla="*/ 848898 h 848898"/>
                <a:gd name="connsiteX1" fmla="*/ 2225299 w 3045074"/>
                <a:gd name="connsiteY1" fmla="*/ 616064 h 848898"/>
                <a:gd name="connsiteX2" fmla="*/ 3029632 w 3045074"/>
                <a:gd name="connsiteY2" fmla="*/ 2231 h 848898"/>
                <a:gd name="connsiteX3" fmla="*/ 2754466 w 3045074"/>
                <a:gd name="connsiteY3" fmla="*/ 425564 h 848898"/>
                <a:gd name="connsiteX4" fmla="*/ 2747103 w 3045074"/>
                <a:gd name="connsiteY4" fmla="*/ 841535 h 848898"/>
                <a:gd name="connsiteX5" fmla="*/ 2799 w 3045074"/>
                <a:gd name="connsiteY5" fmla="*/ 848898 h 848898"/>
                <a:gd name="connsiteX0" fmla="*/ 2799 w 3045074"/>
                <a:gd name="connsiteY0" fmla="*/ 848898 h 848898"/>
                <a:gd name="connsiteX1" fmla="*/ 2225299 w 3045074"/>
                <a:gd name="connsiteY1" fmla="*/ 616064 h 848898"/>
                <a:gd name="connsiteX2" fmla="*/ 3029632 w 3045074"/>
                <a:gd name="connsiteY2" fmla="*/ 2231 h 848898"/>
                <a:gd name="connsiteX3" fmla="*/ 2754466 w 3045074"/>
                <a:gd name="connsiteY3" fmla="*/ 425564 h 848898"/>
                <a:gd name="connsiteX4" fmla="*/ 2747103 w 3045074"/>
                <a:gd name="connsiteY4" fmla="*/ 841535 h 848898"/>
                <a:gd name="connsiteX5" fmla="*/ 2799 w 3045074"/>
                <a:gd name="connsiteY5" fmla="*/ 848898 h 848898"/>
                <a:gd name="connsiteX0" fmla="*/ 3018 w 2975668"/>
                <a:gd name="connsiteY0" fmla="*/ 443744 h 443744"/>
                <a:gd name="connsiteX1" fmla="*/ 2225518 w 2975668"/>
                <a:gd name="connsiteY1" fmla="*/ 210910 h 443744"/>
                <a:gd name="connsiteX2" fmla="*/ 2957279 w 2975668"/>
                <a:gd name="connsiteY2" fmla="*/ 79158 h 443744"/>
                <a:gd name="connsiteX3" fmla="*/ 2754685 w 2975668"/>
                <a:gd name="connsiteY3" fmla="*/ 20410 h 443744"/>
                <a:gd name="connsiteX4" fmla="*/ 2747322 w 2975668"/>
                <a:gd name="connsiteY4" fmla="*/ 436381 h 443744"/>
                <a:gd name="connsiteX5" fmla="*/ 3018 w 2975668"/>
                <a:gd name="connsiteY5" fmla="*/ 443744 h 443744"/>
                <a:gd name="connsiteX0" fmla="*/ 3018 w 2957279"/>
                <a:gd name="connsiteY0" fmla="*/ 454405 h 454405"/>
                <a:gd name="connsiteX1" fmla="*/ 2225518 w 2957279"/>
                <a:gd name="connsiteY1" fmla="*/ 221571 h 454405"/>
                <a:gd name="connsiteX2" fmla="*/ 2957279 w 2957279"/>
                <a:gd name="connsiteY2" fmla="*/ 89819 h 454405"/>
                <a:gd name="connsiteX3" fmla="*/ 2754685 w 2957279"/>
                <a:gd name="connsiteY3" fmla="*/ 31071 h 454405"/>
                <a:gd name="connsiteX4" fmla="*/ 2747322 w 2957279"/>
                <a:gd name="connsiteY4" fmla="*/ 447042 h 454405"/>
                <a:gd name="connsiteX5" fmla="*/ 3018 w 2957279"/>
                <a:gd name="connsiteY5" fmla="*/ 454405 h 454405"/>
                <a:gd name="connsiteX0" fmla="*/ 3018 w 2957279"/>
                <a:gd name="connsiteY0" fmla="*/ 496161 h 496161"/>
                <a:gd name="connsiteX1" fmla="*/ 2225518 w 2957279"/>
                <a:gd name="connsiteY1" fmla="*/ 263327 h 496161"/>
                <a:gd name="connsiteX2" fmla="*/ 2957279 w 2957279"/>
                <a:gd name="connsiteY2" fmla="*/ 131575 h 496161"/>
                <a:gd name="connsiteX3" fmla="*/ 2754685 w 2957279"/>
                <a:gd name="connsiteY3" fmla="*/ 72827 h 496161"/>
                <a:gd name="connsiteX4" fmla="*/ 2747322 w 2957279"/>
                <a:gd name="connsiteY4" fmla="*/ 488798 h 496161"/>
                <a:gd name="connsiteX5" fmla="*/ 3018 w 2957279"/>
                <a:gd name="connsiteY5" fmla="*/ 496161 h 496161"/>
                <a:gd name="connsiteX0" fmla="*/ 3018 w 2957279"/>
                <a:gd name="connsiteY0" fmla="*/ 496161 h 496161"/>
                <a:gd name="connsiteX1" fmla="*/ 2225518 w 2957279"/>
                <a:gd name="connsiteY1" fmla="*/ 263327 h 496161"/>
                <a:gd name="connsiteX2" fmla="*/ 2957279 w 2957279"/>
                <a:gd name="connsiteY2" fmla="*/ 131575 h 496161"/>
                <a:gd name="connsiteX3" fmla="*/ 2780603 w 2957279"/>
                <a:gd name="connsiteY3" fmla="*/ 269807 h 496161"/>
                <a:gd name="connsiteX4" fmla="*/ 2747322 w 2957279"/>
                <a:gd name="connsiteY4" fmla="*/ 488798 h 496161"/>
                <a:gd name="connsiteX5" fmla="*/ 3018 w 2957279"/>
                <a:gd name="connsiteY5" fmla="*/ 496161 h 496161"/>
                <a:gd name="connsiteX0" fmla="*/ 3018 w 2957279"/>
                <a:gd name="connsiteY0" fmla="*/ 496161 h 496161"/>
                <a:gd name="connsiteX1" fmla="*/ 2225518 w 2957279"/>
                <a:gd name="connsiteY1" fmla="*/ 263327 h 496161"/>
                <a:gd name="connsiteX2" fmla="*/ 2957279 w 2957279"/>
                <a:gd name="connsiteY2" fmla="*/ 131575 h 496161"/>
                <a:gd name="connsiteX3" fmla="*/ 2780603 w 2957279"/>
                <a:gd name="connsiteY3" fmla="*/ 269807 h 496161"/>
                <a:gd name="connsiteX4" fmla="*/ 2747322 w 2957279"/>
                <a:gd name="connsiteY4" fmla="*/ 488798 h 496161"/>
                <a:gd name="connsiteX5" fmla="*/ 3018 w 2957279"/>
                <a:gd name="connsiteY5" fmla="*/ 496161 h 496161"/>
                <a:gd name="connsiteX0" fmla="*/ 3018 w 2957279"/>
                <a:gd name="connsiteY0" fmla="*/ 364586 h 364586"/>
                <a:gd name="connsiteX1" fmla="*/ 2225518 w 2957279"/>
                <a:gd name="connsiteY1" fmla="*/ 131752 h 364586"/>
                <a:gd name="connsiteX2" fmla="*/ 2957279 w 2957279"/>
                <a:gd name="connsiteY2" fmla="*/ 0 h 364586"/>
                <a:gd name="connsiteX3" fmla="*/ 2780603 w 2957279"/>
                <a:gd name="connsiteY3" fmla="*/ 138232 h 364586"/>
                <a:gd name="connsiteX4" fmla="*/ 2747322 w 2957279"/>
                <a:gd name="connsiteY4" fmla="*/ 357223 h 364586"/>
                <a:gd name="connsiteX5" fmla="*/ 3018 w 2957279"/>
                <a:gd name="connsiteY5" fmla="*/ 364586 h 364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57279" h="364586">
                  <a:moveTo>
                    <a:pt x="3018" y="364586"/>
                  </a:moveTo>
                  <a:cubicBezTo>
                    <a:pt x="-83949" y="327008"/>
                    <a:pt x="1733141" y="192516"/>
                    <a:pt x="2225518" y="131752"/>
                  </a:cubicBezTo>
                  <a:cubicBezTo>
                    <a:pt x="2717895" y="70988"/>
                    <a:pt x="2402554" y="114689"/>
                    <a:pt x="2957279" y="0"/>
                  </a:cubicBezTo>
                  <a:cubicBezTo>
                    <a:pt x="2832942" y="71922"/>
                    <a:pt x="2815596" y="78695"/>
                    <a:pt x="2780603" y="138232"/>
                  </a:cubicBezTo>
                  <a:cubicBezTo>
                    <a:pt x="2745610" y="197769"/>
                    <a:pt x="2727394" y="213043"/>
                    <a:pt x="2747322" y="357223"/>
                  </a:cubicBezTo>
                  <a:lnTo>
                    <a:pt x="3018" y="364586"/>
                  </a:lnTo>
                  <a:close/>
                </a:path>
              </a:pathLst>
            </a:custGeom>
            <a:gradFill flip="none" rotWithShape="1">
              <a:gsLst>
                <a:gs pos="0">
                  <a:srgbClr val="FFFFFF"/>
                </a:gs>
                <a:gs pos="100000">
                  <a:srgbClr val="FFFFFF">
                    <a:lumMod val="75000"/>
                  </a:srgbClr>
                </a:gs>
              </a:gsLst>
              <a:lin ang="5400000" scaled="0"/>
              <a:tileRect/>
            </a:gradFill>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ＭＳ Ｐゴシック" charset="0"/>
              </a:endParaRPr>
            </a:p>
          </p:txBody>
        </p:sp>
        <p:grpSp>
          <p:nvGrpSpPr>
            <p:cNvPr id="166" name="Group 188">
              <a:extLst>
                <a:ext uri="{FF2B5EF4-FFF2-40B4-BE49-F238E27FC236}">
                  <a16:creationId xmlns:a16="http://schemas.microsoft.com/office/drawing/2014/main" id="{7169F7BD-A4EF-8644-A9EF-A93FF9BE128E}"/>
                </a:ext>
              </a:extLst>
            </p:cNvPr>
            <p:cNvGrpSpPr>
              <a:grpSpLocks/>
            </p:cNvGrpSpPr>
            <p:nvPr/>
          </p:nvGrpSpPr>
          <p:grpSpPr bwMode="auto">
            <a:xfrm>
              <a:off x="637575" y="1263648"/>
              <a:ext cx="2833213" cy="916517"/>
              <a:chOff x="-994833" y="4042832"/>
              <a:chExt cx="2833213" cy="916517"/>
            </a:xfrm>
          </p:grpSpPr>
          <p:sp>
            <p:nvSpPr>
              <p:cNvPr id="167" name="Rectangle 166">
                <a:extLst>
                  <a:ext uri="{FF2B5EF4-FFF2-40B4-BE49-F238E27FC236}">
                    <a16:creationId xmlns:a16="http://schemas.microsoft.com/office/drawing/2014/main" id="{6364FE24-1DE6-C74F-90F6-CFF0084730F0}"/>
                  </a:ext>
                </a:extLst>
              </p:cNvPr>
              <p:cNvSpPr/>
              <p:nvPr/>
            </p:nvSpPr>
            <p:spPr bwMode="auto">
              <a:xfrm>
                <a:off x="-977364" y="4042832"/>
                <a:ext cx="2775924" cy="915898"/>
              </a:xfrm>
              <a:prstGeom prst="rect">
                <a:avLst/>
              </a:prstGeom>
              <a:solidFill>
                <a:schemeClr val="bg1">
                  <a:lumMod val="95000"/>
                </a:schemeClr>
              </a:solidFill>
              <a:ln w="9525" cap="flat" cmpd="sng" algn="ctr">
                <a:solidFill>
                  <a:schemeClr val="tx1"/>
                </a:solidFill>
                <a:prstDash val="solid"/>
                <a:round/>
                <a:headEnd type="none" w="med" len="med"/>
                <a:tailEnd type="none" w="med" len="med"/>
              </a:ln>
              <a:effectLst>
                <a:outerShdw blurRad="50800" dist="38100" dir="18900000" algn="bl" rotWithShape="0">
                  <a:prstClr val="black">
                    <a:alpha val="40000"/>
                  </a:prstClr>
                </a:outerShdw>
              </a:effec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charset="0"/>
                  <a:ea typeface="ＭＳ Ｐゴシック" charset="0"/>
                  <a:cs typeface="ＭＳ Ｐゴシック" charset="0"/>
                </a:endParaRPr>
              </a:p>
            </p:txBody>
          </p:sp>
          <p:sp>
            <p:nvSpPr>
              <p:cNvPr id="168" name="TextBox 190">
                <a:extLst>
                  <a:ext uri="{FF2B5EF4-FFF2-40B4-BE49-F238E27FC236}">
                    <a16:creationId xmlns:a16="http://schemas.microsoft.com/office/drawing/2014/main" id="{540FEA27-AD33-4044-81AD-CF716A1FF876}"/>
                  </a:ext>
                </a:extLst>
              </p:cNvPr>
              <p:cNvSpPr txBox="1">
                <a:spLocks noChangeArrowheads="1"/>
              </p:cNvSpPr>
              <p:nvPr/>
            </p:nvSpPr>
            <p:spPr bwMode="auto">
              <a:xfrm>
                <a:off x="-931177" y="4360336"/>
                <a:ext cx="1646504"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IP </a:t>
                </a:r>
                <a:r>
                  <a:rPr kumimoji="0" lang="en-US" altLang="en-US" sz="1600" b="0" i="0" u="none" strike="noStrike" kern="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Src</a:t>
                </a: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10.3.*.*</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IP </a:t>
                </a:r>
                <a:r>
                  <a:rPr kumimoji="0" lang="en-US" altLang="en-US" sz="1600" b="0" i="0" u="none" strike="noStrike" kern="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Dst</a:t>
                </a: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10.2.*.*</a:t>
                </a:r>
              </a:p>
            </p:txBody>
          </p:sp>
          <p:sp>
            <p:nvSpPr>
              <p:cNvPr id="169" name="TextBox 191">
                <a:extLst>
                  <a:ext uri="{FF2B5EF4-FFF2-40B4-BE49-F238E27FC236}">
                    <a16:creationId xmlns:a16="http://schemas.microsoft.com/office/drawing/2014/main" id="{D2577434-6BA4-AE44-ACF1-5B69C95D5167}"/>
                  </a:ext>
                </a:extLst>
              </p:cNvPr>
              <p:cNvSpPr txBox="1">
                <a:spLocks noChangeArrowheads="1"/>
              </p:cNvSpPr>
              <p:nvPr/>
            </p:nvSpPr>
            <p:spPr bwMode="auto">
              <a:xfrm>
                <a:off x="718763" y="4491568"/>
                <a:ext cx="111961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forward(3)</a:t>
                </a:r>
              </a:p>
            </p:txBody>
          </p:sp>
          <p:cxnSp>
            <p:nvCxnSpPr>
              <p:cNvPr id="170" name="Straight Connector 192">
                <a:extLst>
                  <a:ext uri="{FF2B5EF4-FFF2-40B4-BE49-F238E27FC236}">
                    <a16:creationId xmlns:a16="http://schemas.microsoft.com/office/drawing/2014/main" id="{47602C76-A801-A84B-A17C-6345DC6FB5B0}"/>
                  </a:ext>
                </a:extLst>
              </p:cNvPr>
              <p:cNvCxnSpPr>
                <a:cxnSpLocks noChangeShapeType="1"/>
              </p:cNvCxnSpPr>
              <p:nvPr/>
            </p:nvCxnSpPr>
            <p:spPr bwMode="auto">
              <a:xfrm>
                <a:off x="-994833" y="4402666"/>
                <a:ext cx="2794000" cy="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1" name="TextBox 193">
                <a:extLst>
                  <a:ext uri="{FF2B5EF4-FFF2-40B4-BE49-F238E27FC236}">
                    <a16:creationId xmlns:a16="http://schemas.microsoft.com/office/drawing/2014/main" id="{C270C9C1-7B31-B54E-B3E6-DE4F3E9197C6}"/>
                  </a:ext>
                </a:extLst>
              </p:cNvPr>
              <p:cNvSpPr txBox="1">
                <a:spLocks noChangeArrowheads="1"/>
              </p:cNvSpPr>
              <p:nvPr/>
            </p:nvSpPr>
            <p:spPr bwMode="auto">
              <a:xfrm>
                <a:off x="-674004" y="4051301"/>
                <a:ext cx="74341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match</a:t>
                </a:r>
              </a:p>
            </p:txBody>
          </p:sp>
          <p:sp>
            <p:nvSpPr>
              <p:cNvPr id="172" name="TextBox 194">
                <a:extLst>
                  <a:ext uri="{FF2B5EF4-FFF2-40B4-BE49-F238E27FC236}">
                    <a16:creationId xmlns:a16="http://schemas.microsoft.com/office/drawing/2014/main" id="{249B4475-B1D3-5A4E-B579-2BDCB2E1CC83}"/>
                  </a:ext>
                </a:extLst>
              </p:cNvPr>
              <p:cNvSpPr txBox="1">
                <a:spLocks noChangeArrowheads="1"/>
              </p:cNvSpPr>
              <p:nvPr/>
            </p:nvSpPr>
            <p:spPr bwMode="auto">
              <a:xfrm>
                <a:off x="875396" y="4055535"/>
                <a:ext cx="7321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action</a:t>
                </a:r>
              </a:p>
            </p:txBody>
          </p:sp>
          <p:cxnSp>
            <p:nvCxnSpPr>
              <p:cNvPr id="173" name="Straight Connector 195">
                <a:extLst>
                  <a:ext uri="{FF2B5EF4-FFF2-40B4-BE49-F238E27FC236}">
                    <a16:creationId xmlns:a16="http://schemas.microsoft.com/office/drawing/2014/main" id="{19682459-1A7B-1749-8325-B95C9F950F77}"/>
                  </a:ext>
                </a:extLst>
              </p:cNvPr>
              <p:cNvCxnSpPr>
                <a:cxnSpLocks noChangeShapeType="1"/>
              </p:cNvCxnSpPr>
              <p:nvPr/>
            </p:nvCxnSpPr>
            <p:spPr bwMode="auto">
              <a:xfrm>
                <a:off x="738264" y="4049182"/>
                <a:ext cx="1" cy="90487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74" name="Group 173">
            <a:extLst>
              <a:ext uri="{FF2B5EF4-FFF2-40B4-BE49-F238E27FC236}">
                <a16:creationId xmlns:a16="http://schemas.microsoft.com/office/drawing/2014/main" id="{4480A4ED-7EF1-B844-9E8D-5FC6F2A7E450}"/>
              </a:ext>
            </a:extLst>
          </p:cNvPr>
          <p:cNvGrpSpPr>
            <a:grpSpLocks/>
          </p:cNvGrpSpPr>
          <p:nvPr/>
        </p:nvGrpSpPr>
        <p:grpSpPr bwMode="auto">
          <a:xfrm>
            <a:off x="6340608" y="4510088"/>
            <a:ext cx="2894013" cy="2022475"/>
            <a:chOff x="5956617" y="4509743"/>
            <a:chExt cx="2893901" cy="2022127"/>
          </a:xfrm>
        </p:grpSpPr>
        <p:sp>
          <p:nvSpPr>
            <p:cNvPr id="175" name="Freeform 174">
              <a:extLst>
                <a:ext uri="{FF2B5EF4-FFF2-40B4-BE49-F238E27FC236}">
                  <a16:creationId xmlns:a16="http://schemas.microsoft.com/office/drawing/2014/main" id="{B80A1654-F65B-9F4D-A9D7-45648B255D1A}"/>
                </a:ext>
              </a:extLst>
            </p:cNvPr>
            <p:cNvSpPr/>
            <p:nvPr/>
          </p:nvSpPr>
          <p:spPr>
            <a:xfrm flipH="1">
              <a:off x="5956617" y="4509743"/>
              <a:ext cx="2838340" cy="630129"/>
            </a:xfrm>
            <a:custGeom>
              <a:avLst/>
              <a:gdLst>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30500 w 3026833"/>
                <a:gd name="connsiteY4" fmla="*/ 825500 h 846667"/>
                <a:gd name="connsiteX5" fmla="*/ 0 w 3026833"/>
                <a:gd name="connsiteY5" fmla="*/ 846667 h 846667"/>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44304 w 3026833"/>
                <a:gd name="connsiteY4" fmla="*/ 839304 h 846667"/>
                <a:gd name="connsiteX5" fmla="*/ 0 w 3026833"/>
                <a:gd name="connsiteY5" fmla="*/ 846667 h 846667"/>
                <a:gd name="connsiteX0" fmla="*/ 0 w 3042275"/>
                <a:gd name="connsiteY0" fmla="*/ 848898 h 848898"/>
                <a:gd name="connsiteX1" fmla="*/ 2222500 w 3042275"/>
                <a:gd name="connsiteY1" fmla="*/ 616064 h 848898"/>
                <a:gd name="connsiteX2" fmla="*/ 3026833 w 3042275"/>
                <a:gd name="connsiteY2" fmla="*/ 2231 h 848898"/>
                <a:gd name="connsiteX3" fmla="*/ 2751667 w 3042275"/>
                <a:gd name="connsiteY3" fmla="*/ 425564 h 848898"/>
                <a:gd name="connsiteX4" fmla="*/ 2744304 w 3042275"/>
                <a:gd name="connsiteY4" fmla="*/ 841535 h 848898"/>
                <a:gd name="connsiteX5" fmla="*/ 0 w 3042275"/>
                <a:gd name="connsiteY5" fmla="*/ 848898 h 848898"/>
                <a:gd name="connsiteX0" fmla="*/ 0 w 3042275"/>
                <a:gd name="connsiteY0" fmla="*/ 848898 h 848898"/>
                <a:gd name="connsiteX1" fmla="*/ 2222500 w 3042275"/>
                <a:gd name="connsiteY1" fmla="*/ 616064 h 848898"/>
                <a:gd name="connsiteX2" fmla="*/ 3026833 w 3042275"/>
                <a:gd name="connsiteY2" fmla="*/ 2231 h 848898"/>
                <a:gd name="connsiteX3" fmla="*/ 2751667 w 3042275"/>
                <a:gd name="connsiteY3" fmla="*/ 425564 h 848898"/>
                <a:gd name="connsiteX4" fmla="*/ 2744304 w 3042275"/>
                <a:gd name="connsiteY4" fmla="*/ 841535 h 848898"/>
                <a:gd name="connsiteX5" fmla="*/ 0 w 3042275"/>
                <a:gd name="connsiteY5" fmla="*/ 848898 h 848898"/>
                <a:gd name="connsiteX0" fmla="*/ 3038 w 3045313"/>
                <a:gd name="connsiteY0" fmla="*/ 848898 h 848898"/>
                <a:gd name="connsiteX1" fmla="*/ 2225538 w 3045313"/>
                <a:gd name="connsiteY1" fmla="*/ 616064 h 848898"/>
                <a:gd name="connsiteX2" fmla="*/ 3029871 w 3045313"/>
                <a:gd name="connsiteY2" fmla="*/ 2231 h 848898"/>
                <a:gd name="connsiteX3" fmla="*/ 2754705 w 3045313"/>
                <a:gd name="connsiteY3" fmla="*/ 425564 h 848898"/>
                <a:gd name="connsiteX4" fmla="*/ 2747342 w 3045313"/>
                <a:gd name="connsiteY4" fmla="*/ 841535 h 848898"/>
                <a:gd name="connsiteX5" fmla="*/ 3038 w 3045313"/>
                <a:gd name="connsiteY5" fmla="*/ 848898 h 848898"/>
                <a:gd name="connsiteX0" fmla="*/ 2799 w 3045074"/>
                <a:gd name="connsiteY0" fmla="*/ 848898 h 848898"/>
                <a:gd name="connsiteX1" fmla="*/ 2225299 w 3045074"/>
                <a:gd name="connsiteY1" fmla="*/ 616064 h 848898"/>
                <a:gd name="connsiteX2" fmla="*/ 3029632 w 3045074"/>
                <a:gd name="connsiteY2" fmla="*/ 2231 h 848898"/>
                <a:gd name="connsiteX3" fmla="*/ 2754466 w 3045074"/>
                <a:gd name="connsiteY3" fmla="*/ 425564 h 848898"/>
                <a:gd name="connsiteX4" fmla="*/ 2747103 w 3045074"/>
                <a:gd name="connsiteY4" fmla="*/ 841535 h 848898"/>
                <a:gd name="connsiteX5" fmla="*/ 2799 w 3045074"/>
                <a:gd name="connsiteY5" fmla="*/ 848898 h 848898"/>
                <a:gd name="connsiteX0" fmla="*/ 2799 w 3045074"/>
                <a:gd name="connsiteY0" fmla="*/ 848898 h 848898"/>
                <a:gd name="connsiteX1" fmla="*/ 2225299 w 3045074"/>
                <a:gd name="connsiteY1" fmla="*/ 616064 h 848898"/>
                <a:gd name="connsiteX2" fmla="*/ 3029632 w 3045074"/>
                <a:gd name="connsiteY2" fmla="*/ 2231 h 848898"/>
                <a:gd name="connsiteX3" fmla="*/ 2754466 w 3045074"/>
                <a:gd name="connsiteY3" fmla="*/ 425564 h 848898"/>
                <a:gd name="connsiteX4" fmla="*/ 2747103 w 3045074"/>
                <a:gd name="connsiteY4" fmla="*/ 841535 h 848898"/>
                <a:gd name="connsiteX5" fmla="*/ 2799 w 3045074"/>
                <a:gd name="connsiteY5" fmla="*/ 848898 h 848898"/>
                <a:gd name="connsiteX0" fmla="*/ 2979 w 2839117"/>
                <a:gd name="connsiteY0" fmla="*/ 630630 h 630630"/>
                <a:gd name="connsiteX1" fmla="*/ 2225479 w 2839117"/>
                <a:gd name="connsiteY1" fmla="*/ 397796 h 630630"/>
                <a:gd name="connsiteX2" fmla="*/ 2808948 w 2839117"/>
                <a:gd name="connsiteY2" fmla="*/ 4836 h 630630"/>
                <a:gd name="connsiteX3" fmla="*/ 2754646 w 2839117"/>
                <a:gd name="connsiteY3" fmla="*/ 207296 h 630630"/>
                <a:gd name="connsiteX4" fmla="*/ 2747283 w 2839117"/>
                <a:gd name="connsiteY4" fmla="*/ 623267 h 630630"/>
                <a:gd name="connsiteX5" fmla="*/ 2979 w 2839117"/>
                <a:gd name="connsiteY5" fmla="*/ 630630 h 63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39117" h="630630">
                  <a:moveTo>
                    <a:pt x="2979" y="630630"/>
                  </a:moveTo>
                  <a:cubicBezTo>
                    <a:pt x="-83988" y="593052"/>
                    <a:pt x="1757818" y="502095"/>
                    <a:pt x="2225479" y="397796"/>
                  </a:cubicBezTo>
                  <a:cubicBezTo>
                    <a:pt x="2693140" y="293497"/>
                    <a:pt x="2720754" y="36586"/>
                    <a:pt x="2808948" y="4836"/>
                  </a:cubicBezTo>
                  <a:cubicBezTo>
                    <a:pt x="2897142" y="-26914"/>
                    <a:pt x="2764923" y="104224"/>
                    <a:pt x="2754646" y="207296"/>
                  </a:cubicBezTo>
                  <a:cubicBezTo>
                    <a:pt x="2744369" y="310368"/>
                    <a:pt x="2727355" y="479087"/>
                    <a:pt x="2747283" y="623267"/>
                  </a:cubicBezTo>
                  <a:lnTo>
                    <a:pt x="2979" y="630630"/>
                  </a:lnTo>
                  <a:close/>
                </a:path>
              </a:pathLst>
            </a:custGeom>
            <a:gradFill flip="none" rotWithShape="1">
              <a:gsLst>
                <a:gs pos="0">
                  <a:srgbClr val="FFFFFF"/>
                </a:gs>
                <a:gs pos="100000">
                  <a:srgbClr val="FFFFFF">
                    <a:lumMod val="75000"/>
                  </a:srgbClr>
                </a:gs>
              </a:gsLst>
              <a:lin ang="5400000" scaled="0"/>
              <a:tileRect/>
            </a:gradFill>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charset="0"/>
                <a:ea typeface="ＭＳ Ｐゴシック" charset="0"/>
                <a:cs typeface="ＭＳ Ｐゴシック" charset="0"/>
              </a:endParaRPr>
            </a:p>
          </p:txBody>
        </p:sp>
        <p:grpSp>
          <p:nvGrpSpPr>
            <p:cNvPr id="176" name="Group 197">
              <a:extLst>
                <a:ext uri="{FF2B5EF4-FFF2-40B4-BE49-F238E27FC236}">
                  <a16:creationId xmlns:a16="http://schemas.microsoft.com/office/drawing/2014/main" id="{824D868E-4454-2F4C-8FD8-5F6E1E36AF40}"/>
                </a:ext>
              </a:extLst>
            </p:cNvPr>
            <p:cNvGrpSpPr>
              <a:grpSpLocks/>
            </p:cNvGrpSpPr>
            <p:nvPr/>
          </p:nvGrpSpPr>
          <p:grpSpPr bwMode="auto">
            <a:xfrm>
              <a:off x="6031592" y="5137149"/>
              <a:ext cx="2818926" cy="1394721"/>
              <a:chOff x="-999973" y="4042833"/>
              <a:chExt cx="2818926" cy="1394721"/>
            </a:xfrm>
          </p:grpSpPr>
          <p:sp>
            <p:nvSpPr>
              <p:cNvPr id="177" name="Rectangle 176">
                <a:extLst>
                  <a:ext uri="{FF2B5EF4-FFF2-40B4-BE49-F238E27FC236}">
                    <a16:creationId xmlns:a16="http://schemas.microsoft.com/office/drawing/2014/main" id="{9AEE2DF9-71FE-BC4F-8EB6-54F7F0FD3D3A}"/>
                  </a:ext>
                </a:extLst>
              </p:cNvPr>
              <p:cNvSpPr/>
              <p:nvPr/>
            </p:nvSpPr>
            <p:spPr bwMode="auto">
              <a:xfrm>
                <a:off x="-978114" y="4042381"/>
                <a:ext cx="2778018" cy="1344382"/>
              </a:xfrm>
              <a:prstGeom prst="rect">
                <a:avLst/>
              </a:prstGeom>
              <a:solidFill>
                <a:schemeClr val="bg1">
                  <a:lumMod val="95000"/>
                </a:schemeClr>
              </a:solidFill>
              <a:ln w="9525" cap="flat" cmpd="sng" algn="ctr">
                <a:solidFill>
                  <a:schemeClr val="tx1">
                    <a:lumMod val="50000"/>
                    <a:lumOff val="50000"/>
                  </a:schemeClr>
                </a:solidFill>
                <a:prstDash val="solid"/>
                <a:round/>
                <a:headEnd type="none" w="med" len="med"/>
                <a:tailEnd type="none" w="med" len="med"/>
              </a:ln>
              <a:effectLst>
                <a:outerShdw blurRad="50800" dist="38100" dir="2700000" algn="tl" rotWithShape="0">
                  <a:prstClr val="black">
                    <a:alpha val="40000"/>
                  </a:prstClr>
                </a:outerShdw>
              </a:effec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charset="0"/>
                  <a:ea typeface="ＭＳ Ｐゴシック" charset="0"/>
                  <a:cs typeface="ＭＳ Ｐゴシック" charset="0"/>
                </a:endParaRPr>
              </a:p>
            </p:txBody>
          </p:sp>
          <p:sp>
            <p:nvSpPr>
              <p:cNvPr id="178" name="TextBox 199">
                <a:extLst>
                  <a:ext uri="{FF2B5EF4-FFF2-40B4-BE49-F238E27FC236}">
                    <a16:creationId xmlns:a16="http://schemas.microsoft.com/office/drawing/2014/main" id="{542445C6-6EF0-1C4B-A1EA-869135523E05}"/>
                  </a:ext>
                </a:extLst>
              </p:cNvPr>
              <p:cNvSpPr txBox="1">
                <a:spLocks noChangeArrowheads="1"/>
              </p:cNvSpPr>
              <p:nvPr/>
            </p:nvSpPr>
            <p:spPr bwMode="auto">
              <a:xfrm>
                <a:off x="-999973" y="4360336"/>
                <a:ext cx="171503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ingress port = 2</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IP Dst = 10.2.0.3</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ingress port = 2</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IP Dst = 10.2.0.4</a:t>
                </a:r>
              </a:p>
            </p:txBody>
          </p:sp>
          <p:sp>
            <p:nvSpPr>
              <p:cNvPr id="179" name="TextBox 200">
                <a:extLst>
                  <a:ext uri="{FF2B5EF4-FFF2-40B4-BE49-F238E27FC236}">
                    <a16:creationId xmlns:a16="http://schemas.microsoft.com/office/drawing/2014/main" id="{A6E954E4-BF8A-3A40-A762-B6BEE7AEF62A}"/>
                  </a:ext>
                </a:extLst>
              </p:cNvPr>
              <p:cNvSpPr txBox="1">
                <a:spLocks noChangeArrowheads="1"/>
              </p:cNvSpPr>
              <p:nvPr/>
            </p:nvSpPr>
            <p:spPr bwMode="auto">
              <a:xfrm>
                <a:off x="671327" y="4474229"/>
                <a:ext cx="111961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forward(3)</a:t>
                </a:r>
              </a:p>
            </p:txBody>
          </p:sp>
          <p:cxnSp>
            <p:nvCxnSpPr>
              <p:cNvPr id="180" name="Straight Connector 201">
                <a:extLst>
                  <a:ext uri="{FF2B5EF4-FFF2-40B4-BE49-F238E27FC236}">
                    <a16:creationId xmlns:a16="http://schemas.microsoft.com/office/drawing/2014/main" id="{A752B4ED-0C1F-4940-AAC0-63E8ACFA2ADB}"/>
                  </a:ext>
                </a:extLst>
              </p:cNvPr>
              <p:cNvCxnSpPr>
                <a:cxnSpLocks noChangeShapeType="1"/>
              </p:cNvCxnSpPr>
              <p:nvPr/>
            </p:nvCxnSpPr>
            <p:spPr bwMode="auto">
              <a:xfrm>
                <a:off x="-994833" y="4402666"/>
                <a:ext cx="2794000" cy="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1" name="TextBox 202">
                <a:extLst>
                  <a:ext uri="{FF2B5EF4-FFF2-40B4-BE49-F238E27FC236}">
                    <a16:creationId xmlns:a16="http://schemas.microsoft.com/office/drawing/2014/main" id="{4CA61839-5823-3549-9DCB-FE8DCC36D1E7}"/>
                  </a:ext>
                </a:extLst>
              </p:cNvPr>
              <p:cNvSpPr txBox="1">
                <a:spLocks noChangeArrowheads="1"/>
              </p:cNvSpPr>
              <p:nvPr/>
            </p:nvSpPr>
            <p:spPr bwMode="auto">
              <a:xfrm>
                <a:off x="-674004" y="4051301"/>
                <a:ext cx="74341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match</a:t>
                </a:r>
              </a:p>
            </p:txBody>
          </p:sp>
          <p:sp>
            <p:nvSpPr>
              <p:cNvPr id="182" name="TextBox 203">
                <a:extLst>
                  <a:ext uri="{FF2B5EF4-FFF2-40B4-BE49-F238E27FC236}">
                    <a16:creationId xmlns:a16="http://schemas.microsoft.com/office/drawing/2014/main" id="{7514D657-EC53-9E4C-B66E-1C5E795ADCF4}"/>
                  </a:ext>
                </a:extLst>
              </p:cNvPr>
              <p:cNvSpPr txBox="1">
                <a:spLocks noChangeArrowheads="1"/>
              </p:cNvSpPr>
              <p:nvPr/>
            </p:nvSpPr>
            <p:spPr bwMode="auto">
              <a:xfrm>
                <a:off x="875396" y="4055535"/>
                <a:ext cx="7321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action</a:t>
                </a:r>
              </a:p>
            </p:txBody>
          </p:sp>
          <p:cxnSp>
            <p:nvCxnSpPr>
              <p:cNvPr id="183" name="Straight Connector 204">
                <a:extLst>
                  <a:ext uri="{FF2B5EF4-FFF2-40B4-BE49-F238E27FC236}">
                    <a16:creationId xmlns:a16="http://schemas.microsoft.com/office/drawing/2014/main" id="{E25402CA-C61C-E345-A963-3280E2783401}"/>
                  </a:ext>
                </a:extLst>
              </p:cNvPr>
              <p:cNvCxnSpPr>
                <a:cxnSpLocks noChangeShapeType="1"/>
              </p:cNvCxnSpPr>
              <p:nvPr/>
            </p:nvCxnSpPr>
            <p:spPr bwMode="auto">
              <a:xfrm>
                <a:off x="660503" y="4042833"/>
                <a:ext cx="4690" cy="1349464"/>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4" name="Straight Connector 205">
                <a:extLst>
                  <a:ext uri="{FF2B5EF4-FFF2-40B4-BE49-F238E27FC236}">
                    <a16:creationId xmlns:a16="http://schemas.microsoft.com/office/drawing/2014/main" id="{0C898F1E-139E-564D-BCAD-5508B13EB6CA}"/>
                  </a:ext>
                </a:extLst>
              </p:cNvPr>
              <p:cNvCxnSpPr>
                <a:cxnSpLocks noChangeShapeType="1"/>
              </p:cNvCxnSpPr>
              <p:nvPr/>
            </p:nvCxnSpPr>
            <p:spPr bwMode="auto">
              <a:xfrm>
                <a:off x="-975047" y="4896787"/>
                <a:ext cx="2794000" cy="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5" name="TextBox 206">
                <a:extLst>
                  <a:ext uri="{FF2B5EF4-FFF2-40B4-BE49-F238E27FC236}">
                    <a16:creationId xmlns:a16="http://schemas.microsoft.com/office/drawing/2014/main" id="{090CAD62-F5C2-AC4D-8F08-9E4D42050550}"/>
                  </a:ext>
                </a:extLst>
              </p:cNvPr>
              <p:cNvSpPr txBox="1">
                <a:spLocks noChangeArrowheads="1"/>
              </p:cNvSpPr>
              <p:nvPr/>
            </p:nvSpPr>
            <p:spPr bwMode="auto">
              <a:xfrm>
                <a:off x="670712" y="4973448"/>
                <a:ext cx="111961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forward(4)</a:t>
                </a:r>
              </a:p>
            </p:txBody>
          </p:sp>
        </p:grpSp>
      </p:grpSp>
      <p:grpSp>
        <p:nvGrpSpPr>
          <p:cNvPr id="186" name="Group 185">
            <a:extLst>
              <a:ext uri="{FF2B5EF4-FFF2-40B4-BE49-F238E27FC236}">
                <a16:creationId xmlns:a16="http://schemas.microsoft.com/office/drawing/2014/main" id="{9E9352B8-0B71-B84D-8238-807CCAC1D461}"/>
              </a:ext>
            </a:extLst>
          </p:cNvPr>
          <p:cNvGrpSpPr>
            <a:grpSpLocks/>
          </p:cNvGrpSpPr>
          <p:nvPr/>
        </p:nvGrpSpPr>
        <p:grpSpPr bwMode="auto">
          <a:xfrm>
            <a:off x="971683" y="4398137"/>
            <a:ext cx="3089275" cy="2001837"/>
            <a:chOff x="587526" y="4569769"/>
            <a:chExt cx="3089750" cy="2002482"/>
          </a:xfrm>
        </p:grpSpPr>
        <p:sp>
          <p:nvSpPr>
            <p:cNvPr id="187" name="Freeform 186">
              <a:extLst>
                <a:ext uri="{FF2B5EF4-FFF2-40B4-BE49-F238E27FC236}">
                  <a16:creationId xmlns:a16="http://schemas.microsoft.com/office/drawing/2014/main" id="{1A6E741D-821B-5E4E-B022-0D497A8BED90}"/>
                </a:ext>
              </a:extLst>
            </p:cNvPr>
            <p:cNvSpPr/>
            <p:nvPr/>
          </p:nvSpPr>
          <p:spPr>
            <a:xfrm>
              <a:off x="631983" y="4569769"/>
              <a:ext cx="3045293" cy="849586"/>
            </a:xfrm>
            <a:custGeom>
              <a:avLst/>
              <a:gdLst>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30500 w 3026833"/>
                <a:gd name="connsiteY4" fmla="*/ 825500 h 846667"/>
                <a:gd name="connsiteX5" fmla="*/ 0 w 3026833"/>
                <a:gd name="connsiteY5" fmla="*/ 846667 h 846667"/>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44304 w 3026833"/>
                <a:gd name="connsiteY4" fmla="*/ 839304 h 846667"/>
                <a:gd name="connsiteX5" fmla="*/ 0 w 3026833"/>
                <a:gd name="connsiteY5" fmla="*/ 846667 h 846667"/>
                <a:gd name="connsiteX0" fmla="*/ 0 w 3042275"/>
                <a:gd name="connsiteY0" fmla="*/ 848898 h 848898"/>
                <a:gd name="connsiteX1" fmla="*/ 2222500 w 3042275"/>
                <a:gd name="connsiteY1" fmla="*/ 616064 h 848898"/>
                <a:gd name="connsiteX2" fmla="*/ 3026833 w 3042275"/>
                <a:gd name="connsiteY2" fmla="*/ 2231 h 848898"/>
                <a:gd name="connsiteX3" fmla="*/ 2751667 w 3042275"/>
                <a:gd name="connsiteY3" fmla="*/ 425564 h 848898"/>
                <a:gd name="connsiteX4" fmla="*/ 2744304 w 3042275"/>
                <a:gd name="connsiteY4" fmla="*/ 841535 h 848898"/>
                <a:gd name="connsiteX5" fmla="*/ 0 w 3042275"/>
                <a:gd name="connsiteY5" fmla="*/ 848898 h 848898"/>
                <a:gd name="connsiteX0" fmla="*/ 0 w 3042275"/>
                <a:gd name="connsiteY0" fmla="*/ 848898 h 848898"/>
                <a:gd name="connsiteX1" fmla="*/ 2222500 w 3042275"/>
                <a:gd name="connsiteY1" fmla="*/ 616064 h 848898"/>
                <a:gd name="connsiteX2" fmla="*/ 3026833 w 3042275"/>
                <a:gd name="connsiteY2" fmla="*/ 2231 h 848898"/>
                <a:gd name="connsiteX3" fmla="*/ 2751667 w 3042275"/>
                <a:gd name="connsiteY3" fmla="*/ 425564 h 848898"/>
                <a:gd name="connsiteX4" fmla="*/ 2744304 w 3042275"/>
                <a:gd name="connsiteY4" fmla="*/ 841535 h 848898"/>
                <a:gd name="connsiteX5" fmla="*/ 0 w 3042275"/>
                <a:gd name="connsiteY5" fmla="*/ 848898 h 848898"/>
                <a:gd name="connsiteX0" fmla="*/ 3038 w 3045313"/>
                <a:gd name="connsiteY0" fmla="*/ 848898 h 848898"/>
                <a:gd name="connsiteX1" fmla="*/ 2225538 w 3045313"/>
                <a:gd name="connsiteY1" fmla="*/ 616064 h 848898"/>
                <a:gd name="connsiteX2" fmla="*/ 3029871 w 3045313"/>
                <a:gd name="connsiteY2" fmla="*/ 2231 h 848898"/>
                <a:gd name="connsiteX3" fmla="*/ 2754705 w 3045313"/>
                <a:gd name="connsiteY3" fmla="*/ 425564 h 848898"/>
                <a:gd name="connsiteX4" fmla="*/ 2747342 w 3045313"/>
                <a:gd name="connsiteY4" fmla="*/ 841535 h 848898"/>
                <a:gd name="connsiteX5" fmla="*/ 3038 w 3045313"/>
                <a:gd name="connsiteY5" fmla="*/ 848898 h 848898"/>
                <a:gd name="connsiteX0" fmla="*/ 2799 w 3045074"/>
                <a:gd name="connsiteY0" fmla="*/ 848898 h 848898"/>
                <a:gd name="connsiteX1" fmla="*/ 2225299 w 3045074"/>
                <a:gd name="connsiteY1" fmla="*/ 616064 h 848898"/>
                <a:gd name="connsiteX2" fmla="*/ 3029632 w 3045074"/>
                <a:gd name="connsiteY2" fmla="*/ 2231 h 848898"/>
                <a:gd name="connsiteX3" fmla="*/ 2754466 w 3045074"/>
                <a:gd name="connsiteY3" fmla="*/ 425564 h 848898"/>
                <a:gd name="connsiteX4" fmla="*/ 2747103 w 3045074"/>
                <a:gd name="connsiteY4" fmla="*/ 841535 h 848898"/>
                <a:gd name="connsiteX5" fmla="*/ 2799 w 3045074"/>
                <a:gd name="connsiteY5" fmla="*/ 848898 h 848898"/>
                <a:gd name="connsiteX0" fmla="*/ 2799 w 3045074"/>
                <a:gd name="connsiteY0" fmla="*/ 848898 h 848898"/>
                <a:gd name="connsiteX1" fmla="*/ 2225299 w 3045074"/>
                <a:gd name="connsiteY1" fmla="*/ 616064 h 848898"/>
                <a:gd name="connsiteX2" fmla="*/ 3029632 w 3045074"/>
                <a:gd name="connsiteY2" fmla="*/ 2231 h 848898"/>
                <a:gd name="connsiteX3" fmla="*/ 2754466 w 3045074"/>
                <a:gd name="connsiteY3" fmla="*/ 425564 h 848898"/>
                <a:gd name="connsiteX4" fmla="*/ 2747103 w 3045074"/>
                <a:gd name="connsiteY4" fmla="*/ 841535 h 848898"/>
                <a:gd name="connsiteX5" fmla="*/ 2799 w 3045074"/>
                <a:gd name="connsiteY5" fmla="*/ 848898 h 848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5074" h="848898">
                  <a:moveTo>
                    <a:pt x="2799" y="848898"/>
                  </a:moveTo>
                  <a:cubicBezTo>
                    <a:pt x="-84168" y="811320"/>
                    <a:pt x="1881874" y="743370"/>
                    <a:pt x="2225299" y="616064"/>
                  </a:cubicBezTo>
                  <a:cubicBezTo>
                    <a:pt x="2568724" y="488758"/>
                    <a:pt x="2941438" y="33981"/>
                    <a:pt x="3029632" y="2231"/>
                  </a:cubicBezTo>
                  <a:cubicBezTo>
                    <a:pt x="3117826" y="-29519"/>
                    <a:pt x="2801554" y="285680"/>
                    <a:pt x="2754466" y="425564"/>
                  </a:cubicBezTo>
                  <a:cubicBezTo>
                    <a:pt x="2707378" y="565448"/>
                    <a:pt x="2727175" y="697355"/>
                    <a:pt x="2747103" y="841535"/>
                  </a:cubicBezTo>
                  <a:lnTo>
                    <a:pt x="2799" y="848898"/>
                  </a:lnTo>
                  <a:close/>
                </a:path>
              </a:pathLst>
            </a:custGeom>
            <a:gradFill flip="none" rotWithShape="1">
              <a:gsLst>
                <a:gs pos="0">
                  <a:srgbClr val="FFFFFF"/>
                </a:gs>
                <a:gs pos="100000">
                  <a:srgbClr val="FFFFFF">
                    <a:lumMod val="75000"/>
                  </a:srgbClr>
                </a:gs>
              </a:gsLst>
              <a:lin ang="5400000" scaled="0"/>
              <a:tileRect/>
            </a:gradFill>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charset="0"/>
                <a:ea typeface="ＭＳ Ｐゴシック" charset="0"/>
                <a:cs typeface="ＭＳ Ｐゴシック" charset="0"/>
              </a:endParaRPr>
            </a:p>
          </p:txBody>
        </p:sp>
        <p:grpSp>
          <p:nvGrpSpPr>
            <p:cNvPr id="188" name="Group 50">
              <a:extLst>
                <a:ext uri="{FF2B5EF4-FFF2-40B4-BE49-F238E27FC236}">
                  <a16:creationId xmlns:a16="http://schemas.microsoft.com/office/drawing/2014/main" id="{BE1DE1B9-E78B-9240-B4C1-CDE0143B5E84}"/>
                </a:ext>
              </a:extLst>
            </p:cNvPr>
            <p:cNvGrpSpPr>
              <a:grpSpLocks/>
            </p:cNvGrpSpPr>
            <p:nvPr/>
          </p:nvGrpSpPr>
          <p:grpSpPr bwMode="auto">
            <a:xfrm>
              <a:off x="587526" y="5408083"/>
              <a:ext cx="2799140" cy="1164168"/>
              <a:chOff x="-999973" y="4042832"/>
              <a:chExt cx="2799140" cy="1164168"/>
            </a:xfrm>
          </p:grpSpPr>
          <p:sp>
            <p:nvSpPr>
              <p:cNvPr id="189" name="Rectangle 188">
                <a:extLst>
                  <a:ext uri="{FF2B5EF4-FFF2-40B4-BE49-F238E27FC236}">
                    <a16:creationId xmlns:a16="http://schemas.microsoft.com/office/drawing/2014/main" id="{2AB812EA-84E0-364C-BF4E-C310D6EE648D}"/>
                  </a:ext>
                </a:extLst>
              </p:cNvPr>
              <p:cNvSpPr/>
              <p:nvPr/>
            </p:nvSpPr>
            <p:spPr bwMode="auto">
              <a:xfrm>
                <a:off x="-977745" y="4042988"/>
                <a:ext cx="2776965" cy="1164012"/>
              </a:xfrm>
              <a:prstGeom prst="rect">
                <a:avLst/>
              </a:prstGeom>
              <a:solidFill>
                <a:schemeClr val="bg1">
                  <a:lumMod val="95000"/>
                </a:schemeClr>
              </a:solidFill>
              <a:ln w="9525" cap="flat" cmpd="sng" algn="ctr">
                <a:solidFill>
                  <a:schemeClr val="tx1"/>
                </a:solidFill>
                <a:prstDash val="solid"/>
                <a:round/>
                <a:headEnd type="none" w="med" len="med"/>
                <a:tailEnd type="none" w="med" len="med"/>
              </a:ln>
              <a:effectLst>
                <a:outerShdw blurRad="50800" dist="38100" dir="8100000" algn="tr" rotWithShape="0">
                  <a:prstClr val="black">
                    <a:alpha val="40000"/>
                  </a:prstClr>
                </a:outerShdw>
              </a:effec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charset="0"/>
                  <a:ea typeface="ＭＳ Ｐゴシック" charset="0"/>
                  <a:cs typeface="ＭＳ Ｐゴシック" charset="0"/>
                </a:endParaRPr>
              </a:p>
            </p:txBody>
          </p:sp>
          <p:sp>
            <p:nvSpPr>
              <p:cNvPr id="190" name="TextBox 8">
                <a:extLst>
                  <a:ext uri="{FF2B5EF4-FFF2-40B4-BE49-F238E27FC236}">
                    <a16:creationId xmlns:a16="http://schemas.microsoft.com/office/drawing/2014/main" id="{4B4E36AE-BDA7-784C-B123-CD19BFF0A8BA}"/>
                  </a:ext>
                </a:extLst>
              </p:cNvPr>
              <p:cNvSpPr txBox="1">
                <a:spLocks noChangeArrowheads="1"/>
              </p:cNvSpPr>
              <p:nvPr/>
            </p:nvSpPr>
            <p:spPr bwMode="auto">
              <a:xfrm>
                <a:off x="-999973" y="4360336"/>
                <a:ext cx="164650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ingress port = 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IP Src = 10.3.*.*</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IP Dst = 10.2.*.*</a:t>
                </a:r>
              </a:p>
            </p:txBody>
          </p:sp>
          <p:sp>
            <p:nvSpPr>
              <p:cNvPr id="191" name="TextBox 183">
                <a:extLst>
                  <a:ext uri="{FF2B5EF4-FFF2-40B4-BE49-F238E27FC236}">
                    <a16:creationId xmlns:a16="http://schemas.microsoft.com/office/drawing/2014/main" id="{1048FAFD-39AC-F541-8FA4-CACDC171AF85}"/>
                  </a:ext>
                </a:extLst>
              </p:cNvPr>
              <p:cNvSpPr txBox="1">
                <a:spLocks noChangeArrowheads="1"/>
              </p:cNvSpPr>
              <p:nvPr/>
            </p:nvSpPr>
            <p:spPr bwMode="auto">
              <a:xfrm>
                <a:off x="676427" y="4576235"/>
                <a:ext cx="111961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forward(4)</a:t>
                </a:r>
              </a:p>
            </p:txBody>
          </p:sp>
          <p:cxnSp>
            <p:nvCxnSpPr>
              <p:cNvPr id="192" name="Straight Connector 14">
                <a:extLst>
                  <a:ext uri="{FF2B5EF4-FFF2-40B4-BE49-F238E27FC236}">
                    <a16:creationId xmlns:a16="http://schemas.microsoft.com/office/drawing/2014/main" id="{CC779584-6E1A-5F48-993C-109EE3DA5728}"/>
                  </a:ext>
                </a:extLst>
              </p:cNvPr>
              <p:cNvCxnSpPr>
                <a:cxnSpLocks noChangeShapeType="1"/>
              </p:cNvCxnSpPr>
              <p:nvPr/>
            </p:nvCxnSpPr>
            <p:spPr bwMode="auto">
              <a:xfrm>
                <a:off x="-994833" y="4402666"/>
                <a:ext cx="2794000" cy="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3" name="TextBox 185">
                <a:extLst>
                  <a:ext uri="{FF2B5EF4-FFF2-40B4-BE49-F238E27FC236}">
                    <a16:creationId xmlns:a16="http://schemas.microsoft.com/office/drawing/2014/main" id="{1B44CA55-C29F-9F46-A24C-C6280EF8E415}"/>
                  </a:ext>
                </a:extLst>
              </p:cNvPr>
              <p:cNvSpPr txBox="1">
                <a:spLocks noChangeArrowheads="1"/>
              </p:cNvSpPr>
              <p:nvPr/>
            </p:nvSpPr>
            <p:spPr bwMode="auto">
              <a:xfrm>
                <a:off x="-674004" y="4051301"/>
                <a:ext cx="74341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match</a:t>
                </a:r>
              </a:p>
            </p:txBody>
          </p:sp>
          <p:sp>
            <p:nvSpPr>
              <p:cNvPr id="194" name="TextBox 186">
                <a:extLst>
                  <a:ext uri="{FF2B5EF4-FFF2-40B4-BE49-F238E27FC236}">
                    <a16:creationId xmlns:a16="http://schemas.microsoft.com/office/drawing/2014/main" id="{1484E893-7E74-0044-8E63-B81C5E9BAFEE}"/>
                  </a:ext>
                </a:extLst>
              </p:cNvPr>
              <p:cNvSpPr txBox="1">
                <a:spLocks noChangeArrowheads="1"/>
              </p:cNvSpPr>
              <p:nvPr/>
            </p:nvSpPr>
            <p:spPr bwMode="auto">
              <a:xfrm>
                <a:off x="875396" y="4055535"/>
                <a:ext cx="7321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action</a:t>
                </a:r>
              </a:p>
            </p:txBody>
          </p:sp>
          <p:cxnSp>
            <p:nvCxnSpPr>
              <p:cNvPr id="195" name="Straight Connector 187">
                <a:extLst>
                  <a:ext uri="{FF2B5EF4-FFF2-40B4-BE49-F238E27FC236}">
                    <a16:creationId xmlns:a16="http://schemas.microsoft.com/office/drawing/2014/main" id="{3C549993-9413-7245-A5F5-7AFA653CCB94}"/>
                  </a:ext>
                </a:extLst>
              </p:cNvPr>
              <p:cNvCxnSpPr>
                <a:cxnSpLocks noChangeShapeType="1"/>
              </p:cNvCxnSpPr>
              <p:nvPr/>
            </p:nvCxnSpPr>
            <p:spPr bwMode="auto">
              <a:xfrm>
                <a:off x="634998" y="4042833"/>
                <a:ext cx="0" cy="1164167"/>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cxnSp>
        <p:nvCxnSpPr>
          <p:cNvPr id="196" name="Straight Connector 13">
            <a:extLst>
              <a:ext uri="{FF2B5EF4-FFF2-40B4-BE49-F238E27FC236}">
                <a16:creationId xmlns:a16="http://schemas.microsoft.com/office/drawing/2014/main" id="{CB40D880-161F-974F-A9EE-DC429D8528F7}"/>
              </a:ext>
            </a:extLst>
          </p:cNvPr>
          <p:cNvCxnSpPr>
            <a:cxnSpLocks noChangeShapeType="1"/>
          </p:cNvCxnSpPr>
          <p:nvPr/>
        </p:nvCxnSpPr>
        <p:spPr bwMode="auto">
          <a:xfrm>
            <a:off x="4145096" y="2562225"/>
            <a:ext cx="2157412" cy="1846263"/>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7" name="Straight Connector 11">
            <a:extLst>
              <a:ext uri="{FF2B5EF4-FFF2-40B4-BE49-F238E27FC236}">
                <a16:creationId xmlns:a16="http://schemas.microsoft.com/office/drawing/2014/main" id="{F369C91E-6275-2C49-8D03-6AFE694C55A5}"/>
              </a:ext>
            </a:extLst>
          </p:cNvPr>
          <p:cNvCxnSpPr>
            <a:cxnSpLocks noChangeShapeType="1"/>
          </p:cNvCxnSpPr>
          <p:nvPr/>
        </p:nvCxnSpPr>
        <p:spPr bwMode="auto">
          <a:xfrm>
            <a:off x="4424496" y="4497388"/>
            <a:ext cx="2046287" cy="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8" name="Straight Connector 6">
            <a:extLst>
              <a:ext uri="{FF2B5EF4-FFF2-40B4-BE49-F238E27FC236}">
                <a16:creationId xmlns:a16="http://schemas.microsoft.com/office/drawing/2014/main" id="{8130AC3F-4D6F-7145-8F66-CD05FE33E6E4}"/>
              </a:ext>
            </a:extLst>
          </p:cNvPr>
          <p:cNvCxnSpPr>
            <a:cxnSpLocks noChangeShapeType="1"/>
          </p:cNvCxnSpPr>
          <p:nvPr/>
        </p:nvCxnSpPr>
        <p:spPr bwMode="auto">
          <a:xfrm>
            <a:off x="4226058" y="2690813"/>
            <a:ext cx="0" cy="157480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9" name="Straight Connector 64">
            <a:extLst>
              <a:ext uri="{FF2B5EF4-FFF2-40B4-BE49-F238E27FC236}">
                <a16:creationId xmlns:a16="http://schemas.microsoft.com/office/drawing/2014/main" id="{D53BF40B-1E44-474A-A1E4-88E387FB21E7}"/>
              </a:ext>
            </a:extLst>
          </p:cNvPr>
          <p:cNvCxnSpPr>
            <a:cxnSpLocks noChangeShapeType="1"/>
          </p:cNvCxnSpPr>
          <p:nvPr/>
        </p:nvCxnSpPr>
        <p:spPr bwMode="auto">
          <a:xfrm flipH="1">
            <a:off x="4346708" y="3154363"/>
            <a:ext cx="1477963" cy="1311275"/>
          </a:xfrm>
          <a:prstGeom prst="line">
            <a:avLst/>
          </a:prstGeom>
          <a:noFill/>
          <a:ln w="12700">
            <a:solidFill>
              <a:srgbClr val="CC0000">
                <a:alpha val="50195"/>
              </a:srgbClr>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0" name="Straight Connector 199">
            <a:extLst>
              <a:ext uri="{FF2B5EF4-FFF2-40B4-BE49-F238E27FC236}">
                <a16:creationId xmlns:a16="http://schemas.microsoft.com/office/drawing/2014/main" id="{F4B29DE4-2EEB-D84D-9D70-6BD80FD57EAC}"/>
              </a:ext>
            </a:extLst>
          </p:cNvPr>
          <p:cNvCxnSpPr/>
          <p:nvPr/>
        </p:nvCxnSpPr>
        <p:spPr>
          <a:xfrm flipH="1" flipV="1">
            <a:off x="4294321" y="4567238"/>
            <a:ext cx="6350" cy="657225"/>
          </a:xfrm>
          <a:prstGeom prst="line">
            <a:avLst/>
          </a:prstGeom>
          <a:noFill/>
          <a:ln w="25400" cap="flat" cmpd="sng" algn="ctr">
            <a:solidFill>
              <a:srgbClr val="000000"/>
            </a:solidFill>
            <a:prstDash val="solid"/>
          </a:ln>
          <a:effectLst/>
        </p:spPr>
      </p:cxnSp>
      <p:cxnSp>
        <p:nvCxnSpPr>
          <p:cNvPr id="201" name="Straight Connector 200">
            <a:extLst>
              <a:ext uri="{FF2B5EF4-FFF2-40B4-BE49-F238E27FC236}">
                <a16:creationId xmlns:a16="http://schemas.microsoft.com/office/drawing/2014/main" id="{D4FF8069-D6E8-734F-B1D2-6BE329F879C7}"/>
              </a:ext>
            </a:extLst>
          </p:cNvPr>
          <p:cNvCxnSpPr/>
          <p:nvPr/>
        </p:nvCxnSpPr>
        <p:spPr>
          <a:xfrm>
            <a:off x="3338646" y="4524375"/>
            <a:ext cx="531812" cy="0"/>
          </a:xfrm>
          <a:prstGeom prst="line">
            <a:avLst/>
          </a:prstGeom>
          <a:noFill/>
          <a:ln w="25400" cap="flat" cmpd="sng" algn="ctr">
            <a:solidFill>
              <a:srgbClr val="000000"/>
            </a:solidFill>
            <a:prstDash val="solid"/>
          </a:ln>
          <a:effectLst/>
        </p:spPr>
      </p:cxnSp>
      <p:grpSp>
        <p:nvGrpSpPr>
          <p:cNvPr id="202" name="Group 44">
            <a:extLst>
              <a:ext uri="{FF2B5EF4-FFF2-40B4-BE49-F238E27FC236}">
                <a16:creationId xmlns:a16="http://schemas.microsoft.com/office/drawing/2014/main" id="{9C4002D9-DF30-D144-9386-64ED23FED52F}"/>
              </a:ext>
            </a:extLst>
          </p:cNvPr>
          <p:cNvGrpSpPr>
            <a:grpSpLocks/>
          </p:cNvGrpSpPr>
          <p:nvPr/>
        </p:nvGrpSpPr>
        <p:grpSpPr bwMode="auto">
          <a:xfrm>
            <a:off x="2740158" y="4043363"/>
            <a:ext cx="757238" cy="628650"/>
            <a:chOff x="-44" y="1473"/>
            <a:chExt cx="981" cy="1105"/>
          </a:xfrm>
        </p:grpSpPr>
        <p:pic>
          <p:nvPicPr>
            <p:cNvPr id="203" name="Picture 45" descr="desktop_computer_stylized_medium">
              <a:extLst>
                <a:ext uri="{FF2B5EF4-FFF2-40B4-BE49-F238E27FC236}">
                  <a16:creationId xmlns:a16="http://schemas.microsoft.com/office/drawing/2014/main" id="{A8DDFC57-A653-E643-878F-2786E68F6B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 name="Freeform 46">
              <a:extLst>
                <a:ext uri="{FF2B5EF4-FFF2-40B4-BE49-F238E27FC236}">
                  <a16:creationId xmlns:a16="http://schemas.microsoft.com/office/drawing/2014/main" id="{3015E4EC-FEA9-5542-ACE6-63401E8006E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05" name="Group 44">
            <a:extLst>
              <a:ext uri="{FF2B5EF4-FFF2-40B4-BE49-F238E27FC236}">
                <a16:creationId xmlns:a16="http://schemas.microsoft.com/office/drawing/2014/main" id="{F77FDB30-E2C1-8043-AA3D-41C5428CD580}"/>
              </a:ext>
            </a:extLst>
          </p:cNvPr>
          <p:cNvGrpSpPr>
            <a:grpSpLocks/>
          </p:cNvGrpSpPr>
          <p:nvPr/>
        </p:nvGrpSpPr>
        <p:grpSpPr bwMode="auto">
          <a:xfrm>
            <a:off x="3803783" y="4892675"/>
            <a:ext cx="757238" cy="628650"/>
            <a:chOff x="188" y="1473"/>
            <a:chExt cx="981" cy="1105"/>
          </a:xfrm>
        </p:grpSpPr>
        <p:pic>
          <p:nvPicPr>
            <p:cNvPr id="206" name="Picture 45" descr="desktop_computer_stylized_medium">
              <a:extLst>
                <a:ext uri="{FF2B5EF4-FFF2-40B4-BE49-F238E27FC236}">
                  <a16:creationId xmlns:a16="http://schemas.microsoft.com/office/drawing/2014/main" id="{1052E4EA-6FEA-844A-A25A-AF2C0B49F0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188"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 name="Freeform 46">
              <a:extLst>
                <a:ext uri="{FF2B5EF4-FFF2-40B4-BE49-F238E27FC236}">
                  <a16:creationId xmlns:a16="http://schemas.microsoft.com/office/drawing/2014/main" id="{539D824A-2830-1A42-AF13-8ADCB10DACF5}"/>
                </a:ext>
              </a:extLst>
            </p:cNvPr>
            <p:cNvSpPr>
              <a:spLocks/>
            </p:cNvSpPr>
            <p:nvPr/>
          </p:nvSpPr>
          <p:spPr bwMode="auto">
            <a:xfrm flipH="1">
              <a:off x="598" y="1587"/>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08" name="TextBox 9">
            <a:extLst>
              <a:ext uri="{FF2B5EF4-FFF2-40B4-BE49-F238E27FC236}">
                <a16:creationId xmlns:a16="http://schemas.microsoft.com/office/drawing/2014/main" id="{6EDEBC7E-1ACA-5B44-9D83-8900509C0FBC}"/>
              </a:ext>
            </a:extLst>
          </p:cNvPr>
          <p:cNvSpPr txBox="1">
            <a:spLocks noChangeArrowheads="1"/>
          </p:cNvSpPr>
          <p:nvPr/>
        </p:nvSpPr>
        <p:spPr bwMode="auto">
          <a:xfrm>
            <a:off x="2145917" y="4216884"/>
            <a:ext cx="833437"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h1</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10.1.0.1</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09" name="TextBox 58">
            <a:extLst>
              <a:ext uri="{FF2B5EF4-FFF2-40B4-BE49-F238E27FC236}">
                <a16:creationId xmlns:a16="http://schemas.microsoft.com/office/drawing/2014/main" id="{E1178F66-20DC-9147-A60A-B4A736E861E4}"/>
              </a:ext>
            </a:extLst>
          </p:cNvPr>
          <p:cNvSpPr txBox="1">
            <a:spLocks noChangeArrowheads="1"/>
          </p:cNvSpPr>
          <p:nvPr/>
        </p:nvSpPr>
        <p:spPr bwMode="auto">
          <a:xfrm>
            <a:off x="3903312" y="5453407"/>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h2</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10.1.0.2</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cxnSp>
        <p:nvCxnSpPr>
          <p:cNvPr id="210" name="Straight Connector 209">
            <a:extLst>
              <a:ext uri="{FF2B5EF4-FFF2-40B4-BE49-F238E27FC236}">
                <a16:creationId xmlns:a16="http://schemas.microsoft.com/office/drawing/2014/main" id="{A1F07088-AD69-CB45-9BB2-8DB8C9FEDA25}"/>
              </a:ext>
            </a:extLst>
          </p:cNvPr>
          <p:cNvCxnSpPr/>
          <p:nvPr/>
        </p:nvCxnSpPr>
        <p:spPr>
          <a:xfrm flipV="1">
            <a:off x="5992946" y="4568825"/>
            <a:ext cx="306387" cy="490538"/>
          </a:xfrm>
          <a:prstGeom prst="line">
            <a:avLst/>
          </a:prstGeom>
          <a:noFill/>
          <a:ln w="25400" cap="flat" cmpd="sng" algn="ctr">
            <a:solidFill>
              <a:srgbClr val="000000"/>
            </a:solidFill>
            <a:prstDash val="solid"/>
          </a:ln>
          <a:effectLst/>
        </p:spPr>
      </p:cxnSp>
      <p:cxnSp>
        <p:nvCxnSpPr>
          <p:cNvPr id="211" name="Straight Connector 210">
            <a:extLst>
              <a:ext uri="{FF2B5EF4-FFF2-40B4-BE49-F238E27FC236}">
                <a16:creationId xmlns:a16="http://schemas.microsoft.com/office/drawing/2014/main" id="{76CB3FF4-5E87-DD4D-9275-FA1D2385BBC2}"/>
              </a:ext>
            </a:extLst>
          </p:cNvPr>
          <p:cNvCxnSpPr/>
          <p:nvPr/>
        </p:nvCxnSpPr>
        <p:spPr>
          <a:xfrm>
            <a:off x="6747008" y="4448175"/>
            <a:ext cx="531813" cy="0"/>
          </a:xfrm>
          <a:prstGeom prst="line">
            <a:avLst/>
          </a:prstGeom>
          <a:noFill/>
          <a:ln w="25400" cap="flat" cmpd="sng" algn="ctr">
            <a:solidFill>
              <a:srgbClr val="000000"/>
            </a:solidFill>
            <a:prstDash val="solid"/>
          </a:ln>
          <a:effectLst/>
        </p:spPr>
      </p:cxnSp>
      <p:grpSp>
        <p:nvGrpSpPr>
          <p:cNvPr id="212" name="Group 44">
            <a:extLst>
              <a:ext uri="{FF2B5EF4-FFF2-40B4-BE49-F238E27FC236}">
                <a16:creationId xmlns:a16="http://schemas.microsoft.com/office/drawing/2014/main" id="{AF067C68-E87B-E64B-9EA0-8C576193E2D5}"/>
              </a:ext>
            </a:extLst>
          </p:cNvPr>
          <p:cNvGrpSpPr>
            <a:grpSpLocks/>
          </p:cNvGrpSpPr>
          <p:nvPr/>
        </p:nvGrpSpPr>
        <p:grpSpPr bwMode="auto">
          <a:xfrm>
            <a:off x="6953383" y="4221163"/>
            <a:ext cx="757238" cy="628650"/>
            <a:chOff x="-44" y="1473"/>
            <a:chExt cx="981" cy="1105"/>
          </a:xfrm>
        </p:grpSpPr>
        <p:pic>
          <p:nvPicPr>
            <p:cNvPr id="213" name="Picture 45" descr="desktop_computer_stylized_medium">
              <a:extLst>
                <a:ext uri="{FF2B5EF4-FFF2-40B4-BE49-F238E27FC236}">
                  <a16:creationId xmlns:a16="http://schemas.microsoft.com/office/drawing/2014/main" id="{58222FD7-FAC0-9048-861D-C7FB905DAB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Freeform 46">
              <a:extLst>
                <a:ext uri="{FF2B5EF4-FFF2-40B4-BE49-F238E27FC236}">
                  <a16:creationId xmlns:a16="http://schemas.microsoft.com/office/drawing/2014/main" id="{4F99949B-902B-5C48-B8F4-C60B9A1C94B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15" name="Group 44">
            <a:extLst>
              <a:ext uri="{FF2B5EF4-FFF2-40B4-BE49-F238E27FC236}">
                <a16:creationId xmlns:a16="http://schemas.microsoft.com/office/drawing/2014/main" id="{BB96A80F-DF20-D84A-83F9-B02CA294C3CB}"/>
              </a:ext>
            </a:extLst>
          </p:cNvPr>
          <p:cNvGrpSpPr>
            <a:grpSpLocks/>
          </p:cNvGrpSpPr>
          <p:nvPr/>
        </p:nvGrpSpPr>
        <p:grpSpPr bwMode="auto">
          <a:xfrm>
            <a:off x="5475421" y="4835525"/>
            <a:ext cx="757237" cy="628650"/>
            <a:chOff x="-44" y="1473"/>
            <a:chExt cx="981" cy="1105"/>
          </a:xfrm>
        </p:grpSpPr>
        <p:pic>
          <p:nvPicPr>
            <p:cNvPr id="216" name="Picture 45" descr="desktop_computer_stylized_medium">
              <a:extLst>
                <a:ext uri="{FF2B5EF4-FFF2-40B4-BE49-F238E27FC236}">
                  <a16:creationId xmlns:a16="http://schemas.microsoft.com/office/drawing/2014/main" id="{33CD0307-64FA-664C-937F-8AEF1F767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7" name="Freeform 46">
              <a:extLst>
                <a:ext uri="{FF2B5EF4-FFF2-40B4-BE49-F238E27FC236}">
                  <a16:creationId xmlns:a16="http://schemas.microsoft.com/office/drawing/2014/main" id="{7E09CDE0-C828-BD49-ABFC-D01B3B77796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8" name="TextBox 70">
            <a:extLst>
              <a:ext uri="{FF2B5EF4-FFF2-40B4-BE49-F238E27FC236}">
                <a16:creationId xmlns:a16="http://schemas.microsoft.com/office/drawing/2014/main" id="{F1E4672C-055C-0040-BA1C-1B569384F2BF}"/>
              </a:ext>
            </a:extLst>
          </p:cNvPr>
          <p:cNvSpPr txBox="1">
            <a:spLocks noChangeArrowheads="1"/>
          </p:cNvSpPr>
          <p:nvPr/>
        </p:nvSpPr>
        <p:spPr bwMode="auto">
          <a:xfrm>
            <a:off x="7645947" y="4249738"/>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h4</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10.2.0.4</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19" name="TextBox 71">
            <a:extLst>
              <a:ext uri="{FF2B5EF4-FFF2-40B4-BE49-F238E27FC236}">
                <a16:creationId xmlns:a16="http://schemas.microsoft.com/office/drawing/2014/main" id="{7D1D7A82-2B90-124D-8B70-788F9A13A785}"/>
              </a:ext>
            </a:extLst>
          </p:cNvPr>
          <p:cNvSpPr txBox="1">
            <a:spLocks noChangeArrowheads="1"/>
          </p:cNvSpPr>
          <p:nvPr/>
        </p:nvSpPr>
        <p:spPr bwMode="auto">
          <a:xfrm>
            <a:off x="5524907" y="5349807"/>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h3</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10.2.0.3</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cxnSp>
        <p:nvCxnSpPr>
          <p:cNvPr id="220" name="Straight Connector 219">
            <a:extLst>
              <a:ext uri="{FF2B5EF4-FFF2-40B4-BE49-F238E27FC236}">
                <a16:creationId xmlns:a16="http://schemas.microsoft.com/office/drawing/2014/main" id="{A2B5B59C-D9F3-FA4D-8B80-E6E965F14CB4}"/>
              </a:ext>
            </a:extLst>
          </p:cNvPr>
          <p:cNvCxnSpPr/>
          <p:nvPr/>
        </p:nvCxnSpPr>
        <p:spPr>
          <a:xfrm>
            <a:off x="3349758" y="2681288"/>
            <a:ext cx="706438" cy="0"/>
          </a:xfrm>
          <a:prstGeom prst="line">
            <a:avLst/>
          </a:prstGeom>
          <a:noFill/>
          <a:ln w="25400" cap="flat" cmpd="sng" algn="ctr">
            <a:solidFill>
              <a:srgbClr val="000000"/>
            </a:solidFill>
            <a:prstDash val="solid"/>
          </a:ln>
          <a:effectLst/>
        </p:spPr>
      </p:cxnSp>
      <p:cxnSp>
        <p:nvCxnSpPr>
          <p:cNvPr id="221" name="Straight Connector 220">
            <a:extLst>
              <a:ext uri="{FF2B5EF4-FFF2-40B4-BE49-F238E27FC236}">
                <a16:creationId xmlns:a16="http://schemas.microsoft.com/office/drawing/2014/main" id="{46ED07FB-874E-784B-B948-DE3F22F518D9}"/>
              </a:ext>
            </a:extLst>
          </p:cNvPr>
          <p:cNvCxnSpPr/>
          <p:nvPr/>
        </p:nvCxnSpPr>
        <p:spPr>
          <a:xfrm flipV="1">
            <a:off x="4327658" y="2014538"/>
            <a:ext cx="0" cy="474662"/>
          </a:xfrm>
          <a:prstGeom prst="line">
            <a:avLst/>
          </a:prstGeom>
          <a:noFill/>
          <a:ln w="25400" cap="flat" cmpd="sng" algn="ctr">
            <a:solidFill>
              <a:srgbClr val="000000"/>
            </a:solidFill>
            <a:prstDash val="solid"/>
          </a:ln>
          <a:effectLst/>
        </p:spPr>
      </p:cxnSp>
      <p:grpSp>
        <p:nvGrpSpPr>
          <p:cNvPr id="222" name="Group 44">
            <a:extLst>
              <a:ext uri="{FF2B5EF4-FFF2-40B4-BE49-F238E27FC236}">
                <a16:creationId xmlns:a16="http://schemas.microsoft.com/office/drawing/2014/main" id="{7AD81740-508B-C947-8F31-2442A83D9910}"/>
              </a:ext>
            </a:extLst>
          </p:cNvPr>
          <p:cNvGrpSpPr>
            <a:grpSpLocks/>
          </p:cNvGrpSpPr>
          <p:nvPr/>
        </p:nvGrpSpPr>
        <p:grpSpPr bwMode="auto">
          <a:xfrm>
            <a:off x="3846646" y="1622425"/>
            <a:ext cx="757237" cy="628650"/>
            <a:chOff x="-44" y="1473"/>
            <a:chExt cx="981" cy="1105"/>
          </a:xfrm>
        </p:grpSpPr>
        <p:pic>
          <p:nvPicPr>
            <p:cNvPr id="223" name="Picture 45" descr="desktop_computer_stylized_medium">
              <a:extLst>
                <a:ext uri="{FF2B5EF4-FFF2-40B4-BE49-F238E27FC236}">
                  <a16:creationId xmlns:a16="http://schemas.microsoft.com/office/drawing/2014/main" id="{2C016883-9484-5C4D-B14D-EA3364FB62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4" name="Freeform 46">
              <a:extLst>
                <a:ext uri="{FF2B5EF4-FFF2-40B4-BE49-F238E27FC236}">
                  <a16:creationId xmlns:a16="http://schemas.microsoft.com/office/drawing/2014/main" id="{F5C81A08-61C3-3E43-A943-49A53106C87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25" name="Group 44">
            <a:extLst>
              <a:ext uri="{FF2B5EF4-FFF2-40B4-BE49-F238E27FC236}">
                <a16:creationId xmlns:a16="http://schemas.microsoft.com/office/drawing/2014/main" id="{8C13A896-FAF2-1944-9E6A-653D596FBABE}"/>
              </a:ext>
            </a:extLst>
          </p:cNvPr>
          <p:cNvGrpSpPr>
            <a:grpSpLocks/>
          </p:cNvGrpSpPr>
          <p:nvPr/>
        </p:nvGrpSpPr>
        <p:grpSpPr bwMode="auto">
          <a:xfrm>
            <a:off x="2792546" y="2561879"/>
            <a:ext cx="757237" cy="628650"/>
            <a:chOff x="-44" y="1473"/>
            <a:chExt cx="981" cy="1105"/>
          </a:xfrm>
        </p:grpSpPr>
        <p:pic>
          <p:nvPicPr>
            <p:cNvPr id="226" name="Picture 45" descr="desktop_computer_stylized_medium">
              <a:extLst>
                <a:ext uri="{FF2B5EF4-FFF2-40B4-BE49-F238E27FC236}">
                  <a16:creationId xmlns:a16="http://schemas.microsoft.com/office/drawing/2014/main" id="{170E5B83-C729-6B4F-8607-FA40D26285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7" name="Freeform 46">
              <a:extLst>
                <a:ext uri="{FF2B5EF4-FFF2-40B4-BE49-F238E27FC236}">
                  <a16:creationId xmlns:a16="http://schemas.microsoft.com/office/drawing/2014/main" id="{DA39ACBD-A915-6D4A-817E-BF1203C22A6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28" name="TextBox 83">
            <a:extLst>
              <a:ext uri="{FF2B5EF4-FFF2-40B4-BE49-F238E27FC236}">
                <a16:creationId xmlns:a16="http://schemas.microsoft.com/office/drawing/2014/main" id="{30CFD95A-683A-934C-A7FE-C30EB256820F}"/>
              </a:ext>
            </a:extLst>
          </p:cNvPr>
          <p:cNvSpPr txBox="1">
            <a:spLocks noChangeArrowheads="1"/>
          </p:cNvSpPr>
          <p:nvPr/>
        </p:nvSpPr>
        <p:spPr bwMode="auto">
          <a:xfrm>
            <a:off x="2881446" y="3065116"/>
            <a:ext cx="8334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h5</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10.3.0.5</a:t>
            </a:r>
          </a:p>
        </p:txBody>
      </p:sp>
      <p:sp>
        <p:nvSpPr>
          <p:cNvPr id="229" name="TextBox 92">
            <a:extLst>
              <a:ext uri="{FF2B5EF4-FFF2-40B4-BE49-F238E27FC236}">
                <a16:creationId xmlns:a16="http://schemas.microsoft.com/office/drawing/2014/main" id="{988CB387-3820-3A4C-A283-BDC5D16D3F54}"/>
              </a:ext>
            </a:extLst>
          </p:cNvPr>
          <p:cNvSpPr txBox="1">
            <a:spLocks noChangeArrowheads="1"/>
          </p:cNvSpPr>
          <p:nvPr/>
        </p:nvSpPr>
        <p:spPr bwMode="auto">
          <a:xfrm>
            <a:off x="4289558" y="3949700"/>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Arial" panose="020B0604020202020204" pitchFamily="34" charset="0"/>
              </a:rPr>
              <a:t>s1</a:t>
            </a:r>
          </a:p>
        </p:txBody>
      </p:sp>
      <p:sp>
        <p:nvSpPr>
          <p:cNvPr id="230" name="TextBox 93">
            <a:extLst>
              <a:ext uri="{FF2B5EF4-FFF2-40B4-BE49-F238E27FC236}">
                <a16:creationId xmlns:a16="http://schemas.microsoft.com/office/drawing/2014/main" id="{CBFD7310-8113-634E-8357-DF51674B59F8}"/>
              </a:ext>
            </a:extLst>
          </p:cNvPr>
          <p:cNvSpPr txBox="1">
            <a:spLocks noChangeArrowheads="1"/>
          </p:cNvSpPr>
          <p:nvPr/>
        </p:nvSpPr>
        <p:spPr bwMode="auto">
          <a:xfrm>
            <a:off x="6450146" y="3976688"/>
            <a:ext cx="4286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Arial" panose="020B0604020202020204" pitchFamily="34" charset="0"/>
              </a:rPr>
              <a:t>s2</a:t>
            </a:r>
          </a:p>
        </p:txBody>
      </p:sp>
      <p:sp>
        <p:nvSpPr>
          <p:cNvPr id="231" name="TextBox 94">
            <a:extLst>
              <a:ext uri="{FF2B5EF4-FFF2-40B4-BE49-F238E27FC236}">
                <a16:creationId xmlns:a16="http://schemas.microsoft.com/office/drawing/2014/main" id="{3350DC8E-7B2E-2744-9A7F-5D80CDC27DFD}"/>
              </a:ext>
            </a:extLst>
          </p:cNvPr>
          <p:cNvSpPr txBox="1">
            <a:spLocks noChangeArrowheads="1"/>
          </p:cNvSpPr>
          <p:nvPr/>
        </p:nvSpPr>
        <p:spPr bwMode="auto">
          <a:xfrm>
            <a:off x="4507046" y="2168525"/>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Arial" panose="020B0604020202020204" pitchFamily="34" charset="0"/>
              </a:rPr>
              <a:t>s3</a:t>
            </a:r>
          </a:p>
        </p:txBody>
      </p:sp>
      <p:cxnSp>
        <p:nvCxnSpPr>
          <p:cNvPr id="232" name="Straight Connector 99">
            <a:extLst>
              <a:ext uri="{FF2B5EF4-FFF2-40B4-BE49-F238E27FC236}">
                <a16:creationId xmlns:a16="http://schemas.microsoft.com/office/drawing/2014/main" id="{D82A6EC4-C796-AD40-976D-1FD13F41BA9C}"/>
              </a:ext>
            </a:extLst>
          </p:cNvPr>
          <p:cNvCxnSpPr>
            <a:cxnSpLocks noChangeShapeType="1"/>
          </p:cNvCxnSpPr>
          <p:nvPr/>
        </p:nvCxnSpPr>
        <p:spPr bwMode="auto">
          <a:xfrm>
            <a:off x="4346708" y="2871788"/>
            <a:ext cx="1392238" cy="219075"/>
          </a:xfrm>
          <a:prstGeom prst="line">
            <a:avLst/>
          </a:prstGeom>
          <a:noFill/>
          <a:ln w="12700">
            <a:solidFill>
              <a:srgbClr val="CC0000">
                <a:alpha val="50195"/>
              </a:srgbClr>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 name="Straight Connector 102">
            <a:extLst>
              <a:ext uri="{FF2B5EF4-FFF2-40B4-BE49-F238E27FC236}">
                <a16:creationId xmlns:a16="http://schemas.microsoft.com/office/drawing/2014/main" id="{168D649A-E996-4E4B-9CE2-4CE19077F1E3}"/>
              </a:ext>
            </a:extLst>
          </p:cNvPr>
          <p:cNvCxnSpPr>
            <a:cxnSpLocks noChangeShapeType="1"/>
          </p:cNvCxnSpPr>
          <p:nvPr/>
        </p:nvCxnSpPr>
        <p:spPr bwMode="auto">
          <a:xfrm>
            <a:off x="5824671" y="3154363"/>
            <a:ext cx="533400" cy="976312"/>
          </a:xfrm>
          <a:prstGeom prst="line">
            <a:avLst/>
          </a:prstGeom>
          <a:noFill/>
          <a:ln w="12700">
            <a:solidFill>
              <a:srgbClr val="CC0000">
                <a:alpha val="50195"/>
              </a:srgbClr>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4" name="TextBox 108">
            <a:extLst>
              <a:ext uri="{FF2B5EF4-FFF2-40B4-BE49-F238E27FC236}">
                <a16:creationId xmlns:a16="http://schemas.microsoft.com/office/drawing/2014/main" id="{C24D254F-852A-5041-BE42-3D1E0FD07260}"/>
              </a:ext>
            </a:extLst>
          </p:cNvPr>
          <p:cNvSpPr txBox="1">
            <a:spLocks noChangeArrowheads="1"/>
          </p:cNvSpPr>
          <p:nvPr/>
        </p:nvSpPr>
        <p:spPr bwMode="auto">
          <a:xfrm>
            <a:off x="4118108" y="2173288"/>
            <a:ext cx="271463"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a:t>
            </a:r>
          </a:p>
        </p:txBody>
      </p:sp>
      <p:sp>
        <p:nvSpPr>
          <p:cNvPr id="235" name="TextBox 109">
            <a:extLst>
              <a:ext uri="{FF2B5EF4-FFF2-40B4-BE49-F238E27FC236}">
                <a16:creationId xmlns:a16="http://schemas.microsoft.com/office/drawing/2014/main" id="{1B4722FF-BC4E-B24E-AAF9-4CFBDCD18BEC}"/>
              </a:ext>
            </a:extLst>
          </p:cNvPr>
          <p:cNvSpPr txBox="1">
            <a:spLocks noChangeArrowheads="1"/>
          </p:cNvSpPr>
          <p:nvPr/>
        </p:nvSpPr>
        <p:spPr bwMode="auto">
          <a:xfrm>
            <a:off x="3649796" y="2419350"/>
            <a:ext cx="27305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2</a:t>
            </a:r>
          </a:p>
        </p:txBody>
      </p:sp>
      <p:sp>
        <p:nvSpPr>
          <p:cNvPr id="236" name="TextBox 110">
            <a:extLst>
              <a:ext uri="{FF2B5EF4-FFF2-40B4-BE49-F238E27FC236}">
                <a16:creationId xmlns:a16="http://schemas.microsoft.com/office/drawing/2014/main" id="{99E43DED-25B4-764C-B475-987E9899AFD7}"/>
              </a:ext>
            </a:extLst>
          </p:cNvPr>
          <p:cNvSpPr txBox="1">
            <a:spLocks noChangeArrowheads="1"/>
          </p:cNvSpPr>
          <p:nvPr/>
        </p:nvSpPr>
        <p:spPr bwMode="auto">
          <a:xfrm>
            <a:off x="4018096" y="2790894"/>
            <a:ext cx="269875"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3</a:t>
            </a:r>
          </a:p>
        </p:txBody>
      </p:sp>
      <p:sp>
        <p:nvSpPr>
          <p:cNvPr id="237" name="TextBox 111">
            <a:extLst>
              <a:ext uri="{FF2B5EF4-FFF2-40B4-BE49-F238E27FC236}">
                <a16:creationId xmlns:a16="http://schemas.microsoft.com/office/drawing/2014/main" id="{60CD7B1B-6C0C-414A-A6F4-2C724B1110A4}"/>
              </a:ext>
            </a:extLst>
          </p:cNvPr>
          <p:cNvSpPr txBox="1">
            <a:spLocks noChangeArrowheads="1"/>
          </p:cNvSpPr>
          <p:nvPr/>
        </p:nvSpPr>
        <p:spPr bwMode="auto">
          <a:xfrm>
            <a:off x="4495933" y="2687638"/>
            <a:ext cx="27463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4</a:t>
            </a:r>
          </a:p>
        </p:txBody>
      </p:sp>
      <p:sp>
        <p:nvSpPr>
          <p:cNvPr id="238" name="TextBox 112">
            <a:extLst>
              <a:ext uri="{FF2B5EF4-FFF2-40B4-BE49-F238E27FC236}">
                <a16:creationId xmlns:a16="http://schemas.microsoft.com/office/drawing/2014/main" id="{36B76F06-8CE7-0E41-A3A1-18B5E468B219}"/>
              </a:ext>
            </a:extLst>
          </p:cNvPr>
          <p:cNvSpPr txBox="1">
            <a:spLocks noChangeArrowheads="1"/>
          </p:cNvSpPr>
          <p:nvPr/>
        </p:nvSpPr>
        <p:spPr bwMode="auto">
          <a:xfrm>
            <a:off x="4021271" y="4006850"/>
            <a:ext cx="2698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a:t>
            </a:r>
          </a:p>
        </p:txBody>
      </p:sp>
      <p:sp>
        <p:nvSpPr>
          <p:cNvPr id="239" name="TextBox 113">
            <a:extLst>
              <a:ext uri="{FF2B5EF4-FFF2-40B4-BE49-F238E27FC236}">
                <a16:creationId xmlns:a16="http://schemas.microsoft.com/office/drawing/2014/main" id="{B38FAB30-55A3-AD46-B047-E929AAD429AA}"/>
              </a:ext>
            </a:extLst>
          </p:cNvPr>
          <p:cNvSpPr txBox="1">
            <a:spLocks noChangeArrowheads="1"/>
          </p:cNvSpPr>
          <p:nvPr/>
        </p:nvSpPr>
        <p:spPr bwMode="auto">
          <a:xfrm>
            <a:off x="3664083" y="4276725"/>
            <a:ext cx="2746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2</a:t>
            </a:r>
          </a:p>
        </p:txBody>
      </p:sp>
      <p:sp>
        <p:nvSpPr>
          <p:cNvPr id="240" name="TextBox 114">
            <a:extLst>
              <a:ext uri="{FF2B5EF4-FFF2-40B4-BE49-F238E27FC236}">
                <a16:creationId xmlns:a16="http://schemas.microsoft.com/office/drawing/2014/main" id="{6209C114-B4AA-A244-982D-EBB94D82C5DC}"/>
              </a:ext>
            </a:extLst>
          </p:cNvPr>
          <p:cNvSpPr txBox="1">
            <a:spLocks noChangeArrowheads="1"/>
          </p:cNvSpPr>
          <p:nvPr/>
        </p:nvSpPr>
        <p:spPr bwMode="auto">
          <a:xfrm>
            <a:off x="4046671" y="4624388"/>
            <a:ext cx="2698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3</a:t>
            </a:r>
          </a:p>
        </p:txBody>
      </p:sp>
      <p:sp>
        <p:nvSpPr>
          <p:cNvPr id="241" name="TextBox 115">
            <a:extLst>
              <a:ext uri="{FF2B5EF4-FFF2-40B4-BE49-F238E27FC236}">
                <a16:creationId xmlns:a16="http://schemas.microsoft.com/office/drawing/2014/main" id="{3C3609FE-6138-874F-A89C-6F8C711D3FFB}"/>
              </a:ext>
            </a:extLst>
          </p:cNvPr>
          <p:cNvSpPr txBox="1">
            <a:spLocks noChangeArrowheads="1"/>
          </p:cNvSpPr>
          <p:nvPr/>
        </p:nvSpPr>
        <p:spPr bwMode="auto">
          <a:xfrm>
            <a:off x="4554671" y="4437063"/>
            <a:ext cx="27305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4</a:t>
            </a:r>
          </a:p>
        </p:txBody>
      </p:sp>
      <p:sp>
        <p:nvSpPr>
          <p:cNvPr id="242" name="TextBox 117">
            <a:extLst>
              <a:ext uri="{FF2B5EF4-FFF2-40B4-BE49-F238E27FC236}">
                <a16:creationId xmlns:a16="http://schemas.microsoft.com/office/drawing/2014/main" id="{9D634780-9369-0148-8A46-086906AB78C7}"/>
              </a:ext>
            </a:extLst>
          </p:cNvPr>
          <p:cNvSpPr txBox="1">
            <a:spLocks noChangeArrowheads="1"/>
          </p:cNvSpPr>
          <p:nvPr/>
        </p:nvSpPr>
        <p:spPr bwMode="auto">
          <a:xfrm>
            <a:off x="5811971" y="4089400"/>
            <a:ext cx="2698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a:t>
            </a:r>
          </a:p>
        </p:txBody>
      </p:sp>
      <p:sp>
        <p:nvSpPr>
          <p:cNvPr id="243" name="TextBox 118">
            <a:extLst>
              <a:ext uri="{FF2B5EF4-FFF2-40B4-BE49-F238E27FC236}">
                <a16:creationId xmlns:a16="http://schemas.microsoft.com/office/drawing/2014/main" id="{6F9BC31D-23BD-554C-A935-0C3ED713F031}"/>
              </a:ext>
            </a:extLst>
          </p:cNvPr>
          <p:cNvSpPr txBox="1">
            <a:spLocks noChangeArrowheads="1"/>
          </p:cNvSpPr>
          <p:nvPr/>
        </p:nvSpPr>
        <p:spPr bwMode="auto">
          <a:xfrm>
            <a:off x="5783396" y="4437063"/>
            <a:ext cx="2746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2</a:t>
            </a:r>
          </a:p>
        </p:txBody>
      </p:sp>
      <p:sp>
        <p:nvSpPr>
          <p:cNvPr id="244" name="TextBox 119">
            <a:extLst>
              <a:ext uri="{FF2B5EF4-FFF2-40B4-BE49-F238E27FC236}">
                <a16:creationId xmlns:a16="http://schemas.microsoft.com/office/drawing/2014/main" id="{E42C8FB7-C2F4-7E49-AD30-C67257B593FF}"/>
              </a:ext>
            </a:extLst>
          </p:cNvPr>
          <p:cNvSpPr txBox="1">
            <a:spLocks noChangeArrowheads="1"/>
          </p:cNvSpPr>
          <p:nvPr/>
        </p:nvSpPr>
        <p:spPr bwMode="auto">
          <a:xfrm>
            <a:off x="6150108" y="4641850"/>
            <a:ext cx="2698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3</a:t>
            </a:r>
          </a:p>
        </p:txBody>
      </p:sp>
      <p:sp>
        <p:nvSpPr>
          <p:cNvPr id="245" name="TextBox 120">
            <a:extLst>
              <a:ext uri="{FF2B5EF4-FFF2-40B4-BE49-F238E27FC236}">
                <a16:creationId xmlns:a16="http://schemas.microsoft.com/office/drawing/2014/main" id="{89A9F45F-6E86-9A4C-AF52-070A9E3AE5EA}"/>
              </a:ext>
            </a:extLst>
          </p:cNvPr>
          <p:cNvSpPr txBox="1">
            <a:spLocks noChangeArrowheads="1"/>
          </p:cNvSpPr>
          <p:nvPr/>
        </p:nvSpPr>
        <p:spPr bwMode="auto">
          <a:xfrm>
            <a:off x="6708908" y="4394200"/>
            <a:ext cx="2746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4</a:t>
            </a:r>
          </a:p>
        </p:txBody>
      </p:sp>
      <p:sp>
        <p:nvSpPr>
          <p:cNvPr id="246" name="TextBox 150">
            <a:extLst>
              <a:ext uri="{FF2B5EF4-FFF2-40B4-BE49-F238E27FC236}">
                <a16:creationId xmlns:a16="http://schemas.microsoft.com/office/drawing/2014/main" id="{54FFEFDD-84AB-484A-93F2-66AB84A2BB4D}"/>
              </a:ext>
            </a:extLst>
          </p:cNvPr>
          <p:cNvSpPr txBox="1">
            <a:spLocks noChangeArrowheads="1"/>
          </p:cNvSpPr>
          <p:nvPr/>
        </p:nvSpPr>
        <p:spPr bwMode="auto">
          <a:xfrm>
            <a:off x="4469291" y="1666393"/>
            <a:ext cx="8350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ＭＳ Ｐゴシック" panose="020B0600070205080204" pitchFamily="34" charset="-128"/>
                <a:cs typeface="Arial" panose="020B0604020202020204" pitchFamily="34" charset="0"/>
              </a:rPr>
              <a:t>Host h6</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10.3.0.6</a:t>
            </a:r>
          </a:p>
        </p:txBody>
      </p:sp>
      <p:grpSp>
        <p:nvGrpSpPr>
          <p:cNvPr id="277" name="Group 88">
            <a:extLst>
              <a:ext uri="{FF2B5EF4-FFF2-40B4-BE49-F238E27FC236}">
                <a16:creationId xmlns:a16="http://schemas.microsoft.com/office/drawing/2014/main" id="{7A022A32-83B1-5748-9221-800D0CFB34B0}"/>
              </a:ext>
            </a:extLst>
          </p:cNvPr>
          <p:cNvGrpSpPr>
            <a:grpSpLocks/>
          </p:cNvGrpSpPr>
          <p:nvPr/>
        </p:nvGrpSpPr>
        <p:grpSpPr bwMode="auto">
          <a:xfrm>
            <a:off x="5400808" y="1862138"/>
            <a:ext cx="1270000" cy="1482725"/>
            <a:chOff x="5418667" y="1587500"/>
            <a:chExt cx="1270000" cy="1481667"/>
          </a:xfrm>
        </p:grpSpPr>
        <p:grpSp>
          <p:nvGrpSpPr>
            <p:cNvPr id="278" name="Group 79">
              <a:extLst>
                <a:ext uri="{FF2B5EF4-FFF2-40B4-BE49-F238E27FC236}">
                  <a16:creationId xmlns:a16="http://schemas.microsoft.com/office/drawing/2014/main" id="{ACD5087A-4126-5D4A-B13B-F67F7506AA54}"/>
                </a:ext>
              </a:extLst>
            </p:cNvPr>
            <p:cNvGrpSpPr>
              <a:grpSpLocks/>
            </p:cNvGrpSpPr>
            <p:nvPr/>
          </p:nvGrpSpPr>
          <p:grpSpPr bwMode="auto">
            <a:xfrm>
              <a:off x="5440087" y="1742411"/>
              <a:ext cx="1047344" cy="1163369"/>
              <a:chOff x="5440087" y="1742411"/>
              <a:chExt cx="1047344" cy="1163369"/>
            </a:xfrm>
          </p:grpSpPr>
          <p:grpSp>
            <p:nvGrpSpPr>
              <p:cNvPr id="280" name="Group 950">
                <a:extLst>
                  <a:ext uri="{FF2B5EF4-FFF2-40B4-BE49-F238E27FC236}">
                    <a16:creationId xmlns:a16="http://schemas.microsoft.com/office/drawing/2014/main" id="{21D68A0A-9909-D449-98B0-19D7C2FB7520}"/>
                  </a:ext>
                </a:extLst>
              </p:cNvPr>
              <p:cNvGrpSpPr>
                <a:grpSpLocks/>
              </p:cNvGrpSpPr>
              <p:nvPr/>
            </p:nvGrpSpPr>
            <p:grpSpPr bwMode="auto">
              <a:xfrm>
                <a:off x="5838397" y="2273382"/>
                <a:ext cx="350328" cy="632398"/>
                <a:chOff x="4140" y="429"/>
                <a:chExt cx="1425" cy="2396"/>
              </a:xfrm>
            </p:grpSpPr>
            <p:sp>
              <p:nvSpPr>
                <p:cNvPr id="283" name="Freeform 951">
                  <a:extLst>
                    <a:ext uri="{FF2B5EF4-FFF2-40B4-BE49-F238E27FC236}">
                      <a16:creationId xmlns:a16="http://schemas.microsoft.com/office/drawing/2014/main" id="{E3817A04-160B-F442-A0EE-4B30F2EE8117}"/>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4" name="Rectangle 952">
                  <a:extLst>
                    <a:ext uri="{FF2B5EF4-FFF2-40B4-BE49-F238E27FC236}">
                      <a16:creationId xmlns:a16="http://schemas.microsoft.com/office/drawing/2014/main" id="{75B67217-BB62-6248-BD4E-EB9548DDB450}"/>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85" name="Freeform 953">
                  <a:extLst>
                    <a:ext uri="{FF2B5EF4-FFF2-40B4-BE49-F238E27FC236}">
                      <a16:creationId xmlns:a16="http://schemas.microsoft.com/office/drawing/2014/main" id="{B318F2C8-1650-8646-8E8D-A78555EC0C37}"/>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6" name="Freeform 954">
                  <a:extLst>
                    <a:ext uri="{FF2B5EF4-FFF2-40B4-BE49-F238E27FC236}">
                      <a16:creationId xmlns:a16="http://schemas.microsoft.com/office/drawing/2014/main" id="{04D05301-60BD-FC40-AAA2-F4F7C27891A0}"/>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7" name="Rectangle 955">
                  <a:extLst>
                    <a:ext uri="{FF2B5EF4-FFF2-40B4-BE49-F238E27FC236}">
                      <a16:creationId xmlns:a16="http://schemas.microsoft.com/office/drawing/2014/main" id="{5F062A6D-743A-264D-ADB0-C83039EDB340}"/>
                    </a:ext>
                  </a:extLst>
                </p:cNvPr>
                <p:cNvSpPr>
                  <a:spLocks noChangeArrowheads="1"/>
                </p:cNvSpPr>
                <p:nvPr/>
              </p:nvSpPr>
              <p:spPr bwMode="auto">
                <a:xfrm>
                  <a:off x="4210" y="690"/>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nvGrpSpPr>
                <p:cNvPr id="288" name="Group 956">
                  <a:extLst>
                    <a:ext uri="{FF2B5EF4-FFF2-40B4-BE49-F238E27FC236}">
                      <a16:creationId xmlns:a16="http://schemas.microsoft.com/office/drawing/2014/main" id="{01C45509-1B2B-1042-BA84-D6FBBFF916E4}"/>
                    </a:ext>
                  </a:extLst>
                </p:cNvPr>
                <p:cNvGrpSpPr>
                  <a:grpSpLocks/>
                </p:cNvGrpSpPr>
                <p:nvPr/>
              </p:nvGrpSpPr>
              <p:grpSpPr bwMode="auto">
                <a:xfrm>
                  <a:off x="4749" y="668"/>
                  <a:ext cx="581" cy="145"/>
                  <a:chOff x="614" y="2568"/>
                  <a:chExt cx="725" cy="139"/>
                </a:xfrm>
              </p:grpSpPr>
              <p:sp>
                <p:nvSpPr>
                  <p:cNvPr id="313" name="AutoShape 957">
                    <a:extLst>
                      <a:ext uri="{FF2B5EF4-FFF2-40B4-BE49-F238E27FC236}">
                        <a16:creationId xmlns:a16="http://schemas.microsoft.com/office/drawing/2014/main" id="{40C9778F-DE66-5643-8444-7EE1E943F1B9}"/>
                      </a:ext>
                    </a:extLst>
                  </p:cNvPr>
                  <p:cNvSpPr>
                    <a:spLocks noChangeArrowheads="1"/>
                  </p:cNvSpPr>
                  <p:nvPr/>
                </p:nvSpPr>
                <p:spPr bwMode="auto">
                  <a:xfrm>
                    <a:off x="613" y="2566"/>
                    <a:ext cx="721" cy="14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4" name="AutoShape 958">
                    <a:extLst>
                      <a:ext uri="{FF2B5EF4-FFF2-40B4-BE49-F238E27FC236}">
                        <a16:creationId xmlns:a16="http://schemas.microsoft.com/office/drawing/2014/main" id="{DE3E5FFB-586E-B643-94E3-85EB4EF0992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89" name="Rectangle 959">
                  <a:extLst>
                    <a:ext uri="{FF2B5EF4-FFF2-40B4-BE49-F238E27FC236}">
                      <a16:creationId xmlns:a16="http://schemas.microsoft.com/office/drawing/2014/main" id="{BB2BBE5E-0794-4041-A8BF-B91E39290513}"/>
                    </a:ext>
                  </a:extLst>
                </p:cNvPr>
                <p:cNvSpPr>
                  <a:spLocks noChangeArrowheads="1"/>
                </p:cNvSpPr>
                <p:nvPr/>
              </p:nvSpPr>
              <p:spPr bwMode="auto">
                <a:xfrm>
                  <a:off x="4220" y="1022"/>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nvGrpSpPr>
                <p:cNvPr id="290" name="Group 960">
                  <a:extLst>
                    <a:ext uri="{FF2B5EF4-FFF2-40B4-BE49-F238E27FC236}">
                      <a16:creationId xmlns:a16="http://schemas.microsoft.com/office/drawing/2014/main" id="{B8615C7E-DC00-DB42-BA0E-E1F2758776B3}"/>
                    </a:ext>
                  </a:extLst>
                </p:cNvPr>
                <p:cNvGrpSpPr>
                  <a:grpSpLocks/>
                </p:cNvGrpSpPr>
                <p:nvPr/>
              </p:nvGrpSpPr>
              <p:grpSpPr bwMode="auto">
                <a:xfrm>
                  <a:off x="4747" y="994"/>
                  <a:ext cx="581" cy="134"/>
                  <a:chOff x="614" y="2568"/>
                  <a:chExt cx="725" cy="139"/>
                </a:xfrm>
              </p:grpSpPr>
              <p:sp>
                <p:nvSpPr>
                  <p:cNvPr id="311" name="AutoShape 961">
                    <a:extLst>
                      <a:ext uri="{FF2B5EF4-FFF2-40B4-BE49-F238E27FC236}">
                        <a16:creationId xmlns:a16="http://schemas.microsoft.com/office/drawing/2014/main" id="{20E97585-07E0-EC4F-B0F9-D086838F40A6}"/>
                      </a:ext>
                    </a:extLst>
                  </p:cNvPr>
                  <p:cNvSpPr>
                    <a:spLocks noChangeArrowheads="1"/>
                  </p:cNvSpPr>
                  <p:nvPr/>
                </p:nvSpPr>
                <p:spPr bwMode="auto">
                  <a:xfrm>
                    <a:off x="615" y="2564"/>
                    <a:ext cx="721"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2" name="AutoShape 962">
                    <a:extLst>
                      <a:ext uri="{FF2B5EF4-FFF2-40B4-BE49-F238E27FC236}">
                        <a16:creationId xmlns:a16="http://schemas.microsoft.com/office/drawing/2014/main" id="{CAF5CAE1-8538-2C48-BED8-4AC05996DC5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91" name="Rectangle 963">
                  <a:extLst>
                    <a:ext uri="{FF2B5EF4-FFF2-40B4-BE49-F238E27FC236}">
                      <a16:creationId xmlns:a16="http://schemas.microsoft.com/office/drawing/2014/main" id="{BFEA0CA2-91FF-F147-B072-1BC64CA43860}"/>
                    </a:ext>
                  </a:extLst>
                </p:cNvPr>
                <p:cNvSpPr>
                  <a:spLocks noChangeArrowheads="1"/>
                </p:cNvSpPr>
                <p:nvPr/>
              </p:nvSpPr>
              <p:spPr bwMode="auto">
                <a:xfrm>
                  <a:off x="4220" y="1354"/>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92" name="Rectangle 964">
                  <a:extLst>
                    <a:ext uri="{FF2B5EF4-FFF2-40B4-BE49-F238E27FC236}">
                      <a16:creationId xmlns:a16="http://schemas.microsoft.com/office/drawing/2014/main" id="{B7438767-CF8A-7D4E-88D7-06755770E895}"/>
                    </a:ext>
                  </a:extLst>
                </p:cNvPr>
                <p:cNvSpPr>
                  <a:spLocks noChangeArrowheads="1"/>
                </p:cNvSpPr>
                <p:nvPr/>
              </p:nvSpPr>
              <p:spPr bwMode="auto">
                <a:xfrm>
                  <a:off x="4230" y="1655"/>
                  <a:ext cx="598" cy="47"/>
                </a:xfrm>
                <a:prstGeom prst="rect">
                  <a:avLst/>
                </a:prstGeom>
                <a:solidFill>
                  <a:srgbClr val="000000"/>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nvGrpSpPr>
                <p:cNvPr id="293" name="Group 965">
                  <a:extLst>
                    <a:ext uri="{FF2B5EF4-FFF2-40B4-BE49-F238E27FC236}">
                      <a16:creationId xmlns:a16="http://schemas.microsoft.com/office/drawing/2014/main" id="{BD89BE1D-D5A1-2A4F-9BB3-493820B2D276}"/>
                    </a:ext>
                  </a:extLst>
                </p:cNvPr>
                <p:cNvGrpSpPr>
                  <a:grpSpLocks/>
                </p:cNvGrpSpPr>
                <p:nvPr/>
              </p:nvGrpSpPr>
              <p:grpSpPr bwMode="auto">
                <a:xfrm>
                  <a:off x="4735" y="1627"/>
                  <a:ext cx="582" cy="151"/>
                  <a:chOff x="614" y="2568"/>
                  <a:chExt cx="725" cy="139"/>
                </a:xfrm>
              </p:grpSpPr>
              <p:sp>
                <p:nvSpPr>
                  <p:cNvPr id="309" name="AutoShape 966">
                    <a:extLst>
                      <a:ext uri="{FF2B5EF4-FFF2-40B4-BE49-F238E27FC236}">
                        <a16:creationId xmlns:a16="http://schemas.microsoft.com/office/drawing/2014/main" id="{E07E9E59-7E69-DA4E-9F03-F1D01DBAFCB9}"/>
                      </a:ext>
                    </a:extLst>
                  </p:cNvPr>
                  <p:cNvSpPr>
                    <a:spLocks noChangeArrowheads="1"/>
                  </p:cNvSpPr>
                  <p:nvPr/>
                </p:nvSpPr>
                <p:spPr bwMode="auto">
                  <a:xfrm>
                    <a:off x="618" y="2586"/>
                    <a:ext cx="720" cy="12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0" name="AutoShape 967">
                    <a:extLst>
                      <a:ext uri="{FF2B5EF4-FFF2-40B4-BE49-F238E27FC236}">
                        <a16:creationId xmlns:a16="http://schemas.microsoft.com/office/drawing/2014/main" id="{702690BB-83DF-924B-9306-E5AFED91E52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94" name="Freeform 968">
                  <a:extLst>
                    <a:ext uri="{FF2B5EF4-FFF2-40B4-BE49-F238E27FC236}">
                      <a16:creationId xmlns:a16="http://schemas.microsoft.com/office/drawing/2014/main" id="{F6B6C90F-430A-CF4B-A1D7-1A585BAB71E4}"/>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95" name="Group 969">
                  <a:extLst>
                    <a:ext uri="{FF2B5EF4-FFF2-40B4-BE49-F238E27FC236}">
                      <a16:creationId xmlns:a16="http://schemas.microsoft.com/office/drawing/2014/main" id="{9E5BB1CA-4B03-2141-B082-B8A4706C69D5}"/>
                    </a:ext>
                  </a:extLst>
                </p:cNvPr>
                <p:cNvGrpSpPr>
                  <a:grpSpLocks/>
                </p:cNvGrpSpPr>
                <p:nvPr/>
              </p:nvGrpSpPr>
              <p:grpSpPr bwMode="auto">
                <a:xfrm>
                  <a:off x="4739" y="1327"/>
                  <a:ext cx="582" cy="139"/>
                  <a:chOff x="614" y="2568"/>
                  <a:chExt cx="725" cy="139"/>
                </a:xfrm>
              </p:grpSpPr>
              <p:sp>
                <p:nvSpPr>
                  <p:cNvPr id="307" name="AutoShape 970">
                    <a:extLst>
                      <a:ext uri="{FF2B5EF4-FFF2-40B4-BE49-F238E27FC236}">
                        <a16:creationId xmlns:a16="http://schemas.microsoft.com/office/drawing/2014/main" id="{60980303-8EC9-E149-A193-9468A5527025}"/>
                      </a:ext>
                    </a:extLst>
                  </p:cNvPr>
                  <p:cNvSpPr>
                    <a:spLocks noChangeArrowheads="1"/>
                  </p:cNvSpPr>
                  <p:nvPr/>
                </p:nvSpPr>
                <p:spPr bwMode="auto">
                  <a:xfrm>
                    <a:off x="613" y="2571"/>
                    <a:ext cx="732"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8" name="AutoShape 971">
                    <a:extLst>
                      <a:ext uri="{FF2B5EF4-FFF2-40B4-BE49-F238E27FC236}">
                        <a16:creationId xmlns:a16="http://schemas.microsoft.com/office/drawing/2014/main" id="{4EF45611-F585-3043-B711-6A89BC6FE852}"/>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96" name="Rectangle 972">
                  <a:extLst>
                    <a:ext uri="{FF2B5EF4-FFF2-40B4-BE49-F238E27FC236}">
                      <a16:creationId xmlns:a16="http://schemas.microsoft.com/office/drawing/2014/main" id="{811326F7-41C5-AD43-ADD1-11B55C255C64}"/>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97" name="Freeform 973">
                  <a:extLst>
                    <a:ext uri="{FF2B5EF4-FFF2-40B4-BE49-F238E27FC236}">
                      <a16:creationId xmlns:a16="http://schemas.microsoft.com/office/drawing/2014/main" id="{FDE366E8-CF59-6744-8C4C-B0AFB24ACA9E}"/>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8" name="Freeform 974">
                  <a:extLst>
                    <a:ext uri="{FF2B5EF4-FFF2-40B4-BE49-F238E27FC236}">
                      <a16:creationId xmlns:a16="http://schemas.microsoft.com/office/drawing/2014/main" id="{318356AC-8F6D-AE46-AB46-5BA687C30CD8}"/>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9" name="Oval 975">
                  <a:extLst>
                    <a:ext uri="{FF2B5EF4-FFF2-40B4-BE49-F238E27FC236}">
                      <a16:creationId xmlns:a16="http://schemas.microsoft.com/office/drawing/2014/main" id="{0F0566BD-6029-5E4D-9EA5-AC7E5621759A}"/>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0" name="Freeform 976">
                  <a:extLst>
                    <a:ext uri="{FF2B5EF4-FFF2-40B4-BE49-F238E27FC236}">
                      <a16:creationId xmlns:a16="http://schemas.microsoft.com/office/drawing/2014/main" id="{A97DBA45-4DC8-8A4C-9ECC-96AF3FCE8533}"/>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1" name="AutoShape 977">
                  <a:extLst>
                    <a:ext uri="{FF2B5EF4-FFF2-40B4-BE49-F238E27FC236}">
                      <a16:creationId xmlns:a16="http://schemas.microsoft.com/office/drawing/2014/main" id="{4336E3DA-6FFE-F148-8C56-516CE08065DE}"/>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2" name="AutoShape 978">
                  <a:extLst>
                    <a:ext uri="{FF2B5EF4-FFF2-40B4-BE49-F238E27FC236}">
                      <a16:creationId xmlns:a16="http://schemas.microsoft.com/office/drawing/2014/main" id="{183F8629-55AE-0443-BA0A-86080DC2EFC7}"/>
                    </a:ext>
                  </a:extLst>
                </p:cNvPr>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3" name="Oval 979">
                  <a:extLst>
                    <a:ext uri="{FF2B5EF4-FFF2-40B4-BE49-F238E27FC236}">
                      <a16:creationId xmlns:a16="http://schemas.microsoft.com/office/drawing/2014/main" id="{3A012DD8-A7AE-C943-9266-026D3315C7A6}"/>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4" name="Oval 980">
                  <a:extLst>
                    <a:ext uri="{FF2B5EF4-FFF2-40B4-BE49-F238E27FC236}">
                      <a16:creationId xmlns:a16="http://schemas.microsoft.com/office/drawing/2014/main" id="{B244DD55-7B74-A349-8352-6789B4DF5D9A}"/>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5" name="Oval 981">
                  <a:extLst>
                    <a:ext uri="{FF2B5EF4-FFF2-40B4-BE49-F238E27FC236}">
                      <a16:creationId xmlns:a16="http://schemas.microsoft.com/office/drawing/2014/main" id="{5B459985-0D9B-A149-AA5D-EFFF804C9DD9}"/>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06" name="Rectangle 982">
                  <a:extLst>
                    <a:ext uri="{FF2B5EF4-FFF2-40B4-BE49-F238E27FC236}">
                      <a16:creationId xmlns:a16="http://schemas.microsoft.com/office/drawing/2014/main" id="{6E63AA7A-EC16-C34C-A965-939803E03BCD}"/>
                    </a:ext>
                  </a:extLst>
                </p:cNvPr>
                <p:cNvSpPr>
                  <a:spLocks noChangeArrowheads="1"/>
                </p:cNvSpPr>
                <p:nvPr/>
              </p:nvSpPr>
              <p:spPr bwMode="auto">
                <a:xfrm>
                  <a:off x="5067" y="1837"/>
                  <a:ext cx="80" cy="759"/>
                </a:xfrm>
                <a:prstGeom prst="rect">
                  <a:avLst/>
                </a:prstGeom>
                <a:solidFill>
                  <a:srgbClr val="292929"/>
                </a:solidFill>
                <a:ln w="9525">
                  <a:solidFill>
                    <a:srgbClr val="000000"/>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pic>
            <p:nvPicPr>
              <p:cNvPr id="281" name="Picture 4">
                <a:extLst>
                  <a:ext uri="{FF2B5EF4-FFF2-40B4-BE49-F238E27FC236}">
                    <a16:creationId xmlns:a16="http://schemas.microsoft.com/office/drawing/2014/main" id="{62AAA559-6FDE-8C46-AE96-98BB6F5A9A2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440087" y="1742411"/>
                <a:ext cx="1039824" cy="309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2" name="TextBox 149">
                <a:extLst>
                  <a:ext uri="{FF2B5EF4-FFF2-40B4-BE49-F238E27FC236}">
                    <a16:creationId xmlns:a16="http://schemas.microsoft.com/office/drawing/2014/main" id="{16C0F16C-BEC5-5E41-93D1-E1A0A7E8865E}"/>
                  </a:ext>
                </a:extLst>
              </p:cNvPr>
              <p:cNvSpPr txBox="1">
                <a:spLocks noChangeArrowheads="1"/>
              </p:cNvSpPr>
              <p:nvPr/>
            </p:nvSpPr>
            <p:spPr bwMode="auto">
              <a:xfrm>
                <a:off x="5558972" y="1947149"/>
                <a:ext cx="928459"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controller</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sp>
          <p:nvSpPr>
            <p:cNvPr id="279" name="Rectangle 82">
              <a:extLst>
                <a:ext uri="{FF2B5EF4-FFF2-40B4-BE49-F238E27FC236}">
                  <a16:creationId xmlns:a16="http://schemas.microsoft.com/office/drawing/2014/main" id="{CF46B557-5EBD-604D-BCB4-EA70ED1CD3DA}"/>
                </a:ext>
              </a:extLst>
            </p:cNvPr>
            <p:cNvSpPr>
              <a:spLocks noChangeArrowheads="1"/>
            </p:cNvSpPr>
            <p:nvPr/>
          </p:nvSpPr>
          <p:spPr bwMode="auto">
            <a:xfrm>
              <a:off x="5418667" y="1587500"/>
              <a:ext cx="1270000" cy="1481667"/>
            </a:xfrm>
            <a:prstGeom prst="rect">
              <a:avLst/>
            </a:prstGeom>
            <a:solidFill>
              <a:srgbClr val="FFFFFF">
                <a:alpha val="65881"/>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16" name="Group 315">
            <a:extLst>
              <a:ext uri="{FF2B5EF4-FFF2-40B4-BE49-F238E27FC236}">
                <a16:creationId xmlns:a16="http://schemas.microsoft.com/office/drawing/2014/main" id="{6EE604CB-0D3E-814A-B971-2B4918559EB2}"/>
              </a:ext>
            </a:extLst>
          </p:cNvPr>
          <p:cNvGrpSpPr/>
          <p:nvPr/>
        </p:nvGrpSpPr>
        <p:grpSpPr>
          <a:xfrm>
            <a:off x="3869633" y="4253948"/>
            <a:ext cx="728870" cy="410817"/>
            <a:chOff x="7493876" y="2774731"/>
            <a:chExt cx="1481958" cy="894622"/>
          </a:xfrm>
          <a:effectLst>
            <a:outerShdw blurRad="50800" dist="38100" dir="18900000" algn="bl" rotWithShape="0">
              <a:prstClr val="black">
                <a:alpha val="40000"/>
              </a:prstClr>
            </a:outerShdw>
          </a:effectLst>
        </p:grpSpPr>
        <p:sp>
          <p:nvSpPr>
            <p:cNvPr id="317" name="Freeform 316">
              <a:extLst>
                <a:ext uri="{FF2B5EF4-FFF2-40B4-BE49-F238E27FC236}">
                  <a16:creationId xmlns:a16="http://schemas.microsoft.com/office/drawing/2014/main" id="{30015DB5-42CE-3B49-B677-CF914B2962F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8" name="Oval 317">
              <a:extLst>
                <a:ext uri="{FF2B5EF4-FFF2-40B4-BE49-F238E27FC236}">
                  <a16:creationId xmlns:a16="http://schemas.microsoft.com/office/drawing/2014/main" id="{0F714CDA-7480-CE49-9945-95ABAA2E9D8D}"/>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9" name="Group 318">
              <a:extLst>
                <a:ext uri="{FF2B5EF4-FFF2-40B4-BE49-F238E27FC236}">
                  <a16:creationId xmlns:a16="http://schemas.microsoft.com/office/drawing/2014/main" id="{05112A5B-7C85-7C47-BF58-1F0109C893DC}"/>
                </a:ext>
              </a:extLst>
            </p:cNvPr>
            <p:cNvGrpSpPr/>
            <p:nvPr/>
          </p:nvGrpSpPr>
          <p:grpSpPr>
            <a:xfrm>
              <a:off x="7713663" y="2848339"/>
              <a:ext cx="1042107" cy="425543"/>
              <a:chOff x="7786941" y="2884917"/>
              <a:chExt cx="897649" cy="353919"/>
            </a:xfrm>
          </p:grpSpPr>
          <p:sp>
            <p:nvSpPr>
              <p:cNvPr id="320" name="Freeform 319">
                <a:extLst>
                  <a:ext uri="{FF2B5EF4-FFF2-40B4-BE49-F238E27FC236}">
                    <a16:creationId xmlns:a16="http://schemas.microsoft.com/office/drawing/2014/main" id="{B0580F03-39BF-EE40-ABDC-67419070C5B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a:extLst>
                  <a:ext uri="{FF2B5EF4-FFF2-40B4-BE49-F238E27FC236}">
                    <a16:creationId xmlns:a16="http://schemas.microsoft.com/office/drawing/2014/main" id="{D0CD04B6-CF21-2848-8636-E0C8F73AE58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a:extLst>
                  <a:ext uri="{FF2B5EF4-FFF2-40B4-BE49-F238E27FC236}">
                    <a16:creationId xmlns:a16="http://schemas.microsoft.com/office/drawing/2014/main" id="{C8EBF80C-793A-E445-AB5E-B9C855B18BB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3" name="Freeform 322">
                <a:extLst>
                  <a:ext uri="{FF2B5EF4-FFF2-40B4-BE49-F238E27FC236}">
                    <a16:creationId xmlns:a16="http://schemas.microsoft.com/office/drawing/2014/main" id="{A3FCEE1A-B49A-114B-9106-CCEA7768BDD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4" name="Group 323">
            <a:extLst>
              <a:ext uri="{FF2B5EF4-FFF2-40B4-BE49-F238E27FC236}">
                <a16:creationId xmlns:a16="http://schemas.microsoft.com/office/drawing/2014/main" id="{F942E581-FE04-B94F-B911-CD294FD5BAAC}"/>
              </a:ext>
            </a:extLst>
          </p:cNvPr>
          <p:cNvGrpSpPr/>
          <p:nvPr/>
        </p:nvGrpSpPr>
        <p:grpSpPr>
          <a:xfrm>
            <a:off x="6009859" y="4287078"/>
            <a:ext cx="728870" cy="410817"/>
            <a:chOff x="7493876" y="2774731"/>
            <a:chExt cx="1481958" cy="894622"/>
          </a:xfrm>
          <a:effectLst>
            <a:outerShdw blurRad="50800" dist="38100" dir="18900000" algn="bl" rotWithShape="0">
              <a:prstClr val="black">
                <a:alpha val="40000"/>
              </a:prstClr>
            </a:outerShdw>
          </a:effectLst>
        </p:grpSpPr>
        <p:sp>
          <p:nvSpPr>
            <p:cNvPr id="325" name="Freeform 324">
              <a:extLst>
                <a:ext uri="{FF2B5EF4-FFF2-40B4-BE49-F238E27FC236}">
                  <a16:creationId xmlns:a16="http://schemas.microsoft.com/office/drawing/2014/main" id="{E316B434-3A3A-794B-A8AC-B213546A080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6" name="Oval 325">
              <a:extLst>
                <a:ext uri="{FF2B5EF4-FFF2-40B4-BE49-F238E27FC236}">
                  <a16:creationId xmlns:a16="http://schemas.microsoft.com/office/drawing/2014/main" id="{DBF0F5B5-9197-4C41-96FE-459AF7F44E93}"/>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7" name="Group 326">
              <a:extLst>
                <a:ext uri="{FF2B5EF4-FFF2-40B4-BE49-F238E27FC236}">
                  <a16:creationId xmlns:a16="http://schemas.microsoft.com/office/drawing/2014/main" id="{351381FF-0860-E449-A0D9-10CEFAE36387}"/>
                </a:ext>
              </a:extLst>
            </p:cNvPr>
            <p:cNvGrpSpPr/>
            <p:nvPr/>
          </p:nvGrpSpPr>
          <p:grpSpPr>
            <a:xfrm>
              <a:off x="7713663" y="2848339"/>
              <a:ext cx="1042107" cy="425543"/>
              <a:chOff x="7786941" y="2884917"/>
              <a:chExt cx="897649" cy="353919"/>
            </a:xfrm>
          </p:grpSpPr>
          <p:sp>
            <p:nvSpPr>
              <p:cNvPr id="328" name="Freeform 327">
                <a:extLst>
                  <a:ext uri="{FF2B5EF4-FFF2-40B4-BE49-F238E27FC236}">
                    <a16:creationId xmlns:a16="http://schemas.microsoft.com/office/drawing/2014/main" id="{E939FD15-8AAB-2040-B15A-82A5312077C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a:extLst>
                  <a:ext uri="{FF2B5EF4-FFF2-40B4-BE49-F238E27FC236}">
                    <a16:creationId xmlns:a16="http://schemas.microsoft.com/office/drawing/2014/main" id="{4CEF3864-F6D0-4748-B241-5D20F1F4618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a:extLst>
                  <a:ext uri="{FF2B5EF4-FFF2-40B4-BE49-F238E27FC236}">
                    <a16:creationId xmlns:a16="http://schemas.microsoft.com/office/drawing/2014/main" id="{2067769B-1AC4-6144-B2B6-0F5E7F9575E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1" name="Freeform 330">
                <a:extLst>
                  <a:ext uri="{FF2B5EF4-FFF2-40B4-BE49-F238E27FC236}">
                    <a16:creationId xmlns:a16="http://schemas.microsoft.com/office/drawing/2014/main" id="{A069C59A-BBBE-4744-872F-D132ECB519A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a:extLst>
              <a:ext uri="{FF2B5EF4-FFF2-40B4-BE49-F238E27FC236}">
                <a16:creationId xmlns:a16="http://schemas.microsoft.com/office/drawing/2014/main" id="{C1A356A8-2504-814E-A2DE-E564D8802FDE}"/>
              </a:ext>
            </a:extLst>
          </p:cNvPr>
          <p:cNvGrpSpPr/>
          <p:nvPr/>
        </p:nvGrpSpPr>
        <p:grpSpPr>
          <a:xfrm>
            <a:off x="3882885" y="2411896"/>
            <a:ext cx="728870" cy="410817"/>
            <a:chOff x="7493876" y="2774731"/>
            <a:chExt cx="1481958" cy="894622"/>
          </a:xfrm>
          <a:effectLst>
            <a:outerShdw blurRad="50800" dist="38100" dir="18900000" algn="bl" rotWithShape="0">
              <a:prstClr val="black">
                <a:alpha val="40000"/>
              </a:prstClr>
            </a:outerShdw>
          </a:effectLst>
        </p:grpSpPr>
        <p:sp>
          <p:nvSpPr>
            <p:cNvPr id="333" name="Freeform 332">
              <a:extLst>
                <a:ext uri="{FF2B5EF4-FFF2-40B4-BE49-F238E27FC236}">
                  <a16:creationId xmlns:a16="http://schemas.microsoft.com/office/drawing/2014/main" id="{9C6FB5E6-48B8-8744-98B5-2E6227887CA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34" name="Oval 333">
              <a:extLst>
                <a:ext uri="{FF2B5EF4-FFF2-40B4-BE49-F238E27FC236}">
                  <a16:creationId xmlns:a16="http://schemas.microsoft.com/office/drawing/2014/main" id="{3AAAA7B0-2B9F-2043-9D13-B05031238FDD}"/>
                </a:ext>
              </a:extLst>
            </p:cNvPr>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35" name="Group 334">
              <a:extLst>
                <a:ext uri="{FF2B5EF4-FFF2-40B4-BE49-F238E27FC236}">
                  <a16:creationId xmlns:a16="http://schemas.microsoft.com/office/drawing/2014/main" id="{A3B779A6-781E-8643-ADF4-AE8E6B550A4E}"/>
                </a:ext>
              </a:extLst>
            </p:cNvPr>
            <p:cNvGrpSpPr/>
            <p:nvPr/>
          </p:nvGrpSpPr>
          <p:grpSpPr>
            <a:xfrm>
              <a:off x="7713663" y="2848339"/>
              <a:ext cx="1042107" cy="425543"/>
              <a:chOff x="7786941" y="2884917"/>
              <a:chExt cx="897649" cy="353919"/>
            </a:xfrm>
          </p:grpSpPr>
          <p:sp>
            <p:nvSpPr>
              <p:cNvPr id="336" name="Freeform 335">
                <a:extLst>
                  <a:ext uri="{FF2B5EF4-FFF2-40B4-BE49-F238E27FC236}">
                    <a16:creationId xmlns:a16="http://schemas.microsoft.com/office/drawing/2014/main" id="{C44F672B-8C14-F049-AA11-1EDEE67D2DB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a:extLst>
                  <a:ext uri="{FF2B5EF4-FFF2-40B4-BE49-F238E27FC236}">
                    <a16:creationId xmlns:a16="http://schemas.microsoft.com/office/drawing/2014/main" id="{A182D874-EC68-5549-AA31-DA7DAE90448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a:extLst>
                  <a:ext uri="{FF2B5EF4-FFF2-40B4-BE49-F238E27FC236}">
                    <a16:creationId xmlns:a16="http://schemas.microsoft.com/office/drawing/2014/main" id="{0910EAAF-C06C-F64B-860C-6D1C1680BB3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a:extLst>
                  <a:ext uri="{FF2B5EF4-FFF2-40B4-BE49-F238E27FC236}">
                    <a16:creationId xmlns:a16="http://schemas.microsoft.com/office/drawing/2014/main" id="{7BAE19D5-843D-C349-BC33-83E69DC2B9D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49" name="TextBox 211">
            <a:extLst>
              <a:ext uri="{FF2B5EF4-FFF2-40B4-BE49-F238E27FC236}">
                <a16:creationId xmlns:a16="http://schemas.microsoft.com/office/drawing/2014/main" id="{33A0280C-1738-2A44-ADB2-B6134E78A93E}"/>
              </a:ext>
            </a:extLst>
          </p:cNvPr>
          <p:cNvSpPr txBox="1">
            <a:spLocks noChangeArrowheads="1"/>
          </p:cNvSpPr>
          <p:nvPr/>
        </p:nvSpPr>
        <p:spPr bwMode="auto">
          <a:xfrm>
            <a:off x="7200353" y="1519586"/>
            <a:ext cx="4619940" cy="2111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Orchestrated tables can create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network-wide</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behavior, e.g.,:</a:t>
            </a:r>
          </a:p>
          <a:p>
            <a:pPr marL="342900" marR="0" lvl="0" indent="-225425" algn="l" defTabSz="914400" rtl="0" eaLnBrk="1" fontAlgn="auto" latinLnBrk="0" hangingPunct="1">
              <a:lnSpc>
                <a:spcPct val="90000"/>
              </a:lnSpc>
              <a:spcBef>
                <a:spcPts val="600"/>
              </a:spcBef>
              <a:spcAft>
                <a:spcPts val="0"/>
              </a:spcAft>
              <a:buClr>
                <a:srgbClr val="0000A8"/>
              </a:buClr>
              <a:buSzTx/>
              <a:buFont typeface="Wingdings" pitchFamily="2" charset="2"/>
              <a:buChar char="§"/>
              <a:tabLst/>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datagrams from hosts h5 and h6 should be sent to h3 or h4, via s1 and from there to s2</a:t>
            </a:r>
          </a:p>
        </p:txBody>
      </p:sp>
      <p:sp>
        <p:nvSpPr>
          <p:cNvPr id="150" name="Slide Number Placeholder 3">
            <a:extLst>
              <a:ext uri="{FF2B5EF4-FFF2-40B4-BE49-F238E27FC236}">
                <a16:creationId xmlns:a16="http://schemas.microsoft.com/office/drawing/2014/main" id="{C6A445C0-333B-3947-A6CF-174AEA49D023}"/>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88</a:t>
            </a:fld>
            <a:endParaRPr lang="en-US" dirty="0"/>
          </a:p>
        </p:txBody>
      </p:sp>
    </p:spTree>
    <p:extLst>
      <p:ext uri="{BB962C8B-B14F-4D97-AF65-F5344CB8AC3E}">
        <p14:creationId xmlns:p14="http://schemas.microsoft.com/office/powerpoint/2010/main" val="3553508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dissolve">
                                      <p:cBhvr>
                                        <p:cTn id="7" dur="500"/>
                                        <p:tgtEl>
                                          <p:spTgt spid="16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86"/>
                                        </p:tgtEl>
                                        <p:attrNameLst>
                                          <p:attrName>style.visibility</p:attrName>
                                        </p:attrNameLst>
                                      </p:cBhvr>
                                      <p:to>
                                        <p:strVal val="visible"/>
                                      </p:to>
                                    </p:set>
                                    <p:animEffect transition="in" filter="dissolve">
                                      <p:cBhvr>
                                        <p:cTn id="12" dur="500"/>
                                        <p:tgtEl>
                                          <p:spTgt spid="18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74"/>
                                        </p:tgtEl>
                                        <p:attrNameLst>
                                          <p:attrName>style.visibility</p:attrName>
                                        </p:attrNameLst>
                                      </p:cBhvr>
                                      <p:to>
                                        <p:strVal val="visible"/>
                                      </p:to>
                                    </p:set>
                                    <p:animEffect transition="in" filter="dissolve">
                                      <p:cBhvr>
                                        <p:cTn id="17" dur="500"/>
                                        <p:tgtEl>
                                          <p:spTgt spid="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B46D7-DEDF-364B-99E9-3FB1F889B8A9}"/>
              </a:ext>
            </a:extLst>
          </p:cNvPr>
          <p:cNvSpPr>
            <a:spLocks noGrp="1"/>
          </p:cNvSpPr>
          <p:nvPr>
            <p:ph type="title"/>
          </p:nvPr>
        </p:nvSpPr>
        <p:spPr>
          <a:xfrm>
            <a:off x="838199" y="279543"/>
            <a:ext cx="10847119" cy="894622"/>
          </a:xfrm>
        </p:spPr>
        <p:txBody>
          <a:bodyPr>
            <a:normAutofit/>
          </a:bodyPr>
          <a:lstStyle/>
          <a:p>
            <a:r>
              <a:rPr lang="en-US" altLang="en-US" sz="4800" b="0" dirty="0">
                <a:solidFill>
                  <a:srgbClr val="000099"/>
                </a:solidFill>
                <a:latin typeface="+mn-lt"/>
                <a:cs typeface="Arial" panose="020B0604020202020204" pitchFamily="34" charset="0"/>
              </a:rPr>
              <a:t>Generalized forwarding: summary</a:t>
            </a:r>
          </a:p>
        </p:txBody>
      </p:sp>
      <p:sp>
        <p:nvSpPr>
          <p:cNvPr id="4" name="TextBox 257">
            <a:extLst>
              <a:ext uri="{FF2B5EF4-FFF2-40B4-BE49-F238E27FC236}">
                <a16:creationId xmlns:a16="http://schemas.microsoft.com/office/drawing/2014/main" id="{8EB40520-A927-A94E-975A-4093319F1CF3}"/>
              </a:ext>
            </a:extLst>
          </p:cNvPr>
          <p:cNvSpPr txBox="1">
            <a:spLocks noChangeArrowheads="1"/>
          </p:cNvSpPr>
          <p:nvPr/>
        </p:nvSpPr>
        <p:spPr bwMode="auto">
          <a:xfrm>
            <a:off x="764316" y="1301513"/>
            <a:ext cx="11259652" cy="483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288925" marR="0" lvl="0" indent="-277813"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“match plus action”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abstraction: match bits in arriving packet header(s) in any layers, take action</a:t>
            </a: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matching over many fields (link-, network-, transport-layer)</a:t>
            </a: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local actions: drop, forward, modify, or send matched packet to controller</a:t>
            </a: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“program” n</a:t>
            </a:r>
            <a:r>
              <a:rPr kumimoji="0" lang="en-US" altLang="en-US" sz="2800" b="0" i="1"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etwork-wide</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 behaviors</a:t>
            </a:r>
          </a:p>
          <a:p>
            <a:pPr marL="311150" marR="0" lvl="0" indent="-311150"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simple form of “network programmability”</a:t>
            </a: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programmable, per-packet “processing”</a:t>
            </a: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historical roots: </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active networking</a:t>
            </a: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today: </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more generalized programming: </a:t>
            </a:r>
          </a:p>
          <a:p>
            <a:pPr marL="622300" marR="0" lvl="1" indent="0" algn="l" defTabSz="914400" rtl="0" eaLnBrk="1" fontAlgn="auto" latinLnBrk="0" hangingPunct="1">
              <a:lnSpc>
                <a:spcPct val="100000"/>
              </a:lnSpc>
              <a:spcBef>
                <a:spcPts val="0"/>
              </a:spcBef>
              <a:spcAft>
                <a:spcPts val="0"/>
              </a:spcAft>
              <a:buClr>
                <a:srgbClr val="0013A3"/>
              </a:buClr>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mn-cs"/>
              </a:rPr>
              <a:t>    P4 (see p4.org).</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 name="Slide Number Placeholder 3">
            <a:extLst>
              <a:ext uri="{FF2B5EF4-FFF2-40B4-BE49-F238E27FC236}">
                <a16:creationId xmlns:a16="http://schemas.microsoft.com/office/drawing/2014/main" id="{05AB1965-5065-B84E-8CCA-46E83EFDBD12}"/>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89</a:t>
            </a:fld>
            <a:endParaRPr lang="en-US" dirty="0"/>
          </a:p>
        </p:txBody>
      </p:sp>
    </p:spTree>
    <p:extLst>
      <p:ext uri="{BB962C8B-B14F-4D97-AF65-F5344CB8AC3E}">
        <p14:creationId xmlns:p14="http://schemas.microsoft.com/office/powerpoint/2010/main" val="2117649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dissolve">
                                      <p:cBhvr>
                                        <p:cTn id="21" dur="500"/>
                                        <p:tgtEl>
                                          <p:spTgt spid="4">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dissolve">
                                      <p:cBhvr>
                                        <p:cTn id="24" dur="500"/>
                                        <p:tgtEl>
                                          <p:spTgt spid="4">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dissolve">
                                      <p:cBhvr>
                                        <p:cTn id="27" dur="500"/>
                                        <p:tgtEl>
                                          <p:spTgt spid="4">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dissolve">
                                      <p:cBhvr>
                                        <p:cTn id="30" dur="500"/>
                                        <p:tgtEl>
                                          <p:spTgt spid="4">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8" end="8"/>
                                            </p:txEl>
                                          </p:spTgt>
                                        </p:tgtEl>
                                        <p:attrNameLst>
                                          <p:attrName>style.visibility</p:attrName>
                                        </p:attrNameLst>
                                      </p:cBhvr>
                                      <p:to>
                                        <p:strVal val="visible"/>
                                      </p:to>
                                    </p:set>
                                    <p:animEffect transition="in" filter="dissolve">
                                      <p:cBhvr>
                                        <p:cTn id="33"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8519-F020-5F41-9762-E63B0FD7EA80}"/>
              </a:ext>
            </a:extLst>
          </p:cNvPr>
          <p:cNvSpPr>
            <a:spLocks noGrp="1"/>
          </p:cNvSpPr>
          <p:nvPr>
            <p:ph type="title"/>
          </p:nvPr>
        </p:nvSpPr>
        <p:spPr>
          <a:xfrm>
            <a:off x="838200" y="398812"/>
            <a:ext cx="10515600" cy="894622"/>
          </a:xfrm>
        </p:spPr>
        <p:txBody>
          <a:bodyPr>
            <a:normAutofit/>
          </a:bodyPr>
          <a:lstStyle/>
          <a:p>
            <a:r>
              <a:rPr lang="en-US" sz="4800" dirty="0"/>
              <a:t>Network service model</a:t>
            </a:r>
          </a:p>
        </p:txBody>
      </p:sp>
      <p:sp>
        <p:nvSpPr>
          <p:cNvPr id="3" name="Content Placeholder 2">
            <a:extLst>
              <a:ext uri="{FF2B5EF4-FFF2-40B4-BE49-F238E27FC236}">
                <a16:creationId xmlns:a16="http://schemas.microsoft.com/office/drawing/2014/main" id="{55464CE4-E4F1-4F4A-A1DB-26BB66DC4403}"/>
              </a:ext>
            </a:extLst>
          </p:cNvPr>
          <p:cNvSpPr>
            <a:spLocks noGrp="1"/>
          </p:cNvSpPr>
          <p:nvPr>
            <p:ph sz="half" idx="1"/>
          </p:nvPr>
        </p:nvSpPr>
        <p:spPr>
          <a:xfrm>
            <a:off x="1050233" y="2623931"/>
            <a:ext cx="4621697" cy="3208477"/>
          </a:xfrm>
        </p:spPr>
        <p:txBody>
          <a:bodyPr>
            <a:normAutofit/>
          </a:bodyPr>
          <a:lstStyle/>
          <a:p>
            <a:pPr>
              <a:buFont typeface="Wingdings" charset="0"/>
              <a:buNone/>
              <a:defRPr/>
            </a:pPr>
            <a:r>
              <a:rPr lang="en-US" sz="3200" dirty="0">
                <a:solidFill>
                  <a:srgbClr val="C00000"/>
                </a:solidFill>
              </a:rPr>
              <a:t>example services for </a:t>
            </a:r>
            <a:r>
              <a:rPr lang="en-US" sz="3200" i="1" dirty="0">
                <a:solidFill>
                  <a:srgbClr val="C00000"/>
                </a:solidFill>
              </a:rPr>
              <a:t>individual</a:t>
            </a:r>
            <a:r>
              <a:rPr lang="en-US" sz="3200" dirty="0">
                <a:solidFill>
                  <a:srgbClr val="C00000"/>
                </a:solidFill>
              </a:rPr>
              <a:t> datagrams</a:t>
            </a:r>
            <a:r>
              <a:rPr lang="en-US" sz="3200" dirty="0">
                <a:solidFill>
                  <a:srgbClr val="CC0000"/>
                </a:solidFill>
              </a:rPr>
              <a:t>:</a:t>
            </a:r>
          </a:p>
          <a:p>
            <a:pPr>
              <a:buFont typeface="Wingdings" charset="2"/>
              <a:buChar char="§"/>
              <a:defRPr/>
            </a:pPr>
            <a:r>
              <a:rPr lang="en-US" dirty="0"/>
              <a:t>guaranteed delivery</a:t>
            </a:r>
          </a:p>
          <a:p>
            <a:pPr>
              <a:buFont typeface="Wingdings" charset="2"/>
              <a:buChar char="§"/>
              <a:defRPr/>
            </a:pPr>
            <a:r>
              <a:rPr lang="en-US" dirty="0"/>
              <a:t>guaranteed delivery with less than 40 </a:t>
            </a:r>
            <a:r>
              <a:rPr lang="en-US" dirty="0" err="1"/>
              <a:t>msec</a:t>
            </a:r>
            <a:r>
              <a:rPr lang="en-US" dirty="0"/>
              <a:t> delay</a:t>
            </a:r>
          </a:p>
          <a:p>
            <a:pPr marL="130175" indent="0">
              <a:buNone/>
            </a:pPr>
            <a:endParaRPr lang="en-US" dirty="0"/>
          </a:p>
        </p:txBody>
      </p:sp>
      <p:sp>
        <p:nvSpPr>
          <p:cNvPr id="4" name="Content Placeholder 3">
            <a:extLst>
              <a:ext uri="{FF2B5EF4-FFF2-40B4-BE49-F238E27FC236}">
                <a16:creationId xmlns:a16="http://schemas.microsoft.com/office/drawing/2014/main" id="{98DB0211-6ED0-7F44-B672-CF345E4B3295}"/>
              </a:ext>
            </a:extLst>
          </p:cNvPr>
          <p:cNvSpPr>
            <a:spLocks noGrp="1"/>
          </p:cNvSpPr>
          <p:nvPr>
            <p:ph sz="half" idx="2"/>
          </p:nvPr>
        </p:nvSpPr>
        <p:spPr>
          <a:xfrm>
            <a:off x="6278216" y="2597426"/>
            <a:ext cx="5502965" cy="3564837"/>
          </a:xfrm>
        </p:spPr>
        <p:txBody>
          <a:bodyPr>
            <a:normAutofit/>
          </a:bodyPr>
          <a:lstStyle/>
          <a:p>
            <a:pPr>
              <a:buNone/>
            </a:pPr>
            <a:r>
              <a:rPr lang="en-US" altLang="en-US" sz="3200" dirty="0">
                <a:solidFill>
                  <a:srgbClr val="CC0000"/>
                </a:solidFill>
                <a:ea typeface="ＭＳ Ｐゴシック" panose="020B0600070205080204" pitchFamily="34" charset="-128"/>
                <a:cs typeface="ＭＳ Ｐゴシック" panose="020B0600070205080204" pitchFamily="34" charset="-128"/>
              </a:rPr>
              <a:t>example services for a </a:t>
            </a:r>
            <a:r>
              <a:rPr lang="en-US" altLang="en-US" sz="3200" i="1" dirty="0">
                <a:solidFill>
                  <a:srgbClr val="CC0000"/>
                </a:solidFill>
                <a:ea typeface="ＭＳ Ｐゴシック" panose="020B0600070205080204" pitchFamily="34" charset="-128"/>
                <a:cs typeface="ＭＳ Ｐゴシック" panose="020B0600070205080204" pitchFamily="34" charset="-128"/>
              </a:rPr>
              <a:t>flow</a:t>
            </a:r>
            <a:r>
              <a:rPr lang="en-US" altLang="en-US" sz="3200" dirty="0">
                <a:solidFill>
                  <a:srgbClr val="CC0000"/>
                </a:solidFill>
                <a:ea typeface="ＭＳ Ｐゴシック" panose="020B0600070205080204" pitchFamily="34" charset="-128"/>
                <a:cs typeface="ＭＳ Ｐゴシック" panose="020B0600070205080204" pitchFamily="34" charset="-128"/>
              </a:rPr>
              <a:t> of datagrams:</a:t>
            </a:r>
          </a:p>
          <a:p>
            <a:r>
              <a:rPr lang="en-US" altLang="en-US" dirty="0">
                <a:ea typeface="ＭＳ Ｐゴシック" panose="020B0600070205080204" pitchFamily="34" charset="-128"/>
                <a:cs typeface="ＭＳ Ｐゴシック" panose="020B0600070205080204" pitchFamily="34" charset="-128"/>
              </a:rPr>
              <a:t>in-order datagram delivery</a:t>
            </a:r>
          </a:p>
          <a:p>
            <a:r>
              <a:rPr lang="en-US" altLang="en-US" dirty="0">
                <a:ea typeface="ＭＳ Ｐゴシック" panose="020B0600070205080204" pitchFamily="34" charset="-128"/>
                <a:cs typeface="ＭＳ Ｐゴシック" panose="020B0600070205080204" pitchFamily="34" charset="-128"/>
              </a:rPr>
              <a:t>guaranteed minimum bandwidth to flow</a:t>
            </a:r>
          </a:p>
          <a:p>
            <a:r>
              <a:rPr lang="en-US" altLang="en-US" dirty="0">
                <a:ea typeface="ＭＳ Ｐゴシック" panose="020B0600070205080204" pitchFamily="34" charset="-128"/>
                <a:cs typeface="ＭＳ Ｐゴシック" panose="020B0600070205080204" pitchFamily="34" charset="-128"/>
              </a:rPr>
              <a:t>restrictions on changes in inter-packet spacing</a:t>
            </a:r>
          </a:p>
          <a:p>
            <a:endParaRPr lang="en-US" dirty="0"/>
          </a:p>
        </p:txBody>
      </p:sp>
      <p:sp>
        <p:nvSpPr>
          <p:cNvPr id="62" name="Rectangle 13">
            <a:extLst>
              <a:ext uri="{FF2B5EF4-FFF2-40B4-BE49-F238E27FC236}">
                <a16:creationId xmlns:a16="http://schemas.microsoft.com/office/drawing/2014/main" id="{1FBC4707-F7A4-A94F-8160-5F9B1176127F}"/>
              </a:ext>
            </a:extLst>
          </p:cNvPr>
          <p:cNvSpPr>
            <a:spLocks noChangeArrowheads="1"/>
          </p:cNvSpPr>
          <p:nvPr/>
        </p:nvSpPr>
        <p:spPr bwMode="auto">
          <a:xfrm>
            <a:off x="1033668" y="1403834"/>
            <a:ext cx="10787270"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20000"/>
              </a:spcBef>
              <a:spcAft>
                <a:spcPts val="0"/>
              </a:spcAft>
              <a:buClr>
                <a:srgbClr val="ED7D31"/>
              </a:buClr>
              <a:buSzPct val="85000"/>
              <a:buFont typeface="ZapfDingbats"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Q:</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What </a:t>
            </a:r>
            <a:r>
              <a:rPr kumimoji="0" lang="en-US" altLang="en-US" sz="32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service model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for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channel” transporting datagrams from sender to receiver?</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 name="Slide Number Placeholder 4">
            <a:extLst>
              <a:ext uri="{FF2B5EF4-FFF2-40B4-BE49-F238E27FC236}">
                <a16:creationId xmlns:a16="http://schemas.microsoft.com/office/drawing/2014/main" id="{BCE52C15-0B00-9649-90D9-D506878A4BC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9</a:t>
            </a:fld>
            <a:endParaRPr lang="en-US" dirty="0"/>
          </a:p>
        </p:txBody>
      </p:sp>
    </p:spTree>
    <p:extLst>
      <p:ext uri="{BB962C8B-B14F-4D97-AF65-F5344CB8AC3E}">
        <p14:creationId xmlns:p14="http://schemas.microsoft.com/office/powerpoint/2010/main" val="35770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dissolv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pic>
        <p:nvPicPr>
          <p:cNvPr id="6" name="Picture 5" descr="A train crossing a bridge over a body of water&#10;&#10;Description automatically generated">
            <a:extLst>
              <a:ext uri="{FF2B5EF4-FFF2-40B4-BE49-F238E27FC236}">
                <a16:creationId xmlns:a16="http://schemas.microsoft.com/office/drawing/2014/main" id="{8B05C88C-8150-3A41-8E34-0D407B652F32}"/>
              </a:ext>
            </a:extLst>
          </p:cNvPr>
          <p:cNvPicPr>
            <a:picLocks noChangeAspect="1"/>
          </p:cNvPicPr>
          <p:nvPr/>
        </p:nvPicPr>
        <p:blipFill>
          <a:blip r:embed="rId3"/>
          <a:stretch>
            <a:fillRect/>
          </a:stretch>
        </p:blipFill>
        <p:spPr>
          <a:xfrm>
            <a:off x="8015288" y="1379196"/>
            <a:ext cx="3102316" cy="2326737"/>
          </a:xfrm>
          <a:prstGeom prst="rect">
            <a:avLst/>
          </a:prstGeom>
        </p:spPr>
      </p:pic>
      <p:sp>
        <p:nvSpPr>
          <p:cNvPr id="8" name="Slide Number Placeholder 4">
            <a:extLst>
              <a:ext uri="{FF2B5EF4-FFF2-40B4-BE49-F238E27FC236}">
                <a16:creationId xmlns:a16="http://schemas.microsoft.com/office/drawing/2014/main" id="{F4D04E88-D653-0249-9F2C-45CB993BCE4C}"/>
              </a:ext>
            </a:extLst>
          </p:cNvPr>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pPr/>
              <a:t>90</a:t>
            </a:fld>
            <a:endParaRPr lang="en-US" dirty="0"/>
          </a:p>
        </p:txBody>
      </p:sp>
      <p:sp>
        <p:nvSpPr>
          <p:cNvPr id="10" name="Rectangle 4">
            <a:extLst>
              <a:ext uri="{FF2B5EF4-FFF2-40B4-BE49-F238E27FC236}">
                <a16:creationId xmlns:a16="http://schemas.microsoft.com/office/drawing/2014/main" id="{2935D8EE-730D-3846-8ED3-CF147CA4A373}"/>
              </a:ext>
            </a:extLst>
          </p:cNvPr>
          <p:cNvSpPr txBox="1">
            <a:spLocks noChangeArrowheads="1"/>
          </p:cNvSpPr>
          <p:nvPr/>
        </p:nvSpPr>
        <p:spPr>
          <a:xfrm>
            <a:off x="755191" y="1922053"/>
            <a:ext cx="6618109" cy="3461321"/>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Network layer: overview</a:t>
            </a:r>
          </a:p>
          <a:p>
            <a:pPr marL="407988" indent="-277813">
              <a:spcBef>
                <a:spcPts val="600"/>
              </a:spcBef>
              <a:buClr>
                <a:schemeClr val="bg1">
                  <a:lumMod val="75000"/>
                </a:schemeClr>
              </a:buClr>
            </a:pPr>
            <a:r>
              <a:rPr lang="en-US" altLang="ja-JP" sz="3200" dirty="0">
                <a:solidFill>
                  <a:schemeClr val="bg1">
                    <a:lumMod val="75000"/>
                  </a:schemeClr>
                </a:solidFill>
                <a:ea typeface="ＭＳ Ｐゴシック" panose="020B0600070205080204" pitchFamily="34" charset="-128"/>
                <a:cs typeface="Arial" panose="020B0604020202020204" pitchFamily="34" charset="0"/>
              </a:rPr>
              <a:t>What’s inside a router</a:t>
            </a:r>
          </a:p>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Arial" panose="020B0604020202020204" pitchFamily="34" charset="0"/>
              </a:rPr>
              <a:t>IP: the Internet Protocol</a:t>
            </a:r>
          </a:p>
          <a:p>
            <a:pPr marL="407988" indent="-277813">
              <a:spcBef>
                <a:spcPts val="600"/>
              </a:spcBef>
              <a:buClr>
                <a:schemeClr val="bg1">
                  <a:lumMod val="75000"/>
                </a:schemeClr>
              </a:buClr>
            </a:pPr>
            <a:r>
              <a:rPr lang="en-US" altLang="en-US" sz="3200" dirty="0">
                <a:solidFill>
                  <a:schemeClr val="bg1">
                    <a:lumMod val="75000"/>
                  </a:schemeClr>
                </a:solidFill>
                <a:ea typeface="ＭＳ Ｐゴシック" panose="020B0600070205080204" pitchFamily="34" charset="-128"/>
                <a:cs typeface="ＭＳ Ｐゴシック" panose="020B0600070205080204" pitchFamily="34" charset="-128"/>
              </a:rPr>
              <a:t>Generalized Forwarding</a:t>
            </a:r>
          </a:p>
          <a:p>
            <a:pPr marL="403225" indent="-285750">
              <a:spcBef>
                <a:spcPts val="800"/>
              </a:spcBef>
              <a:buClr>
                <a:srgbClr val="0013A3"/>
              </a:buClr>
            </a:pPr>
            <a:r>
              <a:rPr lang="en-US" sz="3600" dirty="0"/>
              <a:t>Middleboxes</a:t>
            </a:r>
          </a:p>
          <a:p>
            <a:pPr marL="746125" lvl="1" indent="-285750">
              <a:spcBef>
                <a:spcPts val="800"/>
              </a:spcBef>
              <a:buClr>
                <a:srgbClr val="0013A3"/>
              </a:buClr>
            </a:pPr>
            <a:r>
              <a:rPr lang="en-US" sz="2800" dirty="0"/>
              <a:t>middlebox functions</a:t>
            </a:r>
          </a:p>
          <a:p>
            <a:pPr marL="746125" lvl="1" indent="-285750">
              <a:spcBef>
                <a:spcPts val="800"/>
              </a:spcBef>
              <a:buClr>
                <a:srgbClr val="0013A3"/>
              </a:buClr>
            </a:pPr>
            <a:r>
              <a:rPr lang="en-US" sz="2800" dirty="0"/>
              <a:t>evolution, architectural principles of the Internet</a:t>
            </a:r>
          </a:p>
          <a:p>
            <a:pPr marL="407988" indent="-277813">
              <a:spcBef>
                <a:spcPts val="600"/>
              </a:spcBef>
              <a:buClr>
                <a:schemeClr val="bg1">
                  <a:lumMod val="75000"/>
                </a:schemeClr>
              </a:buClr>
            </a:pPr>
            <a:endParaRPr lang="en-US" altLang="en-US" sz="3200" dirty="0">
              <a:solidFill>
                <a:schemeClr val="bg1">
                  <a:lumMod val="75000"/>
                </a:schemeClr>
              </a:solidFill>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19942459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Middleboxes</a:t>
            </a:r>
          </a:p>
        </p:txBody>
      </p:sp>
      <p:sp>
        <p:nvSpPr>
          <p:cNvPr id="2" name="TextBox 1">
            <a:extLst>
              <a:ext uri="{FF2B5EF4-FFF2-40B4-BE49-F238E27FC236}">
                <a16:creationId xmlns:a16="http://schemas.microsoft.com/office/drawing/2014/main" id="{740B46FF-167B-3B48-B828-2F0F97E3A461}"/>
              </a:ext>
            </a:extLst>
          </p:cNvPr>
          <p:cNvSpPr txBox="1"/>
          <p:nvPr/>
        </p:nvSpPr>
        <p:spPr>
          <a:xfrm>
            <a:off x="2023441" y="2348120"/>
            <a:ext cx="8563597" cy="23391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“any intermediary box performing functions apart from normal, standard functions of an IP router on the data path between a source host and destination host”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032C2BAD-4F93-A747-8003-3DA947BC5F34}"/>
              </a:ext>
            </a:extLst>
          </p:cNvPr>
          <p:cNvSpPr/>
          <p:nvPr/>
        </p:nvSpPr>
        <p:spPr>
          <a:xfrm>
            <a:off x="1756329" y="1865864"/>
            <a:ext cx="9187896" cy="292045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F9C27DD0-812A-F84F-9067-974A55D4AACD}"/>
              </a:ext>
            </a:extLst>
          </p:cNvPr>
          <p:cNvSpPr txBox="1"/>
          <p:nvPr/>
        </p:nvSpPr>
        <p:spPr>
          <a:xfrm>
            <a:off x="2208971" y="1685512"/>
            <a:ext cx="3000437"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Middlebox (RFC  3234)</a:t>
            </a:r>
          </a:p>
        </p:txBody>
      </p:sp>
    </p:spTree>
    <p:extLst>
      <p:ext uri="{BB962C8B-B14F-4D97-AF65-F5344CB8AC3E}">
        <p14:creationId xmlns:p14="http://schemas.microsoft.com/office/powerpoint/2010/main" val="415840361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FE05D2-3A75-914E-80F5-2B07934F13E0}"/>
              </a:ext>
            </a:extLst>
          </p:cNvPr>
          <p:cNvSpPr>
            <a:spLocks noGrp="1"/>
          </p:cNvSpPr>
          <p:nvPr>
            <p:ph type="title"/>
          </p:nvPr>
        </p:nvSpPr>
        <p:spPr/>
        <p:txBody>
          <a:bodyPr/>
          <a:lstStyle/>
          <a:p>
            <a:r>
              <a:rPr lang="en-US"/>
              <a:t>Middleboxes everywhere!</a:t>
            </a:r>
            <a:endParaRPr lang="en-US" dirty="0"/>
          </a:p>
        </p:txBody>
      </p:sp>
      <p:sp>
        <p:nvSpPr>
          <p:cNvPr id="6" name="Freeform 5">
            <a:extLst>
              <a:ext uri="{FF2B5EF4-FFF2-40B4-BE49-F238E27FC236}">
                <a16:creationId xmlns:a16="http://schemas.microsoft.com/office/drawing/2014/main" id="{A4A8186D-B713-5447-80A3-E75F0E46A44B}"/>
              </a:ext>
            </a:extLst>
          </p:cNvPr>
          <p:cNvSpPr/>
          <p:nvPr/>
        </p:nvSpPr>
        <p:spPr>
          <a:xfrm>
            <a:off x="5738405" y="3238056"/>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417">
            <a:extLst>
              <a:ext uri="{FF2B5EF4-FFF2-40B4-BE49-F238E27FC236}">
                <a16:creationId xmlns:a16="http://schemas.microsoft.com/office/drawing/2014/main" id="{147ED4EB-DB61-A54E-BB84-8765DDC98149}"/>
              </a:ext>
            </a:extLst>
          </p:cNvPr>
          <p:cNvSpPr>
            <a:spLocks/>
          </p:cNvSpPr>
          <p:nvPr/>
        </p:nvSpPr>
        <p:spPr bwMode="auto">
          <a:xfrm>
            <a:off x="4037567" y="2012012"/>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 name="Group 418">
            <a:extLst>
              <a:ext uri="{FF2B5EF4-FFF2-40B4-BE49-F238E27FC236}">
                <a16:creationId xmlns:a16="http://schemas.microsoft.com/office/drawing/2014/main" id="{ECCF6062-76F6-984B-B17A-C53F622A9450}"/>
              </a:ext>
            </a:extLst>
          </p:cNvPr>
          <p:cNvGrpSpPr>
            <a:grpSpLocks/>
          </p:cNvGrpSpPr>
          <p:nvPr/>
        </p:nvGrpSpPr>
        <p:grpSpPr bwMode="auto">
          <a:xfrm>
            <a:off x="3958567" y="3461529"/>
            <a:ext cx="1458912" cy="933450"/>
            <a:chOff x="2889" y="1631"/>
            <a:chExt cx="980" cy="743"/>
          </a:xfrm>
        </p:grpSpPr>
        <p:sp>
          <p:nvSpPr>
            <p:cNvPr id="9" name="Rectangle 419">
              <a:extLst>
                <a:ext uri="{FF2B5EF4-FFF2-40B4-BE49-F238E27FC236}">
                  <a16:creationId xmlns:a16="http://schemas.microsoft.com/office/drawing/2014/main" id="{1B5E0933-98B0-7B49-98CC-3BB9153702F6}"/>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0" name="AutoShape 420">
              <a:extLst>
                <a:ext uri="{FF2B5EF4-FFF2-40B4-BE49-F238E27FC236}">
                  <a16:creationId xmlns:a16="http://schemas.microsoft.com/office/drawing/2014/main" id="{724A7813-3F43-2249-802C-29D90622FAEC}"/>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1" name="Freeform 427">
            <a:extLst>
              <a:ext uri="{FF2B5EF4-FFF2-40B4-BE49-F238E27FC236}">
                <a16:creationId xmlns:a16="http://schemas.microsoft.com/office/drawing/2014/main" id="{B956EC23-0A0E-F140-90A0-FAD244907117}"/>
              </a:ext>
            </a:extLst>
          </p:cNvPr>
          <p:cNvSpPr>
            <a:spLocks/>
          </p:cNvSpPr>
          <p:nvPr/>
        </p:nvSpPr>
        <p:spPr bwMode="auto">
          <a:xfrm>
            <a:off x="4465618" y="4855412"/>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Text Box 580">
            <a:extLst>
              <a:ext uri="{FF2B5EF4-FFF2-40B4-BE49-F238E27FC236}">
                <a16:creationId xmlns:a16="http://schemas.microsoft.com/office/drawing/2014/main" id="{B7AA8CF3-CF38-8143-8D7D-88E1A4794EFD}"/>
              </a:ext>
            </a:extLst>
          </p:cNvPr>
          <p:cNvSpPr txBox="1">
            <a:spLocks noChangeArrowheads="1"/>
          </p:cNvSpPr>
          <p:nvPr/>
        </p:nvSpPr>
        <p:spPr bwMode="auto">
          <a:xfrm>
            <a:off x="4060125" y="5952053"/>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14" name="Freeform 13">
            <a:extLst>
              <a:ext uri="{FF2B5EF4-FFF2-40B4-BE49-F238E27FC236}">
                <a16:creationId xmlns:a16="http://schemas.microsoft.com/office/drawing/2014/main" id="{322D4284-7756-9A44-AD26-1188BD182F53}"/>
              </a:ext>
            </a:extLst>
          </p:cNvPr>
          <p:cNvSpPr/>
          <p:nvPr/>
        </p:nvSpPr>
        <p:spPr>
          <a:xfrm>
            <a:off x="6975363" y="3351818"/>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FDB69CB6-1622-2E4E-84FD-41DBE4F4B0DE}"/>
              </a:ext>
            </a:extLst>
          </p:cNvPr>
          <p:cNvGrpSpPr/>
          <p:nvPr/>
        </p:nvGrpSpPr>
        <p:grpSpPr>
          <a:xfrm>
            <a:off x="7590917" y="4100328"/>
            <a:ext cx="687393" cy="721548"/>
            <a:chOff x="5203089" y="1751190"/>
            <a:chExt cx="858331" cy="662414"/>
          </a:xfrm>
        </p:grpSpPr>
        <p:sp>
          <p:nvSpPr>
            <p:cNvPr id="16" name="Freeform 15">
              <a:extLst>
                <a:ext uri="{FF2B5EF4-FFF2-40B4-BE49-F238E27FC236}">
                  <a16:creationId xmlns:a16="http://schemas.microsoft.com/office/drawing/2014/main" id="{DA56FF28-8B17-8543-ABC2-13261C73A0E7}"/>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16">
              <a:extLst>
                <a:ext uri="{FF2B5EF4-FFF2-40B4-BE49-F238E27FC236}">
                  <a16:creationId xmlns:a16="http://schemas.microsoft.com/office/drawing/2014/main" id="{C21934EF-382C-FD4C-BA79-945F476CE4ED}"/>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8" name="Straight Connector 17">
              <a:extLst>
                <a:ext uri="{FF2B5EF4-FFF2-40B4-BE49-F238E27FC236}">
                  <a16:creationId xmlns:a16="http://schemas.microsoft.com/office/drawing/2014/main" id="{FC610686-A987-754C-9DD7-E7A9BE88B60F}"/>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FDC578F-F438-5347-B013-25F6CFCF0038}"/>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2FF2BCD-EF51-D748-8200-5853DAFCB1B1}"/>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53D66A49-51F7-F842-8083-C0EFE1641B04}"/>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16333AA-FB2E-CF4D-AB35-E81F6A337814}"/>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2C06E6B0-F1EC-EF4E-BC25-BAED005AEE42}"/>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24" name="Group 23">
            <a:extLst>
              <a:ext uri="{FF2B5EF4-FFF2-40B4-BE49-F238E27FC236}">
                <a16:creationId xmlns:a16="http://schemas.microsoft.com/office/drawing/2014/main" id="{14E55764-A695-E840-9A9D-2E7E3B790E8F}"/>
              </a:ext>
            </a:extLst>
          </p:cNvPr>
          <p:cNvGrpSpPr/>
          <p:nvPr/>
        </p:nvGrpSpPr>
        <p:grpSpPr>
          <a:xfrm>
            <a:off x="7524388" y="3366449"/>
            <a:ext cx="594613" cy="648336"/>
            <a:chOff x="5203089" y="1751190"/>
            <a:chExt cx="858331" cy="662414"/>
          </a:xfrm>
        </p:grpSpPr>
        <p:sp>
          <p:nvSpPr>
            <p:cNvPr id="25" name="Freeform 24">
              <a:extLst>
                <a:ext uri="{FF2B5EF4-FFF2-40B4-BE49-F238E27FC236}">
                  <a16:creationId xmlns:a16="http://schemas.microsoft.com/office/drawing/2014/main" id="{25660C1D-4FFF-944C-A859-E1D371069F14}"/>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BF1F730D-F592-A740-9C76-636E17A072C7}"/>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7" name="Straight Connector 26">
              <a:extLst>
                <a:ext uri="{FF2B5EF4-FFF2-40B4-BE49-F238E27FC236}">
                  <a16:creationId xmlns:a16="http://schemas.microsoft.com/office/drawing/2014/main" id="{65E5344B-ED01-D048-8A77-5E9C23FD5812}"/>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E8B95B6E-302A-B646-9C80-D26D03E37EEE}"/>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046E0392-480E-4F48-BB7B-6C597DFC57A1}"/>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9245C8C0-28B3-2442-812E-B61BD7618B7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BE4470BC-CF59-1F49-9BA1-71D7FC12FEDB}"/>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2421426E-4CE4-1246-9550-F37B29C8DD58}"/>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3" name="Freeform 32">
            <a:extLst>
              <a:ext uri="{FF2B5EF4-FFF2-40B4-BE49-F238E27FC236}">
                <a16:creationId xmlns:a16="http://schemas.microsoft.com/office/drawing/2014/main" id="{881DD80E-DA8B-824C-8F18-68E85CBD8CF0}"/>
              </a:ext>
            </a:extLst>
          </p:cNvPr>
          <p:cNvSpPr/>
          <p:nvPr/>
        </p:nvSpPr>
        <p:spPr>
          <a:xfrm>
            <a:off x="6294030" y="1954320"/>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TextBox 33">
            <a:extLst>
              <a:ext uri="{FF2B5EF4-FFF2-40B4-BE49-F238E27FC236}">
                <a16:creationId xmlns:a16="http://schemas.microsoft.com/office/drawing/2014/main" id="{64D831F3-FDB4-EE4A-992E-6F058818F90E}"/>
              </a:ext>
            </a:extLst>
          </p:cNvPr>
          <p:cNvSpPr txBox="1"/>
          <p:nvPr/>
        </p:nvSpPr>
        <p:spPr>
          <a:xfrm>
            <a:off x="6180418" y="2023473"/>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35" name="Rectangle 34">
            <a:extLst>
              <a:ext uri="{FF2B5EF4-FFF2-40B4-BE49-F238E27FC236}">
                <a16:creationId xmlns:a16="http://schemas.microsoft.com/office/drawing/2014/main" id="{BB6A9F6F-404D-A344-A485-BCFDDF6F8BE2}"/>
              </a:ext>
            </a:extLst>
          </p:cNvPr>
          <p:cNvSpPr/>
          <p:nvPr/>
        </p:nvSpPr>
        <p:spPr>
          <a:xfrm>
            <a:off x="6032285" y="3850186"/>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TextBox 35">
            <a:extLst>
              <a:ext uri="{FF2B5EF4-FFF2-40B4-BE49-F238E27FC236}">
                <a16:creationId xmlns:a16="http://schemas.microsoft.com/office/drawing/2014/main" id="{3B42F50C-3FBA-854F-806E-C1BCD4106A74}"/>
              </a:ext>
            </a:extLst>
          </p:cNvPr>
          <p:cNvSpPr txBox="1"/>
          <p:nvPr/>
        </p:nvSpPr>
        <p:spPr>
          <a:xfrm>
            <a:off x="7670984" y="4850215"/>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cxnSp>
        <p:nvCxnSpPr>
          <p:cNvPr id="37" name="Straight Connector 36">
            <a:extLst>
              <a:ext uri="{FF2B5EF4-FFF2-40B4-BE49-F238E27FC236}">
                <a16:creationId xmlns:a16="http://schemas.microsoft.com/office/drawing/2014/main" id="{EA40FF28-022C-5E42-BF42-DCA3491BD225}"/>
              </a:ext>
            </a:extLst>
          </p:cNvPr>
          <p:cNvCxnSpPr>
            <a:cxnSpLocks/>
          </p:cNvCxnSpPr>
          <p:nvPr/>
        </p:nvCxnSpPr>
        <p:spPr>
          <a:xfrm flipH="1" flipV="1">
            <a:off x="7313137" y="3752403"/>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3727BC5-48CB-8046-9C36-EA648BEE514D}"/>
              </a:ext>
            </a:extLst>
          </p:cNvPr>
          <p:cNvCxnSpPr>
            <a:cxnSpLocks/>
          </p:cNvCxnSpPr>
          <p:nvPr/>
        </p:nvCxnSpPr>
        <p:spPr>
          <a:xfrm flipH="1" flipV="1">
            <a:off x="7414052" y="3812962"/>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23CE2BF-5580-A24F-9F66-4D913CC21C8F}"/>
              </a:ext>
            </a:extLst>
          </p:cNvPr>
          <p:cNvCxnSpPr>
            <a:cxnSpLocks/>
          </p:cNvCxnSpPr>
          <p:nvPr/>
        </p:nvCxnSpPr>
        <p:spPr>
          <a:xfrm flipV="1">
            <a:off x="7390114" y="3805699"/>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154D6B7-4A6E-224D-AD42-14476DC71E2B}"/>
              </a:ext>
            </a:extLst>
          </p:cNvPr>
          <p:cNvCxnSpPr>
            <a:cxnSpLocks/>
          </p:cNvCxnSpPr>
          <p:nvPr/>
        </p:nvCxnSpPr>
        <p:spPr>
          <a:xfrm flipH="1" flipV="1">
            <a:off x="7323991" y="3767174"/>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28CEFCC-9A9B-0147-B2E0-9696A0E2B392}"/>
              </a:ext>
            </a:extLst>
          </p:cNvPr>
          <p:cNvCxnSpPr>
            <a:cxnSpLocks/>
          </p:cNvCxnSpPr>
          <p:nvPr/>
        </p:nvCxnSpPr>
        <p:spPr>
          <a:xfrm flipH="1" flipV="1">
            <a:off x="7303837" y="4243920"/>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5CBC5B6-5DC7-B247-B3BA-6AC54F1B81D6}"/>
              </a:ext>
            </a:extLst>
          </p:cNvPr>
          <p:cNvCxnSpPr>
            <a:cxnSpLocks/>
          </p:cNvCxnSpPr>
          <p:nvPr/>
        </p:nvCxnSpPr>
        <p:spPr>
          <a:xfrm flipH="1">
            <a:off x="6648412" y="4260020"/>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98A55E1-AC57-BF45-9FDE-B902DC395A8E}"/>
              </a:ext>
            </a:extLst>
          </p:cNvPr>
          <p:cNvCxnSpPr>
            <a:cxnSpLocks/>
          </p:cNvCxnSpPr>
          <p:nvPr/>
        </p:nvCxnSpPr>
        <p:spPr>
          <a:xfrm flipH="1">
            <a:off x="5972833" y="4260020"/>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FF11D70-8B60-2148-A973-EFA0E5CD645A}"/>
              </a:ext>
            </a:extLst>
          </p:cNvPr>
          <p:cNvCxnSpPr>
            <a:cxnSpLocks/>
          </p:cNvCxnSpPr>
          <p:nvPr/>
        </p:nvCxnSpPr>
        <p:spPr>
          <a:xfrm flipH="1">
            <a:off x="6030085" y="3679950"/>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FF4C031-934F-B243-8623-E715966B0F31}"/>
              </a:ext>
            </a:extLst>
          </p:cNvPr>
          <p:cNvCxnSpPr>
            <a:cxnSpLocks/>
          </p:cNvCxnSpPr>
          <p:nvPr/>
        </p:nvCxnSpPr>
        <p:spPr>
          <a:xfrm>
            <a:off x="6486286" y="3679950"/>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2638693-68CC-E246-9809-1B60EF7CAD0A}"/>
              </a:ext>
            </a:extLst>
          </p:cNvPr>
          <p:cNvCxnSpPr/>
          <p:nvPr/>
        </p:nvCxnSpPr>
        <p:spPr>
          <a:xfrm>
            <a:off x="6890885" y="2926970"/>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EB24CA9-6E09-2A42-B13C-976C87A31FF2}"/>
              </a:ext>
            </a:extLst>
          </p:cNvPr>
          <p:cNvCxnSpPr>
            <a:cxnSpLocks/>
          </p:cNvCxnSpPr>
          <p:nvPr/>
        </p:nvCxnSpPr>
        <p:spPr>
          <a:xfrm flipH="1">
            <a:off x="6551936" y="2867291"/>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49" name="Group 48">
            <a:extLst>
              <a:ext uri="{FF2B5EF4-FFF2-40B4-BE49-F238E27FC236}">
                <a16:creationId xmlns:a16="http://schemas.microsoft.com/office/drawing/2014/main" id="{C61AC6DF-C2BE-6649-B87B-652E78981FB6}"/>
              </a:ext>
            </a:extLst>
          </p:cNvPr>
          <p:cNvGrpSpPr/>
          <p:nvPr/>
        </p:nvGrpSpPr>
        <p:grpSpPr>
          <a:xfrm>
            <a:off x="4610470" y="2299603"/>
            <a:ext cx="3283852" cy="3640283"/>
            <a:chOff x="7881336" y="2104198"/>
            <a:chExt cx="3283852" cy="3640283"/>
          </a:xfrm>
        </p:grpSpPr>
        <p:sp>
          <p:nvSpPr>
            <p:cNvPr id="54" name="Line 428">
              <a:extLst>
                <a:ext uri="{FF2B5EF4-FFF2-40B4-BE49-F238E27FC236}">
                  <a16:creationId xmlns:a16="http://schemas.microsoft.com/office/drawing/2014/main" id="{AABFE185-98DA-E74C-879F-265E590CC71F}"/>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Line 430">
              <a:extLst>
                <a:ext uri="{FF2B5EF4-FFF2-40B4-BE49-F238E27FC236}">
                  <a16:creationId xmlns:a16="http://schemas.microsoft.com/office/drawing/2014/main" id="{CDE272BA-6529-ED41-A4A9-ECBE21E6861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Line 431">
              <a:extLst>
                <a:ext uri="{FF2B5EF4-FFF2-40B4-BE49-F238E27FC236}">
                  <a16:creationId xmlns:a16="http://schemas.microsoft.com/office/drawing/2014/main" id="{8153204E-ADB9-7B4C-A98D-C5103D618795}"/>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Line 432">
              <a:extLst>
                <a:ext uri="{FF2B5EF4-FFF2-40B4-BE49-F238E27FC236}">
                  <a16:creationId xmlns:a16="http://schemas.microsoft.com/office/drawing/2014/main" id="{3D0D64C8-1CDD-DE48-B1C9-000CB6E425D4}"/>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Line 433">
              <a:extLst>
                <a:ext uri="{FF2B5EF4-FFF2-40B4-BE49-F238E27FC236}">
                  <a16:creationId xmlns:a16="http://schemas.microsoft.com/office/drawing/2014/main" id="{81E6AD0D-D814-764B-A9D1-F7E5450FD606}"/>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Line 435">
              <a:extLst>
                <a:ext uri="{FF2B5EF4-FFF2-40B4-BE49-F238E27FC236}">
                  <a16:creationId xmlns:a16="http://schemas.microsoft.com/office/drawing/2014/main" id="{9FEE4B78-3B13-ED4F-8B1E-1DEB9F0497CF}"/>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0" name="Line 436">
              <a:extLst>
                <a:ext uri="{FF2B5EF4-FFF2-40B4-BE49-F238E27FC236}">
                  <a16:creationId xmlns:a16="http://schemas.microsoft.com/office/drawing/2014/main" id="{421FC0BC-2DBA-8B44-A3F8-C4C2BF42022E}"/>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Line 439">
              <a:extLst>
                <a:ext uri="{FF2B5EF4-FFF2-40B4-BE49-F238E27FC236}">
                  <a16:creationId xmlns:a16="http://schemas.microsoft.com/office/drawing/2014/main" id="{35BF8A6D-6BEC-BC4D-B2E1-A5820D65005D}"/>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Line 440">
              <a:extLst>
                <a:ext uri="{FF2B5EF4-FFF2-40B4-BE49-F238E27FC236}">
                  <a16:creationId xmlns:a16="http://schemas.microsoft.com/office/drawing/2014/main" id="{1A411CB9-1C6A-A94E-8C4E-A1F1C7CE4798}"/>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41">
              <a:extLst>
                <a:ext uri="{FF2B5EF4-FFF2-40B4-BE49-F238E27FC236}">
                  <a16:creationId xmlns:a16="http://schemas.microsoft.com/office/drawing/2014/main" id="{0BF7E746-EEF3-2746-8CDE-0C6E9DAD5B97}"/>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43">
              <a:extLst>
                <a:ext uri="{FF2B5EF4-FFF2-40B4-BE49-F238E27FC236}">
                  <a16:creationId xmlns:a16="http://schemas.microsoft.com/office/drawing/2014/main" id="{23F47921-419F-BE45-9C5A-C9479DD12B9E}"/>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49">
              <a:extLst>
                <a:ext uri="{FF2B5EF4-FFF2-40B4-BE49-F238E27FC236}">
                  <a16:creationId xmlns:a16="http://schemas.microsoft.com/office/drawing/2014/main" id="{63F1254B-37B9-E644-94C6-AAEDCAE20ED9}"/>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28">
              <a:extLst>
                <a:ext uri="{FF2B5EF4-FFF2-40B4-BE49-F238E27FC236}">
                  <a16:creationId xmlns:a16="http://schemas.microsoft.com/office/drawing/2014/main" id="{C5484219-1D1E-D54E-9B65-22340ABE1601}"/>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40">
              <a:extLst>
                <a:ext uri="{FF2B5EF4-FFF2-40B4-BE49-F238E27FC236}">
                  <a16:creationId xmlns:a16="http://schemas.microsoft.com/office/drawing/2014/main" id="{658A50B4-F2BB-8348-82C5-432C68A6A18A}"/>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68" name="Straight Connector 67">
              <a:extLst>
                <a:ext uri="{FF2B5EF4-FFF2-40B4-BE49-F238E27FC236}">
                  <a16:creationId xmlns:a16="http://schemas.microsoft.com/office/drawing/2014/main" id="{7A0C4348-601F-EC4E-AD06-6FC74F86BFE5}"/>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4DDE1C15-F6C1-7D4C-A6FC-DC73CE8109E2}"/>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69">
              <a:extLst>
                <a:ext uri="{FF2B5EF4-FFF2-40B4-BE49-F238E27FC236}">
                  <a16:creationId xmlns:a16="http://schemas.microsoft.com/office/drawing/2014/main" id="{753A67F5-5626-654D-AD76-00F040BA6E90}"/>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a:extLst>
                <a:ext uri="{FF2B5EF4-FFF2-40B4-BE49-F238E27FC236}">
                  <a16:creationId xmlns:a16="http://schemas.microsoft.com/office/drawing/2014/main" id="{C3CA25A4-A1C6-F847-8E52-9A6642E1B570}"/>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71">
              <a:extLst>
                <a:ext uri="{FF2B5EF4-FFF2-40B4-BE49-F238E27FC236}">
                  <a16:creationId xmlns:a16="http://schemas.microsoft.com/office/drawing/2014/main" id="{D56B01A0-0DC1-2341-A38F-1D6C290A9FDF}"/>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3786487D-59E9-814F-84A1-974368AB3001}"/>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a:extLst>
                <a:ext uri="{FF2B5EF4-FFF2-40B4-BE49-F238E27FC236}">
                  <a16:creationId xmlns:a16="http://schemas.microsoft.com/office/drawing/2014/main" id="{858A21C5-5F65-5144-8A49-D8E1A5DFD2F6}"/>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03988D01-7880-F045-899F-18F4B2FCF6B1}"/>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6" name="Line 541">
              <a:extLst>
                <a:ext uri="{FF2B5EF4-FFF2-40B4-BE49-F238E27FC236}">
                  <a16:creationId xmlns:a16="http://schemas.microsoft.com/office/drawing/2014/main" id="{B1D670B4-3BB3-BC49-AC12-CE9840F29CCD}"/>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Line 424">
              <a:extLst>
                <a:ext uri="{FF2B5EF4-FFF2-40B4-BE49-F238E27FC236}">
                  <a16:creationId xmlns:a16="http://schemas.microsoft.com/office/drawing/2014/main" id="{8966FFEA-47E0-A242-A16D-794FE6FCF0C9}"/>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0" name="Picture 778" descr="antenna_radiation_stylized">
            <a:extLst>
              <a:ext uri="{FF2B5EF4-FFF2-40B4-BE49-F238E27FC236}">
                <a16:creationId xmlns:a16="http://schemas.microsoft.com/office/drawing/2014/main" id="{A3767384-9622-5B46-9C96-E10055F8AE1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15455" y="3986208"/>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Picture 781" descr="antenna_radiation_stylized">
            <a:extLst>
              <a:ext uri="{FF2B5EF4-FFF2-40B4-BE49-F238E27FC236}">
                <a16:creationId xmlns:a16="http://schemas.microsoft.com/office/drawing/2014/main" id="{4BFBBEC9-2C13-0E49-AA55-611753E89A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5290" y="5653216"/>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8" name="Line 426">
            <a:extLst>
              <a:ext uri="{FF2B5EF4-FFF2-40B4-BE49-F238E27FC236}">
                <a16:creationId xmlns:a16="http://schemas.microsoft.com/office/drawing/2014/main" id="{4D17A6A1-952A-4F49-9B36-A5764C4AE42F}"/>
              </a:ext>
            </a:extLst>
          </p:cNvPr>
          <p:cNvSpPr>
            <a:spLocks noChangeShapeType="1"/>
          </p:cNvSpPr>
          <p:nvPr/>
        </p:nvSpPr>
        <p:spPr bwMode="auto">
          <a:xfrm>
            <a:off x="5109681" y="2907587"/>
            <a:ext cx="151280" cy="8118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5" name="Picture 777" descr="access_point_stylized_small">
            <a:extLst>
              <a:ext uri="{FF2B5EF4-FFF2-40B4-BE49-F238E27FC236}">
                <a16:creationId xmlns:a16="http://schemas.microsoft.com/office/drawing/2014/main" id="{3D8179FD-EA2E-2445-80CE-6700DBF939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7099" y="4034177"/>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6" name="Picture 780" descr="access_point_stylized_small">
            <a:extLst>
              <a:ext uri="{FF2B5EF4-FFF2-40B4-BE49-F238E27FC236}">
                <a16:creationId xmlns:a16="http://schemas.microsoft.com/office/drawing/2014/main" id="{20E9E240-3D25-0046-A594-5B39C39AAA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43827" y="5696510"/>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7" name="Group 96">
            <a:extLst>
              <a:ext uri="{FF2B5EF4-FFF2-40B4-BE49-F238E27FC236}">
                <a16:creationId xmlns:a16="http://schemas.microsoft.com/office/drawing/2014/main" id="{DDBE73D1-CBB5-674C-A333-27C1CD968AB3}"/>
              </a:ext>
            </a:extLst>
          </p:cNvPr>
          <p:cNvGrpSpPr/>
          <p:nvPr/>
        </p:nvGrpSpPr>
        <p:grpSpPr>
          <a:xfrm>
            <a:off x="6602582" y="5511315"/>
            <a:ext cx="309740" cy="190838"/>
            <a:chOff x="3668110" y="2448910"/>
            <a:chExt cx="3794234" cy="2165130"/>
          </a:xfrm>
        </p:grpSpPr>
        <p:sp>
          <p:nvSpPr>
            <p:cNvPr id="98" name="Rectangle 97">
              <a:extLst>
                <a:ext uri="{FF2B5EF4-FFF2-40B4-BE49-F238E27FC236}">
                  <a16:creationId xmlns:a16="http://schemas.microsoft.com/office/drawing/2014/main" id="{36DC4CCC-C7B8-254E-B17A-1C8C5F4D0E38}"/>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Freeform 98">
              <a:extLst>
                <a:ext uri="{FF2B5EF4-FFF2-40B4-BE49-F238E27FC236}">
                  <a16:creationId xmlns:a16="http://schemas.microsoft.com/office/drawing/2014/main" id="{4A598161-A7AE-C445-A346-6AABC14017AB}"/>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00" name="Group 99">
              <a:extLst>
                <a:ext uri="{FF2B5EF4-FFF2-40B4-BE49-F238E27FC236}">
                  <a16:creationId xmlns:a16="http://schemas.microsoft.com/office/drawing/2014/main" id="{DDC50612-BBCC-454E-BAFB-51284CCF061B}"/>
                </a:ext>
              </a:extLst>
            </p:cNvPr>
            <p:cNvGrpSpPr/>
            <p:nvPr/>
          </p:nvGrpSpPr>
          <p:grpSpPr>
            <a:xfrm>
              <a:off x="3941378" y="2603243"/>
              <a:ext cx="3202061" cy="1066110"/>
              <a:chOff x="7939341" y="3037317"/>
              <a:chExt cx="897649" cy="353919"/>
            </a:xfrm>
          </p:grpSpPr>
          <p:sp>
            <p:nvSpPr>
              <p:cNvPr id="101" name="Freeform 100">
                <a:extLst>
                  <a:ext uri="{FF2B5EF4-FFF2-40B4-BE49-F238E27FC236}">
                    <a16:creationId xmlns:a16="http://schemas.microsoft.com/office/drawing/2014/main" id="{3D08F4C3-8247-F84C-9934-2FDA20AD86C4}"/>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Freeform 101">
                <a:extLst>
                  <a:ext uri="{FF2B5EF4-FFF2-40B4-BE49-F238E27FC236}">
                    <a16:creationId xmlns:a16="http://schemas.microsoft.com/office/drawing/2014/main" id="{5234BBCA-2ADE-354B-B191-2060F729929E}"/>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 name="Freeform 102">
                <a:extLst>
                  <a:ext uri="{FF2B5EF4-FFF2-40B4-BE49-F238E27FC236}">
                    <a16:creationId xmlns:a16="http://schemas.microsoft.com/office/drawing/2014/main" id="{BCB0BC67-BB6D-C248-8F4C-FA30B1A4EE8B}"/>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 name="Freeform 103">
                <a:extLst>
                  <a:ext uri="{FF2B5EF4-FFF2-40B4-BE49-F238E27FC236}">
                    <a16:creationId xmlns:a16="http://schemas.microsoft.com/office/drawing/2014/main" id="{9AD0E63E-B57C-F549-9F4E-E0F15BDD81B9}"/>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05" name="Group 104">
            <a:extLst>
              <a:ext uri="{FF2B5EF4-FFF2-40B4-BE49-F238E27FC236}">
                <a16:creationId xmlns:a16="http://schemas.microsoft.com/office/drawing/2014/main" id="{CF80A1A2-F03B-4746-98D1-44CCD754C808}"/>
              </a:ext>
            </a:extLst>
          </p:cNvPr>
          <p:cNvGrpSpPr/>
          <p:nvPr/>
        </p:nvGrpSpPr>
        <p:grpSpPr>
          <a:xfrm>
            <a:off x="5429836" y="5139698"/>
            <a:ext cx="393760" cy="218578"/>
            <a:chOff x="7493876" y="2774731"/>
            <a:chExt cx="1481958" cy="894622"/>
          </a:xfrm>
        </p:grpSpPr>
        <p:sp>
          <p:nvSpPr>
            <p:cNvPr id="106" name="Freeform 105">
              <a:extLst>
                <a:ext uri="{FF2B5EF4-FFF2-40B4-BE49-F238E27FC236}">
                  <a16:creationId xmlns:a16="http://schemas.microsoft.com/office/drawing/2014/main" id="{3FC82982-1FC7-E149-A09B-941AC8314FB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7" name="Oval 106">
              <a:extLst>
                <a:ext uri="{FF2B5EF4-FFF2-40B4-BE49-F238E27FC236}">
                  <a16:creationId xmlns:a16="http://schemas.microsoft.com/office/drawing/2014/main" id="{0EE75107-A15E-6F40-876E-57DC9ED3ED4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8" name="Group 107">
              <a:extLst>
                <a:ext uri="{FF2B5EF4-FFF2-40B4-BE49-F238E27FC236}">
                  <a16:creationId xmlns:a16="http://schemas.microsoft.com/office/drawing/2014/main" id="{1F05DDFD-D4B5-9E43-BA72-7C0706B483DE}"/>
                </a:ext>
              </a:extLst>
            </p:cNvPr>
            <p:cNvGrpSpPr/>
            <p:nvPr/>
          </p:nvGrpSpPr>
          <p:grpSpPr>
            <a:xfrm>
              <a:off x="7713663" y="2848339"/>
              <a:ext cx="1042107" cy="425543"/>
              <a:chOff x="7786941" y="2884917"/>
              <a:chExt cx="897649" cy="353919"/>
            </a:xfrm>
          </p:grpSpPr>
          <p:sp>
            <p:nvSpPr>
              <p:cNvPr id="109" name="Freeform 108">
                <a:extLst>
                  <a:ext uri="{FF2B5EF4-FFF2-40B4-BE49-F238E27FC236}">
                    <a16:creationId xmlns:a16="http://schemas.microsoft.com/office/drawing/2014/main" id="{A5E05FA8-8E20-1740-ADED-C7A48E8E95B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0194A8E3-679B-EA40-88F9-C4B4AD6F862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a:extLst>
                  <a:ext uri="{FF2B5EF4-FFF2-40B4-BE49-F238E27FC236}">
                    <a16:creationId xmlns:a16="http://schemas.microsoft.com/office/drawing/2014/main" id="{CB0CE855-5341-6D48-99BB-821AFD3FC8D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a:extLst>
                  <a:ext uri="{FF2B5EF4-FFF2-40B4-BE49-F238E27FC236}">
                    <a16:creationId xmlns:a16="http://schemas.microsoft.com/office/drawing/2014/main" id="{A031B227-A296-504C-B8AE-435729A1D92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13" name="Group 112">
            <a:extLst>
              <a:ext uri="{FF2B5EF4-FFF2-40B4-BE49-F238E27FC236}">
                <a16:creationId xmlns:a16="http://schemas.microsoft.com/office/drawing/2014/main" id="{5D2907A7-E486-AD49-BDF8-5F4C28DDC396}"/>
              </a:ext>
            </a:extLst>
          </p:cNvPr>
          <p:cNvGrpSpPr/>
          <p:nvPr/>
        </p:nvGrpSpPr>
        <p:grpSpPr>
          <a:xfrm>
            <a:off x="5064737" y="5366711"/>
            <a:ext cx="309740" cy="190838"/>
            <a:chOff x="3668110" y="2448910"/>
            <a:chExt cx="3794234" cy="2165130"/>
          </a:xfrm>
        </p:grpSpPr>
        <p:sp>
          <p:nvSpPr>
            <p:cNvPr id="114" name="Rectangle 113">
              <a:extLst>
                <a:ext uri="{FF2B5EF4-FFF2-40B4-BE49-F238E27FC236}">
                  <a16:creationId xmlns:a16="http://schemas.microsoft.com/office/drawing/2014/main" id="{44117B27-E7BF-5D42-9C95-5BD18CAD9EA2}"/>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a:extLst>
                <a:ext uri="{FF2B5EF4-FFF2-40B4-BE49-F238E27FC236}">
                  <a16:creationId xmlns:a16="http://schemas.microsoft.com/office/drawing/2014/main" id="{A93B5057-ADBB-3B44-A7F1-356D0578EF07}"/>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a:extLst>
                <a:ext uri="{FF2B5EF4-FFF2-40B4-BE49-F238E27FC236}">
                  <a16:creationId xmlns:a16="http://schemas.microsoft.com/office/drawing/2014/main" id="{FABBA988-D425-1E4D-8818-F6AB7FBC235C}"/>
                </a:ext>
              </a:extLst>
            </p:cNvPr>
            <p:cNvGrpSpPr/>
            <p:nvPr/>
          </p:nvGrpSpPr>
          <p:grpSpPr>
            <a:xfrm>
              <a:off x="3941378" y="2603243"/>
              <a:ext cx="3202061" cy="1066110"/>
              <a:chOff x="7939341" y="3037317"/>
              <a:chExt cx="897649" cy="353919"/>
            </a:xfrm>
          </p:grpSpPr>
          <p:sp>
            <p:nvSpPr>
              <p:cNvPr id="117" name="Freeform 116">
                <a:extLst>
                  <a:ext uri="{FF2B5EF4-FFF2-40B4-BE49-F238E27FC236}">
                    <a16:creationId xmlns:a16="http://schemas.microsoft.com/office/drawing/2014/main" id="{E702CA4D-0087-4840-A73E-291EC8B278EC}"/>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a:extLst>
                  <a:ext uri="{FF2B5EF4-FFF2-40B4-BE49-F238E27FC236}">
                    <a16:creationId xmlns:a16="http://schemas.microsoft.com/office/drawing/2014/main" id="{41EF5965-FEAF-0C49-8B5B-B12312434132}"/>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a:extLst>
                  <a:ext uri="{FF2B5EF4-FFF2-40B4-BE49-F238E27FC236}">
                    <a16:creationId xmlns:a16="http://schemas.microsoft.com/office/drawing/2014/main" id="{EB181093-BF04-8249-BCEB-A0F2200C1704}"/>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a:extLst>
                  <a:ext uri="{FF2B5EF4-FFF2-40B4-BE49-F238E27FC236}">
                    <a16:creationId xmlns:a16="http://schemas.microsoft.com/office/drawing/2014/main" id="{2E6BD2D6-AA6B-1C4C-876E-C3C4A45BC5C1}"/>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a:extLst>
              <a:ext uri="{FF2B5EF4-FFF2-40B4-BE49-F238E27FC236}">
                <a16:creationId xmlns:a16="http://schemas.microsoft.com/office/drawing/2014/main" id="{CAFECC5A-B76F-C348-B370-C66C60844C2D}"/>
              </a:ext>
            </a:extLst>
          </p:cNvPr>
          <p:cNvGrpSpPr/>
          <p:nvPr/>
        </p:nvGrpSpPr>
        <p:grpSpPr>
          <a:xfrm>
            <a:off x="5189619" y="2977737"/>
            <a:ext cx="353678" cy="168275"/>
            <a:chOff x="7493876" y="2774731"/>
            <a:chExt cx="1481958" cy="894622"/>
          </a:xfrm>
        </p:grpSpPr>
        <p:sp>
          <p:nvSpPr>
            <p:cNvPr id="122" name="Freeform 121">
              <a:extLst>
                <a:ext uri="{FF2B5EF4-FFF2-40B4-BE49-F238E27FC236}">
                  <a16:creationId xmlns:a16="http://schemas.microsoft.com/office/drawing/2014/main" id="{C536CDDB-A22F-F74C-B3F8-F91E6E19B68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23" name="Oval 122">
              <a:extLst>
                <a:ext uri="{FF2B5EF4-FFF2-40B4-BE49-F238E27FC236}">
                  <a16:creationId xmlns:a16="http://schemas.microsoft.com/office/drawing/2014/main" id="{F09B5B7F-E228-B643-9C20-E94FB08C574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24" name="Group 123">
              <a:extLst>
                <a:ext uri="{FF2B5EF4-FFF2-40B4-BE49-F238E27FC236}">
                  <a16:creationId xmlns:a16="http://schemas.microsoft.com/office/drawing/2014/main" id="{DAC343C5-1970-7A4F-864B-D89EB8CC627D}"/>
                </a:ext>
              </a:extLst>
            </p:cNvPr>
            <p:cNvGrpSpPr/>
            <p:nvPr/>
          </p:nvGrpSpPr>
          <p:grpSpPr>
            <a:xfrm>
              <a:off x="7713663" y="2848339"/>
              <a:ext cx="1042107" cy="425543"/>
              <a:chOff x="7786941" y="2884917"/>
              <a:chExt cx="897649" cy="353919"/>
            </a:xfrm>
          </p:grpSpPr>
          <p:sp>
            <p:nvSpPr>
              <p:cNvPr id="125" name="Freeform 124">
                <a:extLst>
                  <a:ext uri="{FF2B5EF4-FFF2-40B4-BE49-F238E27FC236}">
                    <a16:creationId xmlns:a16="http://schemas.microsoft.com/office/drawing/2014/main" id="{C34BBF44-7222-FE4B-A0A8-FC19E2AAB56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a:extLst>
                  <a:ext uri="{FF2B5EF4-FFF2-40B4-BE49-F238E27FC236}">
                    <a16:creationId xmlns:a16="http://schemas.microsoft.com/office/drawing/2014/main" id="{998726EC-F305-204A-8C4C-7E5DDEA8DEA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a:extLst>
                  <a:ext uri="{FF2B5EF4-FFF2-40B4-BE49-F238E27FC236}">
                    <a16:creationId xmlns:a16="http://schemas.microsoft.com/office/drawing/2014/main" id="{AC356ADC-37F6-D943-B45A-111470591B0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a:extLst>
                  <a:ext uri="{FF2B5EF4-FFF2-40B4-BE49-F238E27FC236}">
                    <a16:creationId xmlns:a16="http://schemas.microsoft.com/office/drawing/2014/main" id="{0A989339-2EE3-4D49-B889-F5A8BFCDD54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a:extLst>
              <a:ext uri="{FF2B5EF4-FFF2-40B4-BE49-F238E27FC236}">
                <a16:creationId xmlns:a16="http://schemas.microsoft.com/office/drawing/2014/main" id="{46457C60-FA88-5943-B415-D7B229C8E8E0}"/>
              </a:ext>
            </a:extLst>
          </p:cNvPr>
          <p:cNvGrpSpPr/>
          <p:nvPr/>
        </p:nvGrpSpPr>
        <p:grpSpPr>
          <a:xfrm>
            <a:off x="7637302" y="3773643"/>
            <a:ext cx="170989" cy="97052"/>
            <a:chOff x="7493876" y="2774731"/>
            <a:chExt cx="1481958" cy="894622"/>
          </a:xfrm>
        </p:grpSpPr>
        <p:sp>
          <p:nvSpPr>
            <p:cNvPr id="130" name="Freeform 129">
              <a:extLst>
                <a:ext uri="{FF2B5EF4-FFF2-40B4-BE49-F238E27FC236}">
                  <a16:creationId xmlns:a16="http://schemas.microsoft.com/office/drawing/2014/main" id="{591DBE89-7BE9-024B-9B08-670AB3A34DE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1" name="Oval 130">
              <a:extLst>
                <a:ext uri="{FF2B5EF4-FFF2-40B4-BE49-F238E27FC236}">
                  <a16:creationId xmlns:a16="http://schemas.microsoft.com/office/drawing/2014/main" id="{895DFA9F-0585-614A-8A20-205A37ABF97B}"/>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32" name="Group 131">
              <a:extLst>
                <a:ext uri="{FF2B5EF4-FFF2-40B4-BE49-F238E27FC236}">
                  <a16:creationId xmlns:a16="http://schemas.microsoft.com/office/drawing/2014/main" id="{8D0EEB3E-9453-1B4B-BE5A-42A8C8B8F6D8}"/>
                </a:ext>
              </a:extLst>
            </p:cNvPr>
            <p:cNvGrpSpPr/>
            <p:nvPr/>
          </p:nvGrpSpPr>
          <p:grpSpPr>
            <a:xfrm>
              <a:off x="7713663" y="2848339"/>
              <a:ext cx="1042107" cy="425543"/>
              <a:chOff x="7786941" y="2884917"/>
              <a:chExt cx="897649" cy="353919"/>
            </a:xfrm>
          </p:grpSpPr>
          <p:sp>
            <p:nvSpPr>
              <p:cNvPr id="133" name="Freeform 132">
                <a:extLst>
                  <a:ext uri="{FF2B5EF4-FFF2-40B4-BE49-F238E27FC236}">
                    <a16:creationId xmlns:a16="http://schemas.microsoft.com/office/drawing/2014/main" id="{6DC9FB8D-682F-3146-9777-C1922D0AAD0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a:extLst>
                  <a:ext uri="{FF2B5EF4-FFF2-40B4-BE49-F238E27FC236}">
                    <a16:creationId xmlns:a16="http://schemas.microsoft.com/office/drawing/2014/main" id="{AEB745E7-A708-7647-89E7-6ADE83655D5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BD2934CD-37D5-1A4B-ACD2-27C67D9FDBD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a:extLst>
                  <a:ext uri="{FF2B5EF4-FFF2-40B4-BE49-F238E27FC236}">
                    <a16:creationId xmlns:a16="http://schemas.microsoft.com/office/drawing/2014/main" id="{0F588778-B748-CD4B-AC6B-67952187E6B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a:extLst>
              <a:ext uri="{FF2B5EF4-FFF2-40B4-BE49-F238E27FC236}">
                <a16:creationId xmlns:a16="http://schemas.microsoft.com/office/drawing/2014/main" id="{6E020208-47BB-D544-B872-608AD3A804CC}"/>
              </a:ext>
            </a:extLst>
          </p:cNvPr>
          <p:cNvGrpSpPr/>
          <p:nvPr/>
        </p:nvGrpSpPr>
        <p:grpSpPr>
          <a:xfrm>
            <a:off x="7163826" y="3668416"/>
            <a:ext cx="353678" cy="198344"/>
            <a:chOff x="7493876" y="2774731"/>
            <a:chExt cx="1481958" cy="894622"/>
          </a:xfrm>
        </p:grpSpPr>
        <p:sp>
          <p:nvSpPr>
            <p:cNvPr id="138" name="Freeform 137">
              <a:extLst>
                <a:ext uri="{FF2B5EF4-FFF2-40B4-BE49-F238E27FC236}">
                  <a16:creationId xmlns:a16="http://schemas.microsoft.com/office/drawing/2014/main" id="{D415ED65-BB44-0042-872C-0FE14C6814C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9" name="Oval 138">
              <a:extLst>
                <a:ext uri="{FF2B5EF4-FFF2-40B4-BE49-F238E27FC236}">
                  <a16:creationId xmlns:a16="http://schemas.microsoft.com/office/drawing/2014/main" id="{116B9769-E513-594A-8079-1C2D7175488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0" name="Group 139">
              <a:extLst>
                <a:ext uri="{FF2B5EF4-FFF2-40B4-BE49-F238E27FC236}">
                  <a16:creationId xmlns:a16="http://schemas.microsoft.com/office/drawing/2014/main" id="{62A9DD2C-146A-F840-B41C-8C9D49B6621C}"/>
                </a:ext>
              </a:extLst>
            </p:cNvPr>
            <p:cNvGrpSpPr/>
            <p:nvPr/>
          </p:nvGrpSpPr>
          <p:grpSpPr>
            <a:xfrm>
              <a:off x="7713663" y="2848339"/>
              <a:ext cx="1042107" cy="425543"/>
              <a:chOff x="7786941" y="2884917"/>
              <a:chExt cx="897649" cy="353919"/>
            </a:xfrm>
          </p:grpSpPr>
          <p:sp>
            <p:nvSpPr>
              <p:cNvPr id="141" name="Freeform 140">
                <a:extLst>
                  <a:ext uri="{FF2B5EF4-FFF2-40B4-BE49-F238E27FC236}">
                    <a16:creationId xmlns:a16="http://schemas.microsoft.com/office/drawing/2014/main" id="{61BBF31E-F07A-1B41-864B-60D6072C36F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a:extLst>
                  <a:ext uri="{FF2B5EF4-FFF2-40B4-BE49-F238E27FC236}">
                    <a16:creationId xmlns:a16="http://schemas.microsoft.com/office/drawing/2014/main" id="{1E72C676-4956-7545-9668-A198E57B041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a:extLst>
                  <a:ext uri="{FF2B5EF4-FFF2-40B4-BE49-F238E27FC236}">
                    <a16:creationId xmlns:a16="http://schemas.microsoft.com/office/drawing/2014/main" id="{AAFB8EF3-50EF-7547-9707-656CEA199FA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a:extLst>
                  <a:ext uri="{FF2B5EF4-FFF2-40B4-BE49-F238E27FC236}">
                    <a16:creationId xmlns:a16="http://schemas.microsoft.com/office/drawing/2014/main" id="{EE592E86-A7A2-1340-9BB6-0514F84077F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a:extLst>
              <a:ext uri="{FF2B5EF4-FFF2-40B4-BE49-F238E27FC236}">
                <a16:creationId xmlns:a16="http://schemas.microsoft.com/office/drawing/2014/main" id="{27C7775C-A2B0-9B45-9ECC-C6A637A1263F}"/>
              </a:ext>
            </a:extLst>
          </p:cNvPr>
          <p:cNvGrpSpPr/>
          <p:nvPr/>
        </p:nvGrpSpPr>
        <p:grpSpPr>
          <a:xfrm>
            <a:off x="6701941" y="2374570"/>
            <a:ext cx="353678" cy="198344"/>
            <a:chOff x="7493876" y="2774731"/>
            <a:chExt cx="1481958" cy="894622"/>
          </a:xfrm>
        </p:grpSpPr>
        <p:sp>
          <p:nvSpPr>
            <p:cNvPr id="146" name="Freeform 145">
              <a:extLst>
                <a:ext uri="{FF2B5EF4-FFF2-40B4-BE49-F238E27FC236}">
                  <a16:creationId xmlns:a16="http://schemas.microsoft.com/office/drawing/2014/main" id="{008EFD27-81A1-F640-9391-0AD3C39DDD9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2A359F6A-82D4-A647-9FA9-301FCFF533B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987F874E-5E88-2F45-A176-4275C5B86F9E}"/>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6D375510-6D09-0D42-A234-AF584651954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13612D1D-2CB1-6340-999B-858BEB55FC9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D7A76F69-A2D2-5C45-B6E4-650A5458056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46B2307B-3AB8-4A49-A9CB-C7AA7D3E15E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a:extLst>
              <a:ext uri="{FF2B5EF4-FFF2-40B4-BE49-F238E27FC236}">
                <a16:creationId xmlns:a16="http://schemas.microsoft.com/office/drawing/2014/main" id="{E80C56F7-6064-DC43-89CE-099FEE2E4EA1}"/>
              </a:ext>
            </a:extLst>
          </p:cNvPr>
          <p:cNvGrpSpPr/>
          <p:nvPr/>
        </p:nvGrpSpPr>
        <p:grpSpPr>
          <a:xfrm>
            <a:off x="7280431" y="2785645"/>
            <a:ext cx="353678" cy="198344"/>
            <a:chOff x="7493876" y="2774731"/>
            <a:chExt cx="1481958" cy="894622"/>
          </a:xfrm>
        </p:grpSpPr>
        <p:sp>
          <p:nvSpPr>
            <p:cNvPr id="154" name="Freeform 153">
              <a:extLst>
                <a:ext uri="{FF2B5EF4-FFF2-40B4-BE49-F238E27FC236}">
                  <a16:creationId xmlns:a16="http://schemas.microsoft.com/office/drawing/2014/main" id="{E99A6086-F21C-454A-88BB-0CDA41300EA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55" name="Oval 154">
              <a:extLst>
                <a:ext uri="{FF2B5EF4-FFF2-40B4-BE49-F238E27FC236}">
                  <a16:creationId xmlns:a16="http://schemas.microsoft.com/office/drawing/2014/main" id="{F568496F-9273-7D46-885D-14DB1055623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56" name="Group 155">
              <a:extLst>
                <a:ext uri="{FF2B5EF4-FFF2-40B4-BE49-F238E27FC236}">
                  <a16:creationId xmlns:a16="http://schemas.microsoft.com/office/drawing/2014/main" id="{80EF7ABE-5403-3F49-ACB7-93C3DDFAB945}"/>
                </a:ext>
              </a:extLst>
            </p:cNvPr>
            <p:cNvGrpSpPr/>
            <p:nvPr/>
          </p:nvGrpSpPr>
          <p:grpSpPr>
            <a:xfrm>
              <a:off x="7713663" y="2848339"/>
              <a:ext cx="1042107" cy="425543"/>
              <a:chOff x="7786941" y="2884917"/>
              <a:chExt cx="897649" cy="353919"/>
            </a:xfrm>
          </p:grpSpPr>
          <p:sp>
            <p:nvSpPr>
              <p:cNvPr id="157" name="Freeform 156">
                <a:extLst>
                  <a:ext uri="{FF2B5EF4-FFF2-40B4-BE49-F238E27FC236}">
                    <a16:creationId xmlns:a16="http://schemas.microsoft.com/office/drawing/2014/main" id="{695FBEC6-D66D-B144-94A5-93D7DC0DC35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a:extLst>
                  <a:ext uri="{FF2B5EF4-FFF2-40B4-BE49-F238E27FC236}">
                    <a16:creationId xmlns:a16="http://schemas.microsoft.com/office/drawing/2014/main" id="{DC767DDF-1029-954F-A929-072E6B780EF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a:extLst>
                  <a:ext uri="{FF2B5EF4-FFF2-40B4-BE49-F238E27FC236}">
                    <a16:creationId xmlns:a16="http://schemas.microsoft.com/office/drawing/2014/main" id="{ED2FD19D-C7C9-DE47-88AD-087E20E8ED0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a:extLst>
                  <a:ext uri="{FF2B5EF4-FFF2-40B4-BE49-F238E27FC236}">
                    <a16:creationId xmlns:a16="http://schemas.microsoft.com/office/drawing/2014/main" id="{27A0065F-7A70-284D-AAA0-8AC60079ECA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a:extLst>
              <a:ext uri="{FF2B5EF4-FFF2-40B4-BE49-F238E27FC236}">
                <a16:creationId xmlns:a16="http://schemas.microsoft.com/office/drawing/2014/main" id="{31DD841D-BD1A-5641-8382-62BF117E97F4}"/>
              </a:ext>
            </a:extLst>
          </p:cNvPr>
          <p:cNvGrpSpPr/>
          <p:nvPr/>
        </p:nvGrpSpPr>
        <p:grpSpPr>
          <a:xfrm>
            <a:off x="7397042" y="2280241"/>
            <a:ext cx="353678" cy="198344"/>
            <a:chOff x="7493876" y="2774731"/>
            <a:chExt cx="1481958" cy="894622"/>
          </a:xfrm>
        </p:grpSpPr>
        <p:sp>
          <p:nvSpPr>
            <p:cNvPr id="162" name="Freeform 161">
              <a:extLst>
                <a:ext uri="{FF2B5EF4-FFF2-40B4-BE49-F238E27FC236}">
                  <a16:creationId xmlns:a16="http://schemas.microsoft.com/office/drawing/2014/main" id="{968FB653-AD58-394A-B69A-31BA9852555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63" name="Oval 162">
              <a:extLst>
                <a:ext uri="{FF2B5EF4-FFF2-40B4-BE49-F238E27FC236}">
                  <a16:creationId xmlns:a16="http://schemas.microsoft.com/office/drawing/2014/main" id="{DB3447B6-A6EB-D24A-B96A-2DD15876367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64" name="Group 163">
              <a:extLst>
                <a:ext uri="{FF2B5EF4-FFF2-40B4-BE49-F238E27FC236}">
                  <a16:creationId xmlns:a16="http://schemas.microsoft.com/office/drawing/2014/main" id="{326A12CB-46C0-2E4C-BD73-19C2876C3DE4}"/>
                </a:ext>
              </a:extLst>
            </p:cNvPr>
            <p:cNvGrpSpPr/>
            <p:nvPr/>
          </p:nvGrpSpPr>
          <p:grpSpPr>
            <a:xfrm>
              <a:off x="7713663" y="2848339"/>
              <a:ext cx="1042107" cy="425543"/>
              <a:chOff x="7786941" y="2884917"/>
              <a:chExt cx="897649" cy="353919"/>
            </a:xfrm>
          </p:grpSpPr>
          <p:sp>
            <p:nvSpPr>
              <p:cNvPr id="165" name="Freeform 164">
                <a:extLst>
                  <a:ext uri="{FF2B5EF4-FFF2-40B4-BE49-F238E27FC236}">
                    <a16:creationId xmlns:a16="http://schemas.microsoft.com/office/drawing/2014/main" id="{B77B432D-7641-D540-A19C-15DCB278BCA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a:extLst>
                  <a:ext uri="{FF2B5EF4-FFF2-40B4-BE49-F238E27FC236}">
                    <a16:creationId xmlns:a16="http://schemas.microsoft.com/office/drawing/2014/main" id="{D0B35820-CE6B-6240-9E75-C227D06E76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a:extLst>
                  <a:ext uri="{FF2B5EF4-FFF2-40B4-BE49-F238E27FC236}">
                    <a16:creationId xmlns:a16="http://schemas.microsoft.com/office/drawing/2014/main" id="{90C8269A-1161-2E4C-A50A-0431590995A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a:extLst>
                  <a:ext uri="{FF2B5EF4-FFF2-40B4-BE49-F238E27FC236}">
                    <a16:creationId xmlns:a16="http://schemas.microsoft.com/office/drawing/2014/main" id="{E798F45C-ED31-AB48-8404-C4AD780C71A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a:extLst>
              <a:ext uri="{FF2B5EF4-FFF2-40B4-BE49-F238E27FC236}">
                <a16:creationId xmlns:a16="http://schemas.microsoft.com/office/drawing/2014/main" id="{8286D13E-1F1B-D24E-98A1-5B25CB67CE60}"/>
              </a:ext>
            </a:extLst>
          </p:cNvPr>
          <p:cNvGrpSpPr/>
          <p:nvPr/>
        </p:nvGrpSpPr>
        <p:grpSpPr>
          <a:xfrm>
            <a:off x="6733343" y="2833843"/>
            <a:ext cx="353678" cy="198344"/>
            <a:chOff x="7493876" y="2774731"/>
            <a:chExt cx="1481958" cy="894622"/>
          </a:xfrm>
        </p:grpSpPr>
        <p:sp>
          <p:nvSpPr>
            <p:cNvPr id="170" name="Freeform 169">
              <a:extLst>
                <a:ext uri="{FF2B5EF4-FFF2-40B4-BE49-F238E27FC236}">
                  <a16:creationId xmlns:a16="http://schemas.microsoft.com/office/drawing/2014/main" id="{6EA94988-CC89-3642-A88D-6B459D6F8BC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1" name="Oval 170">
              <a:extLst>
                <a:ext uri="{FF2B5EF4-FFF2-40B4-BE49-F238E27FC236}">
                  <a16:creationId xmlns:a16="http://schemas.microsoft.com/office/drawing/2014/main" id="{A814D6F1-04C2-1B4D-BC48-F5D64BFAD7F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72" name="Group 171">
              <a:extLst>
                <a:ext uri="{FF2B5EF4-FFF2-40B4-BE49-F238E27FC236}">
                  <a16:creationId xmlns:a16="http://schemas.microsoft.com/office/drawing/2014/main" id="{E8D99D35-1055-C746-A34F-65F922F1747E}"/>
                </a:ext>
              </a:extLst>
            </p:cNvPr>
            <p:cNvGrpSpPr/>
            <p:nvPr/>
          </p:nvGrpSpPr>
          <p:grpSpPr>
            <a:xfrm>
              <a:off x="7713663" y="2848339"/>
              <a:ext cx="1042107" cy="425543"/>
              <a:chOff x="7786941" y="2884917"/>
              <a:chExt cx="897649" cy="353919"/>
            </a:xfrm>
          </p:grpSpPr>
          <p:sp>
            <p:nvSpPr>
              <p:cNvPr id="173" name="Freeform 172">
                <a:extLst>
                  <a:ext uri="{FF2B5EF4-FFF2-40B4-BE49-F238E27FC236}">
                    <a16:creationId xmlns:a16="http://schemas.microsoft.com/office/drawing/2014/main" id="{20475BE0-775B-ED48-8B9C-337924DEA57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a:extLst>
                  <a:ext uri="{FF2B5EF4-FFF2-40B4-BE49-F238E27FC236}">
                    <a16:creationId xmlns:a16="http://schemas.microsoft.com/office/drawing/2014/main" id="{37A6F49D-CFDA-3247-8203-78C4A36E9B9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a:extLst>
                  <a:ext uri="{FF2B5EF4-FFF2-40B4-BE49-F238E27FC236}">
                    <a16:creationId xmlns:a16="http://schemas.microsoft.com/office/drawing/2014/main" id="{20797F7F-7714-9D4D-9312-1235620E67C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a:extLst>
                  <a:ext uri="{FF2B5EF4-FFF2-40B4-BE49-F238E27FC236}">
                    <a16:creationId xmlns:a16="http://schemas.microsoft.com/office/drawing/2014/main" id="{C0A274B4-6FE8-AB48-84CB-724778C05E3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a:extLst>
              <a:ext uri="{FF2B5EF4-FFF2-40B4-BE49-F238E27FC236}">
                <a16:creationId xmlns:a16="http://schemas.microsoft.com/office/drawing/2014/main" id="{234CA8E2-CA47-3342-89C3-3B10D0B4BE7B}"/>
              </a:ext>
            </a:extLst>
          </p:cNvPr>
          <p:cNvGrpSpPr/>
          <p:nvPr/>
        </p:nvGrpSpPr>
        <p:grpSpPr>
          <a:xfrm>
            <a:off x="6250355" y="3566310"/>
            <a:ext cx="367224" cy="240304"/>
            <a:chOff x="7493876" y="2774731"/>
            <a:chExt cx="1481958" cy="894622"/>
          </a:xfrm>
        </p:grpSpPr>
        <p:sp>
          <p:nvSpPr>
            <p:cNvPr id="178" name="Freeform 177">
              <a:extLst>
                <a:ext uri="{FF2B5EF4-FFF2-40B4-BE49-F238E27FC236}">
                  <a16:creationId xmlns:a16="http://schemas.microsoft.com/office/drawing/2014/main" id="{88E368EA-8580-3049-88F2-2BFFEBA5250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9" name="Oval 178">
              <a:extLst>
                <a:ext uri="{FF2B5EF4-FFF2-40B4-BE49-F238E27FC236}">
                  <a16:creationId xmlns:a16="http://schemas.microsoft.com/office/drawing/2014/main" id="{CECD1735-BC7F-4B4E-A156-C6237EB21EB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0" name="Group 179">
              <a:extLst>
                <a:ext uri="{FF2B5EF4-FFF2-40B4-BE49-F238E27FC236}">
                  <a16:creationId xmlns:a16="http://schemas.microsoft.com/office/drawing/2014/main" id="{BFFDA69F-52E5-704E-816A-7D283F46D629}"/>
                </a:ext>
              </a:extLst>
            </p:cNvPr>
            <p:cNvGrpSpPr/>
            <p:nvPr/>
          </p:nvGrpSpPr>
          <p:grpSpPr>
            <a:xfrm>
              <a:off x="7713663" y="2848339"/>
              <a:ext cx="1042107" cy="425543"/>
              <a:chOff x="7786941" y="2884917"/>
              <a:chExt cx="897649" cy="353919"/>
            </a:xfrm>
          </p:grpSpPr>
          <p:sp>
            <p:nvSpPr>
              <p:cNvPr id="181" name="Freeform 180">
                <a:extLst>
                  <a:ext uri="{FF2B5EF4-FFF2-40B4-BE49-F238E27FC236}">
                    <a16:creationId xmlns:a16="http://schemas.microsoft.com/office/drawing/2014/main" id="{5DF768A8-0989-8D43-9005-A3525A8FAEB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a:extLst>
                  <a:ext uri="{FF2B5EF4-FFF2-40B4-BE49-F238E27FC236}">
                    <a16:creationId xmlns:a16="http://schemas.microsoft.com/office/drawing/2014/main" id="{8379FEEB-3CD5-0E45-813F-30F4E374B4D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9D336B54-C010-2842-B3B2-A7896CBA458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9FEF9841-0617-B143-8CDB-7C763CD1436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a:extLst>
              <a:ext uri="{FF2B5EF4-FFF2-40B4-BE49-F238E27FC236}">
                <a16:creationId xmlns:a16="http://schemas.microsoft.com/office/drawing/2014/main" id="{8E04DDD9-D15C-B342-9331-71FCA9CC9A21}"/>
              </a:ext>
            </a:extLst>
          </p:cNvPr>
          <p:cNvGrpSpPr/>
          <p:nvPr/>
        </p:nvGrpSpPr>
        <p:grpSpPr>
          <a:xfrm>
            <a:off x="7128476" y="4164603"/>
            <a:ext cx="353678" cy="198344"/>
            <a:chOff x="7493876" y="2774731"/>
            <a:chExt cx="1481958" cy="894622"/>
          </a:xfrm>
        </p:grpSpPr>
        <p:sp>
          <p:nvSpPr>
            <p:cNvPr id="186" name="Freeform 185">
              <a:extLst>
                <a:ext uri="{FF2B5EF4-FFF2-40B4-BE49-F238E27FC236}">
                  <a16:creationId xmlns:a16="http://schemas.microsoft.com/office/drawing/2014/main" id="{9CDA6893-911D-C047-91B4-85C5DEB4A1D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BDC2350C-98DB-984A-9664-41C9A28FF0D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1651D0AD-B967-8A43-9356-76CC0038EA93}"/>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E9DC72D0-39BD-D540-8565-EB08F00726F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738ABBCB-62DC-0C4E-A6F6-F4C73B296D6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7CA91F59-475D-3049-8E41-FB80438B2FF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1ECD0867-45D3-1848-9A29-2D6D97DCB5A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a:extLst>
              <a:ext uri="{FF2B5EF4-FFF2-40B4-BE49-F238E27FC236}">
                <a16:creationId xmlns:a16="http://schemas.microsoft.com/office/drawing/2014/main" id="{D68B99D8-7FAA-DB48-B100-6ABCC18F88DA}"/>
              </a:ext>
            </a:extLst>
          </p:cNvPr>
          <p:cNvGrpSpPr/>
          <p:nvPr/>
        </p:nvGrpSpPr>
        <p:grpSpPr>
          <a:xfrm>
            <a:off x="7679199" y="4541403"/>
            <a:ext cx="228295" cy="120400"/>
            <a:chOff x="7493876" y="2774731"/>
            <a:chExt cx="1481958" cy="894622"/>
          </a:xfrm>
        </p:grpSpPr>
        <p:sp>
          <p:nvSpPr>
            <p:cNvPr id="194" name="Freeform 193">
              <a:extLst>
                <a:ext uri="{FF2B5EF4-FFF2-40B4-BE49-F238E27FC236}">
                  <a16:creationId xmlns:a16="http://schemas.microsoft.com/office/drawing/2014/main" id="{5AE55CE8-1A18-0546-8F95-19EB00C51B4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5" name="Oval 194">
              <a:extLst>
                <a:ext uri="{FF2B5EF4-FFF2-40B4-BE49-F238E27FC236}">
                  <a16:creationId xmlns:a16="http://schemas.microsoft.com/office/drawing/2014/main" id="{397A6EEC-7F7B-B44D-B159-E6529E96DAE1}"/>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96" name="Group 195">
              <a:extLst>
                <a:ext uri="{FF2B5EF4-FFF2-40B4-BE49-F238E27FC236}">
                  <a16:creationId xmlns:a16="http://schemas.microsoft.com/office/drawing/2014/main" id="{229D8220-1A87-F446-B97A-75E762AD48BC}"/>
                </a:ext>
              </a:extLst>
            </p:cNvPr>
            <p:cNvGrpSpPr/>
            <p:nvPr/>
          </p:nvGrpSpPr>
          <p:grpSpPr>
            <a:xfrm>
              <a:off x="7713663" y="2848339"/>
              <a:ext cx="1042107" cy="425543"/>
              <a:chOff x="7786941" y="2884917"/>
              <a:chExt cx="897649" cy="353919"/>
            </a:xfrm>
          </p:grpSpPr>
          <p:sp>
            <p:nvSpPr>
              <p:cNvPr id="197" name="Freeform 196">
                <a:extLst>
                  <a:ext uri="{FF2B5EF4-FFF2-40B4-BE49-F238E27FC236}">
                    <a16:creationId xmlns:a16="http://schemas.microsoft.com/office/drawing/2014/main" id="{01199B66-E17B-D040-8270-AD6CAECF1CB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a:extLst>
                  <a:ext uri="{FF2B5EF4-FFF2-40B4-BE49-F238E27FC236}">
                    <a16:creationId xmlns:a16="http://schemas.microsoft.com/office/drawing/2014/main" id="{EF08140F-CE6F-2A44-91C7-25472FA7CA9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a:extLst>
                  <a:ext uri="{FF2B5EF4-FFF2-40B4-BE49-F238E27FC236}">
                    <a16:creationId xmlns:a16="http://schemas.microsoft.com/office/drawing/2014/main" id="{D38F2984-FEFB-3A4B-90CB-9D788B96596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a:extLst>
                  <a:ext uri="{FF2B5EF4-FFF2-40B4-BE49-F238E27FC236}">
                    <a16:creationId xmlns:a16="http://schemas.microsoft.com/office/drawing/2014/main" id="{65FB8895-68EA-724B-98F2-A3AF0A66D99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a:extLst>
              <a:ext uri="{FF2B5EF4-FFF2-40B4-BE49-F238E27FC236}">
                <a16:creationId xmlns:a16="http://schemas.microsoft.com/office/drawing/2014/main" id="{A9715D41-04EC-3F44-9C57-5ECB88DD7625}"/>
              </a:ext>
            </a:extLst>
          </p:cNvPr>
          <p:cNvGrpSpPr/>
          <p:nvPr/>
        </p:nvGrpSpPr>
        <p:grpSpPr>
          <a:xfrm>
            <a:off x="4452729" y="2531165"/>
            <a:ext cx="363739" cy="305055"/>
            <a:chOff x="7432700" y="2327293"/>
            <a:chExt cx="534987" cy="407988"/>
          </a:xfrm>
        </p:grpSpPr>
        <p:pic>
          <p:nvPicPr>
            <p:cNvPr id="202" name="Picture 1017" descr="antenna_stylized">
              <a:extLst>
                <a:ext uri="{FF2B5EF4-FFF2-40B4-BE49-F238E27FC236}">
                  <a16:creationId xmlns:a16="http://schemas.microsoft.com/office/drawing/2014/main" id="{011A3A36-F323-9149-A225-B6479F7E04C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3" name="Picture 1018" descr="laptop_keyboard">
              <a:extLst>
                <a:ext uri="{FF2B5EF4-FFF2-40B4-BE49-F238E27FC236}">
                  <a16:creationId xmlns:a16="http://schemas.microsoft.com/office/drawing/2014/main" id="{67AF5373-64A6-ED4C-9A20-8BA713D9195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 name="Freeform 1019">
              <a:extLst>
                <a:ext uri="{FF2B5EF4-FFF2-40B4-BE49-F238E27FC236}">
                  <a16:creationId xmlns:a16="http://schemas.microsoft.com/office/drawing/2014/main" id="{77B7C5CC-3126-CC4E-BEA2-6BC77404DC85}"/>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05" name="Picture 1020" descr="screen">
              <a:extLst>
                <a:ext uri="{FF2B5EF4-FFF2-40B4-BE49-F238E27FC236}">
                  <a16:creationId xmlns:a16="http://schemas.microsoft.com/office/drawing/2014/main" id="{F1597118-CDB4-9245-B064-46E81907E929}"/>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 name="Freeform 1021">
              <a:extLst>
                <a:ext uri="{FF2B5EF4-FFF2-40B4-BE49-F238E27FC236}">
                  <a16:creationId xmlns:a16="http://schemas.microsoft.com/office/drawing/2014/main" id="{7C810ED4-4DEB-3040-9BF6-CA361BC1C8AC}"/>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7" name="Freeform 1022">
              <a:extLst>
                <a:ext uri="{FF2B5EF4-FFF2-40B4-BE49-F238E27FC236}">
                  <a16:creationId xmlns:a16="http://schemas.microsoft.com/office/drawing/2014/main" id="{E4213180-3C66-8D4A-A0C7-B0B5FF225884}"/>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8" name="Freeform 1023">
              <a:extLst>
                <a:ext uri="{FF2B5EF4-FFF2-40B4-BE49-F238E27FC236}">
                  <a16:creationId xmlns:a16="http://schemas.microsoft.com/office/drawing/2014/main" id="{12A86A22-C609-1D4C-A970-E79D85201895}"/>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9" name="Freeform 1024">
              <a:extLst>
                <a:ext uri="{FF2B5EF4-FFF2-40B4-BE49-F238E27FC236}">
                  <a16:creationId xmlns:a16="http://schemas.microsoft.com/office/drawing/2014/main" id="{FC4340F8-0A2B-F34E-9B80-F8444EB719BA}"/>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0" name="Freeform 1025">
              <a:extLst>
                <a:ext uri="{FF2B5EF4-FFF2-40B4-BE49-F238E27FC236}">
                  <a16:creationId xmlns:a16="http://schemas.microsoft.com/office/drawing/2014/main" id="{152515B1-7436-7244-9589-ABB725ACD540}"/>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1" name="Freeform 1026">
              <a:extLst>
                <a:ext uri="{FF2B5EF4-FFF2-40B4-BE49-F238E27FC236}">
                  <a16:creationId xmlns:a16="http://schemas.microsoft.com/office/drawing/2014/main" id="{00C1E013-24FD-4F4F-9BDC-600E5726F183}"/>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2" name="Group 1027">
              <a:extLst>
                <a:ext uri="{FF2B5EF4-FFF2-40B4-BE49-F238E27FC236}">
                  <a16:creationId xmlns:a16="http://schemas.microsoft.com/office/drawing/2014/main" id="{020A869B-B4AB-6245-A52F-D311B20025A3}"/>
                </a:ext>
              </a:extLst>
            </p:cNvPr>
            <p:cNvGrpSpPr>
              <a:grpSpLocks/>
            </p:cNvGrpSpPr>
            <p:nvPr/>
          </p:nvGrpSpPr>
          <p:grpSpPr bwMode="auto">
            <a:xfrm>
              <a:off x="7594735" y="2642220"/>
              <a:ext cx="98740" cy="36846"/>
              <a:chOff x="1740" y="2642"/>
              <a:chExt cx="752" cy="327"/>
            </a:xfrm>
          </p:grpSpPr>
          <p:sp>
            <p:nvSpPr>
              <p:cNvPr id="219" name="Freeform 1028">
                <a:extLst>
                  <a:ext uri="{FF2B5EF4-FFF2-40B4-BE49-F238E27FC236}">
                    <a16:creationId xmlns:a16="http://schemas.microsoft.com/office/drawing/2014/main" id="{7C59F553-D4F3-B84A-9D32-750872FDA88D}"/>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0" name="Freeform 1029">
                <a:extLst>
                  <a:ext uri="{FF2B5EF4-FFF2-40B4-BE49-F238E27FC236}">
                    <a16:creationId xmlns:a16="http://schemas.microsoft.com/office/drawing/2014/main" id="{FB31CE0D-B1A2-2541-8E6C-07BACBE22128}"/>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1" name="Freeform 1030">
                <a:extLst>
                  <a:ext uri="{FF2B5EF4-FFF2-40B4-BE49-F238E27FC236}">
                    <a16:creationId xmlns:a16="http://schemas.microsoft.com/office/drawing/2014/main" id="{79743601-1251-B446-96A2-E8A022F04B75}"/>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2" name="Freeform 1031">
                <a:extLst>
                  <a:ext uri="{FF2B5EF4-FFF2-40B4-BE49-F238E27FC236}">
                    <a16:creationId xmlns:a16="http://schemas.microsoft.com/office/drawing/2014/main" id="{92C93205-F1A2-C64C-9417-CB0149EB09DA}"/>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3" name="Freeform 1032">
                <a:extLst>
                  <a:ext uri="{FF2B5EF4-FFF2-40B4-BE49-F238E27FC236}">
                    <a16:creationId xmlns:a16="http://schemas.microsoft.com/office/drawing/2014/main" id="{CE834B82-F7B4-6F43-A54F-3F4A32763DB2}"/>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4" name="Freeform 1033">
                <a:extLst>
                  <a:ext uri="{FF2B5EF4-FFF2-40B4-BE49-F238E27FC236}">
                    <a16:creationId xmlns:a16="http://schemas.microsoft.com/office/drawing/2014/main" id="{106FA891-3BDD-BD42-AB09-FD3624FAB01A}"/>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3" name="Freeform 1034">
              <a:extLst>
                <a:ext uri="{FF2B5EF4-FFF2-40B4-BE49-F238E27FC236}">
                  <a16:creationId xmlns:a16="http://schemas.microsoft.com/office/drawing/2014/main" id="{89D3CB3B-C6EA-334C-8A75-30725C2225C5}"/>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 name="Freeform 1035">
              <a:extLst>
                <a:ext uri="{FF2B5EF4-FFF2-40B4-BE49-F238E27FC236}">
                  <a16:creationId xmlns:a16="http://schemas.microsoft.com/office/drawing/2014/main" id="{ED4D7C44-7297-044F-BC72-345005F54795}"/>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 name="Freeform 1036">
              <a:extLst>
                <a:ext uri="{FF2B5EF4-FFF2-40B4-BE49-F238E27FC236}">
                  <a16:creationId xmlns:a16="http://schemas.microsoft.com/office/drawing/2014/main" id="{0B965469-D790-CB43-83C5-F9FD8BE68FB2}"/>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6" name="Freeform 1037">
              <a:extLst>
                <a:ext uri="{FF2B5EF4-FFF2-40B4-BE49-F238E27FC236}">
                  <a16:creationId xmlns:a16="http://schemas.microsoft.com/office/drawing/2014/main" id="{7917FF6D-4AF2-684D-9433-F5DA9B184132}"/>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7" name="Freeform 1038">
              <a:extLst>
                <a:ext uri="{FF2B5EF4-FFF2-40B4-BE49-F238E27FC236}">
                  <a16:creationId xmlns:a16="http://schemas.microsoft.com/office/drawing/2014/main" id="{B0C4D2F9-6B8F-BE4A-BB70-761FAC74AEF7}"/>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8" name="Freeform 1039">
              <a:extLst>
                <a:ext uri="{FF2B5EF4-FFF2-40B4-BE49-F238E27FC236}">
                  <a16:creationId xmlns:a16="http://schemas.microsoft.com/office/drawing/2014/main" id="{9E1A150D-77F7-9E4E-863C-9F2A7CAC8F2A}"/>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28" name="Group 227">
            <a:extLst>
              <a:ext uri="{FF2B5EF4-FFF2-40B4-BE49-F238E27FC236}">
                <a16:creationId xmlns:a16="http://schemas.microsoft.com/office/drawing/2014/main" id="{5880E45C-BBBE-554A-858B-868F56890610}"/>
              </a:ext>
            </a:extLst>
          </p:cNvPr>
          <p:cNvGrpSpPr/>
          <p:nvPr/>
        </p:nvGrpSpPr>
        <p:grpSpPr>
          <a:xfrm>
            <a:off x="4823792" y="2160105"/>
            <a:ext cx="711560" cy="179030"/>
            <a:chOff x="8493165" y="2029804"/>
            <a:chExt cx="849312" cy="226109"/>
          </a:xfrm>
        </p:grpSpPr>
        <p:pic>
          <p:nvPicPr>
            <p:cNvPr id="229" name="Picture 603" descr="car_icon_small">
              <a:extLst>
                <a:ext uri="{FF2B5EF4-FFF2-40B4-BE49-F238E27FC236}">
                  <a16:creationId xmlns:a16="http://schemas.microsoft.com/office/drawing/2014/main" id="{7EA98D6A-860A-4948-BE05-44BA8D6F25F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0" name="Picture 1017" descr="antenna_stylized">
              <a:extLst>
                <a:ext uri="{FF2B5EF4-FFF2-40B4-BE49-F238E27FC236}">
                  <a16:creationId xmlns:a16="http://schemas.microsoft.com/office/drawing/2014/main" id="{5AAB3468-1552-464A-B1FC-5665FD619B9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31" name="Group 230">
            <a:extLst>
              <a:ext uri="{FF2B5EF4-FFF2-40B4-BE49-F238E27FC236}">
                <a16:creationId xmlns:a16="http://schemas.microsoft.com/office/drawing/2014/main" id="{B55A99B4-EA82-D240-8CDF-FEB12D160A74}"/>
              </a:ext>
            </a:extLst>
          </p:cNvPr>
          <p:cNvGrpSpPr/>
          <p:nvPr/>
        </p:nvGrpSpPr>
        <p:grpSpPr>
          <a:xfrm>
            <a:off x="4246735" y="3497702"/>
            <a:ext cx="857739" cy="583764"/>
            <a:chOff x="7487144" y="3296104"/>
            <a:chExt cx="857739" cy="583764"/>
          </a:xfrm>
        </p:grpSpPr>
        <p:grpSp>
          <p:nvGrpSpPr>
            <p:cNvPr id="232" name="Group 231">
              <a:extLst>
                <a:ext uri="{FF2B5EF4-FFF2-40B4-BE49-F238E27FC236}">
                  <a16:creationId xmlns:a16="http://schemas.microsoft.com/office/drawing/2014/main" id="{409D3E52-5CE8-F04F-BEDB-5BA109B598E9}"/>
                </a:ext>
              </a:extLst>
            </p:cNvPr>
            <p:cNvGrpSpPr/>
            <p:nvPr/>
          </p:nvGrpSpPr>
          <p:grpSpPr>
            <a:xfrm>
              <a:off x="7487144" y="3389820"/>
              <a:ext cx="350807" cy="305517"/>
              <a:chOff x="7487144" y="3389820"/>
              <a:chExt cx="350807" cy="305517"/>
            </a:xfrm>
          </p:grpSpPr>
          <p:pic>
            <p:nvPicPr>
              <p:cNvPr id="239" name="Picture 1115" descr="antenna_stylized">
                <a:extLst>
                  <a:ext uri="{FF2B5EF4-FFF2-40B4-BE49-F238E27FC236}">
                    <a16:creationId xmlns:a16="http://schemas.microsoft.com/office/drawing/2014/main" id="{C7DC9C85-0935-ED40-93B0-652D43F0D9A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0" name="Picture 1116" descr="laptop_keyboard">
                <a:extLst>
                  <a:ext uri="{FF2B5EF4-FFF2-40B4-BE49-F238E27FC236}">
                    <a16:creationId xmlns:a16="http://schemas.microsoft.com/office/drawing/2014/main" id="{ED2E6C0C-9356-2242-932A-1F72C8B82CD3}"/>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1" name="Freeform 1117">
                <a:extLst>
                  <a:ext uri="{FF2B5EF4-FFF2-40B4-BE49-F238E27FC236}">
                    <a16:creationId xmlns:a16="http://schemas.microsoft.com/office/drawing/2014/main" id="{00D1D267-9D69-824F-85A0-11CE16FC1676}"/>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42" name="Picture 1118" descr="screen">
                <a:extLst>
                  <a:ext uri="{FF2B5EF4-FFF2-40B4-BE49-F238E27FC236}">
                    <a16:creationId xmlns:a16="http://schemas.microsoft.com/office/drawing/2014/main" id="{2E865BDB-6379-4B4A-BA26-4B74B8ED7EB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3" name="Freeform 1119">
                <a:extLst>
                  <a:ext uri="{FF2B5EF4-FFF2-40B4-BE49-F238E27FC236}">
                    <a16:creationId xmlns:a16="http://schemas.microsoft.com/office/drawing/2014/main" id="{D4C888E3-5CAE-5F46-B3DA-7FFA02698F43}"/>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4" name="Freeform 1120">
                <a:extLst>
                  <a:ext uri="{FF2B5EF4-FFF2-40B4-BE49-F238E27FC236}">
                    <a16:creationId xmlns:a16="http://schemas.microsoft.com/office/drawing/2014/main" id="{7DC724E0-C474-2342-937E-5530C2B713BC}"/>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5" name="Freeform 1121">
                <a:extLst>
                  <a:ext uri="{FF2B5EF4-FFF2-40B4-BE49-F238E27FC236}">
                    <a16:creationId xmlns:a16="http://schemas.microsoft.com/office/drawing/2014/main" id="{DBBADCB7-5AF1-B647-8187-B515342DFA6A}"/>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6" name="Freeform 1122">
                <a:extLst>
                  <a:ext uri="{FF2B5EF4-FFF2-40B4-BE49-F238E27FC236}">
                    <a16:creationId xmlns:a16="http://schemas.microsoft.com/office/drawing/2014/main" id="{6A7E7781-A06C-4A46-B4D4-A2ADD7BC4CA2}"/>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7" name="Freeform 1123">
                <a:extLst>
                  <a:ext uri="{FF2B5EF4-FFF2-40B4-BE49-F238E27FC236}">
                    <a16:creationId xmlns:a16="http://schemas.microsoft.com/office/drawing/2014/main" id="{D6F87B20-8CEB-3547-A384-CF7630F9EEF1}"/>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8" name="Freeform 1124">
                <a:extLst>
                  <a:ext uri="{FF2B5EF4-FFF2-40B4-BE49-F238E27FC236}">
                    <a16:creationId xmlns:a16="http://schemas.microsoft.com/office/drawing/2014/main" id="{D4068BF3-7165-D94A-8083-B56B708AB056}"/>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49" name="Group 1125">
                <a:extLst>
                  <a:ext uri="{FF2B5EF4-FFF2-40B4-BE49-F238E27FC236}">
                    <a16:creationId xmlns:a16="http://schemas.microsoft.com/office/drawing/2014/main" id="{49F316BA-1EC8-1A4C-8646-3DB1066BE697}"/>
                  </a:ext>
                </a:extLst>
              </p:cNvPr>
              <p:cNvGrpSpPr>
                <a:grpSpLocks/>
              </p:cNvGrpSpPr>
              <p:nvPr/>
            </p:nvGrpSpPr>
            <p:grpSpPr bwMode="auto">
              <a:xfrm>
                <a:off x="7593395" y="3625649"/>
                <a:ext cx="64747" cy="27592"/>
                <a:chOff x="1740" y="2642"/>
                <a:chExt cx="752" cy="327"/>
              </a:xfrm>
            </p:grpSpPr>
            <p:sp>
              <p:nvSpPr>
                <p:cNvPr id="256" name="Freeform 1126">
                  <a:extLst>
                    <a:ext uri="{FF2B5EF4-FFF2-40B4-BE49-F238E27FC236}">
                      <a16:creationId xmlns:a16="http://schemas.microsoft.com/office/drawing/2014/main" id="{33FE59FB-DFE6-7341-B17A-E0B047418DE6}"/>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127">
                  <a:extLst>
                    <a:ext uri="{FF2B5EF4-FFF2-40B4-BE49-F238E27FC236}">
                      <a16:creationId xmlns:a16="http://schemas.microsoft.com/office/drawing/2014/main" id="{598F8813-57C3-F84F-83C4-0B9E1718097F}"/>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128">
                  <a:extLst>
                    <a:ext uri="{FF2B5EF4-FFF2-40B4-BE49-F238E27FC236}">
                      <a16:creationId xmlns:a16="http://schemas.microsoft.com/office/drawing/2014/main" id="{C6707220-A73C-4F42-B353-3DDAC39FA4D0}"/>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129">
                  <a:extLst>
                    <a:ext uri="{FF2B5EF4-FFF2-40B4-BE49-F238E27FC236}">
                      <a16:creationId xmlns:a16="http://schemas.microsoft.com/office/drawing/2014/main" id="{69D8ADD5-9521-5041-AA09-96E118EB0A69}"/>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0" name="Freeform 1130">
                  <a:extLst>
                    <a:ext uri="{FF2B5EF4-FFF2-40B4-BE49-F238E27FC236}">
                      <a16:creationId xmlns:a16="http://schemas.microsoft.com/office/drawing/2014/main" id="{FDC2A7F7-5B56-B846-9E39-51BA6D5E4EBC}"/>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1" name="Freeform 1131">
                  <a:extLst>
                    <a:ext uri="{FF2B5EF4-FFF2-40B4-BE49-F238E27FC236}">
                      <a16:creationId xmlns:a16="http://schemas.microsoft.com/office/drawing/2014/main" id="{D6672560-B106-9C4C-8CF0-929B184BD67A}"/>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50" name="Freeform 1132">
                <a:extLst>
                  <a:ext uri="{FF2B5EF4-FFF2-40B4-BE49-F238E27FC236}">
                    <a16:creationId xmlns:a16="http://schemas.microsoft.com/office/drawing/2014/main" id="{BB1750B0-C777-0046-A734-2F93E4CD08A3}"/>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1" name="Freeform 1133">
                <a:extLst>
                  <a:ext uri="{FF2B5EF4-FFF2-40B4-BE49-F238E27FC236}">
                    <a16:creationId xmlns:a16="http://schemas.microsoft.com/office/drawing/2014/main" id="{95867084-C6EF-724D-8778-CC07F1339CD9}"/>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2" name="Freeform 1134">
                <a:extLst>
                  <a:ext uri="{FF2B5EF4-FFF2-40B4-BE49-F238E27FC236}">
                    <a16:creationId xmlns:a16="http://schemas.microsoft.com/office/drawing/2014/main" id="{D1BD0E25-944D-7F46-A12A-B93EF1AE3B3F}"/>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3" name="Freeform 1135">
                <a:extLst>
                  <a:ext uri="{FF2B5EF4-FFF2-40B4-BE49-F238E27FC236}">
                    <a16:creationId xmlns:a16="http://schemas.microsoft.com/office/drawing/2014/main" id="{CF2CF5B5-622C-5343-B5D0-5391059D59D8}"/>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4" name="Freeform 1136">
                <a:extLst>
                  <a:ext uri="{FF2B5EF4-FFF2-40B4-BE49-F238E27FC236}">
                    <a16:creationId xmlns:a16="http://schemas.microsoft.com/office/drawing/2014/main" id="{6048412C-8C17-C140-AD3E-3A9012E700F2}"/>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137">
                <a:extLst>
                  <a:ext uri="{FF2B5EF4-FFF2-40B4-BE49-F238E27FC236}">
                    <a16:creationId xmlns:a16="http://schemas.microsoft.com/office/drawing/2014/main" id="{EED18DA0-8875-9843-8A85-6A944F349570}"/>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33" name="Group 1139">
              <a:extLst>
                <a:ext uri="{FF2B5EF4-FFF2-40B4-BE49-F238E27FC236}">
                  <a16:creationId xmlns:a16="http://schemas.microsoft.com/office/drawing/2014/main" id="{D9004963-936C-DD47-9965-B9CCBB2F9661}"/>
                </a:ext>
              </a:extLst>
            </p:cNvPr>
            <p:cNvGrpSpPr>
              <a:grpSpLocks/>
            </p:cNvGrpSpPr>
            <p:nvPr/>
          </p:nvGrpSpPr>
          <p:grpSpPr bwMode="auto">
            <a:xfrm flipH="1">
              <a:off x="7985622" y="3537823"/>
              <a:ext cx="359261" cy="342045"/>
              <a:chOff x="2839" y="3501"/>
              <a:chExt cx="755" cy="803"/>
            </a:xfrm>
          </p:grpSpPr>
          <p:pic>
            <p:nvPicPr>
              <p:cNvPr id="237" name="Picture 1140" descr="desktop_computer_stylized_medium">
                <a:extLst>
                  <a:ext uri="{FF2B5EF4-FFF2-40B4-BE49-F238E27FC236}">
                    <a16:creationId xmlns:a16="http://schemas.microsoft.com/office/drawing/2014/main" id="{AD933EE7-0891-0146-A9F4-226FA7B27A1A}"/>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8" name="Freeform 1141">
                <a:extLst>
                  <a:ext uri="{FF2B5EF4-FFF2-40B4-BE49-F238E27FC236}">
                    <a16:creationId xmlns:a16="http://schemas.microsoft.com/office/drawing/2014/main" id="{DAF83E23-262D-1043-8CCF-F63A734D8DF0}"/>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34" name="Group 233">
              <a:extLst>
                <a:ext uri="{FF2B5EF4-FFF2-40B4-BE49-F238E27FC236}">
                  <a16:creationId xmlns:a16="http://schemas.microsoft.com/office/drawing/2014/main" id="{B2958F6D-7B2A-364C-8D84-79D8C6C9B1F4}"/>
                </a:ext>
              </a:extLst>
            </p:cNvPr>
            <p:cNvGrpSpPr/>
            <p:nvPr/>
          </p:nvGrpSpPr>
          <p:grpSpPr>
            <a:xfrm>
              <a:off x="7797061" y="3296104"/>
              <a:ext cx="347997" cy="396620"/>
              <a:chOff x="7797061" y="3296104"/>
              <a:chExt cx="347997" cy="396620"/>
            </a:xfrm>
          </p:grpSpPr>
          <p:pic>
            <p:nvPicPr>
              <p:cNvPr id="235" name="Picture 571" descr="fridge2.png">
                <a:extLst>
                  <a:ext uri="{FF2B5EF4-FFF2-40B4-BE49-F238E27FC236}">
                    <a16:creationId xmlns:a16="http://schemas.microsoft.com/office/drawing/2014/main" id="{ABC51E46-52F9-3D42-AFBD-658C57251683}"/>
                  </a:ext>
                </a:extLst>
              </p:cNvPr>
              <p:cNvPicPr>
                <a:picLocks noChangeAspect="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6" name="Picture 1115" descr="antenna_stylized">
                <a:extLst>
                  <a:ext uri="{FF2B5EF4-FFF2-40B4-BE49-F238E27FC236}">
                    <a16:creationId xmlns:a16="http://schemas.microsoft.com/office/drawing/2014/main" id="{CED1EF09-FE8F-4B41-A745-0C14F13A12D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262" name="Group 261">
            <a:extLst>
              <a:ext uri="{FF2B5EF4-FFF2-40B4-BE49-F238E27FC236}">
                <a16:creationId xmlns:a16="http://schemas.microsoft.com/office/drawing/2014/main" id="{D44AFE4B-018B-ED4C-9212-23E48ADBCA41}"/>
              </a:ext>
            </a:extLst>
          </p:cNvPr>
          <p:cNvGrpSpPr/>
          <p:nvPr/>
        </p:nvGrpSpPr>
        <p:grpSpPr>
          <a:xfrm>
            <a:off x="7818164" y="3600763"/>
            <a:ext cx="518448" cy="1212242"/>
            <a:chOff x="11058573" y="3399165"/>
            <a:chExt cx="518448" cy="1212242"/>
          </a:xfrm>
        </p:grpSpPr>
        <p:grpSp>
          <p:nvGrpSpPr>
            <p:cNvPr id="263" name="Group 262">
              <a:extLst>
                <a:ext uri="{FF2B5EF4-FFF2-40B4-BE49-F238E27FC236}">
                  <a16:creationId xmlns:a16="http://schemas.microsoft.com/office/drawing/2014/main" id="{88B6667A-A701-7F4A-BC6C-316B6FF0EB2F}"/>
                </a:ext>
              </a:extLst>
            </p:cNvPr>
            <p:cNvGrpSpPr/>
            <p:nvPr/>
          </p:nvGrpSpPr>
          <p:grpSpPr>
            <a:xfrm>
              <a:off x="11087182" y="4159591"/>
              <a:ext cx="489839" cy="451816"/>
              <a:chOff x="5103720" y="2693365"/>
              <a:chExt cx="611650" cy="414788"/>
            </a:xfrm>
          </p:grpSpPr>
          <p:cxnSp>
            <p:nvCxnSpPr>
              <p:cNvPr id="270" name="Straight Connector 269">
                <a:extLst>
                  <a:ext uri="{FF2B5EF4-FFF2-40B4-BE49-F238E27FC236}">
                    <a16:creationId xmlns:a16="http://schemas.microsoft.com/office/drawing/2014/main" id="{9CDC29E2-BBEC-9244-8DA1-BD294F0ADE8E}"/>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71" name="Group 270">
                <a:extLst>
                  <a:ext uri="{FF2B5EF4-FFF2-40B4-BE49-F238E27FC236}">
                    <a16:creationId xmlns:a16="http://schemas.microsoft.com/office/drawing/2014/main" id="{F1BB320A-E6AC-5B4C-93BC-FEEFA612BE51}"/>
                  </a:ext>
                </a:extLst>
              </p:cNvPr>
              <p:cNvGrpSpPr/>
              <p:nvPr/>
            </p:nvGrpSpPr>
            <p:grpSpPr>
              <a:xfrm>
                <a:off x="5275406" y="2693365"/>
                <a:ext cx="439964" cy="414788"/>
                <a:chOff x="5275406" y="2711455"/>
                <a:chExt cx="452949" cy="405518"/>
              </a:xfrm>
            </p:grpSpPr>
            <p:pic>
              <p:nvPicPr>
                <p:cNvPr id="272" name="Picture 271" descr="server_rack.png">
                  <a:extLst>
                    <a:ext uri="{FF2B5EF4-FFF2-40B4-BE49-F238E27FC236}">
                      <a16:creationId xmlns:a16="http://schemas.microsoft.com/office/drawing/2014/main" id="{0F4317C8-49E4-AB46-BCF0-60D730DF38BF}"/>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273" name="Picture 272" descr="server_rack.png">
                  <a:extLst>
                    <a:ext uri="{FF2B5EF4-FFF2-40B4-BE49-F238E27FC236}">
                      <a16:creationId xmlns:a16="http://schemas.microsoft.com/office/drawing/2014/main" id="{A01BED51-68E3-6C41-A693-5CB190F0B3E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274" name="Picture 273" descr="server_rack.png">
                  <a:extLst>
                    <a:ext uri="{FF2B5EF4-FFF2-40B4-BE49-F238E27FC236}">
                      <a16:creationId xmlns:a16="http://schemas.microsoft.com/office/drawing/2014/main" id="{F1BCC4B8-3FE3-614B-B2EF-7338DE5C761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264" name="Group 263">
              <a:extLst>
                <a:ext uri="{FF2B5EF4-FFF2-40B4-BE49-F238E27FC236}">
                  <a16:creationId xmlns:a16="http://schemas.microsoft.com/office/drawing/2014/main" id="{C8A9FE7F-7C9F-C84C-A0A1-1C947E8FD225}"/>
                </a:ext>
              </a:extLst>
            </p:cNvPr>
            <p:cNvGrpSpPr/>
            <p:nvPr/>
          </p:nvGrpSpPr>
          <p:grpSpPr>
            <a:xfrm>
              <a:off x="11058573" y="3399165"/>
              <a:ext cx="423724" cy="405973"/>
              <a:chOff x="5103720" y="2693365"/>
              <a:chExt cx="611650" cy="414788"/>
            </a:xfrm>
          </p:grpSpPr>
          <p:cxnSp>
            <p:nvCxnSpPr>
              <p:cNvPr id="265" name="Straight Connector 264">
                <a:extLst>
                  <a:ext uri="{FF2B5EF4-FFF2-40B4-BE49-F238E27FC236}">
                    <a16:creationId xmlns:a16="http://schemas.microsoft.com/office/drawing/2014/main" id="{8DB9B47F-7304-7A4A-A7A2-B3D20D4E444D}"/>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66" name="Group 265">
                <a:extLst>
                  <a:ext uri="{FF2B5EF4-FFF2-40B4-BE49-F238E27FC236}">
                    <a16:creationId xmlns:a16="http://schemas.microsoft.com/office/drawing/2014/main" id="{9A598477-96FD-D644-9846-B1BB6339137D}"/>
                  </a:ext>
                </a:extLst>
              </p:cNvPr>
              <p:cNvGrpSpPr/>
              <p:nvPr/>
            </p:nvGrpSpPr>
            <p:grpSpPr>
              <a:xfrm>
                <a:off x="5275406" y="2693365"/>
                <a:ext cx="439964" cy="414788"/>
                <a:chOff x="5275406" y="2711455"/>
                <a:chExt cx="452949" cy="405518"/>
              </a:xfrm>
            </p:grpSpPr>
            <p:pic>
              <p:nvPicPr>
                <p:cNvPr id="267" name="Picture 266" descr="server_rack.png">
                  <a:extLst>
                    <a:ext uri="{FF2B5EF4-FFF2-40B4-BE49-F238E27FC236}">
                      <a16:creationId xmlns:a16="http://schemas.microsoft.com/office/drawing/2014/main" id="{095B8966-EE73-8F44-A12C-C10C9978507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268" name="Picture 267" descr="server_rack.png">
                  <a:extLst>
                    <a:ext uri="{FF2B5EF4-FFF2-40B4-BE49-F238E27FC236}">
                      <a16:creationId xmlns:a16="http://schemas.microsoft.com/office/drawing/2014/main" id="{A3F9BE85-3AF6-3249-950A-217C66D0A2A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269" name="Picture 268" descr="server_rack.png">
                  <a:extLst>
                    <a:ext uri="{FF2B5EF4-FFF2-40B4-BE49-F238E27FC236}">
                      <a16:creationId xmlns:a16="http://schemas.microsoft.com/office/drawing/2014/main" id="{72663D7C-9C3F-DA40-ACFE-B6C9A2140E74}"/>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275" name="Group 590">
            <a:extLst>
              <a:ext uri="{FF2B5EF4-FFF2-40B4-BE49-F238E27FC236}">
                <a16:creationId xmlns:a16="http://schemas.microsoft.com/office/drawing/2014/main" id="{0E5EB782-E0E2-2D48-B2DD-FD8EA24A76D3}"/>
              </a:ext>
            </a:extLst>
          </p:cNvPr>
          <p:cNvGrpSpPr>
            <a:grpSpLocks/>
          </p:cNvGrpSpPr>
          <p:nvPr/>
        </p:nvGrpSpPr>
        <p:grpSpPr bwMode="auto">
          <a:xfrm flipH="1">
            <a:off x="4734072" y="5072439"/>
            <a:ext cx="345630" cy="320302"/>
            <a:chOff x="2839" y="3501"/>
            <a:chExt cx="755" cy="803"/>
          </a:xfrm>
        </p:grpSpPr>
        <p:pic>
          <p:nvPicPr>
            <p:cNvPr id="276" name="Picture 591" descr="desktop_computer_stylized_medium">
              <a:extLst>
                <a:ext uri="{FF2B5EF4-FFF2-40B4-BE49-F238E27FC236}">
                  <a16:creationId xmlns:a16="http://schemas.microsoft.com/office/drawing/2014/main" id="{B1A64AC3-93FC-7D46-BA05-C8A4365E0422}"/>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7" name="Freeform 592">
              <a:extLst>
                <a:ext uri="{FF2B5EF4-FFF2-40B4-BE49-F238E27FC236}">
                  <a16:creationId xmlns:a16="http://schemas.microsoft.com/office/drawing/2014/main" id="{6BF14B00-6CAE-014F-A59C-5A6E13911985}"/>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8" name="Group 1064">
            <a:extLst>
              <a:ext uri="{FF2B5EF4-FFF2-40B4-BE49-F238E27FC236}">
                <a16:creationId xmlns:a16="http://schemas.microsoft.com/office/drawing/2014/main" id="{7951DE67-1B86-B143-9CBC-5501BD8D94AC}"/>
              </a:ext>
            </a:extLst>
          </p:cNvPr>
          <p:cNvGrpSpPr>
            <a:grpSpLocks/>
          </p:cNvGrpSpPr>
          <p:nvPr/>
        </p:nvGrpSpPr>
        <p:grpSpPr bwMode="auto">
          <a:xfrm>
            <a:off x="5954898" y="6025087"/>
            <a:ext cx="310186" cy="307808"/>
            <a:chOff x="877" y="1008"/>
            <a:chExt cx="2747" cy="2591"/>
          </a:xfrm>
        </p:grpSpPr>
        <p:pic>
          <p:nvPicPr>
            <p:cNvPr id="279" name="Picture 1065" descr="antenna_stylized">
              <a:extLst>
                <a:ext uri="{FF2B5EF4-FFF2-40B4-BE49-F238E27FC236}">
                  <a16:creationId xmlns:a16="http://schemas.microsoft.com/office/drawing/2014/main" id="{B1F2AED3-0E3D-2D43-A954-6554CC0AFC33}"/>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0" name="Picture 1066" descr="laptop_keyboard">
              <a:extLst>
                <a:ext uri="{FF2B5EF4-FFF2-40B4-BE49-F238E27FC236}">
                  <a16:creationId xmlns:a16="http://schemas.microsoft.com/office/drawing/2014/main" id="{211384EE-349F-294E-B229-6FB03723D883}"/>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1" name="Freeform 1067">
              <a:extLst>
                <a:ext uri="{FF2B5EF4-FFF2-40B4-BE49-F238E27FC236}">
                  <a16:creationId xmlns:a16="http://schemas.microsoft.com/office/drawing/2014/main" id="{5EDD5BA3-2F27-A442-8752-48D09A3D496C}"/>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82" name="Picture 1068" descr="screen">
              <a:extLst>
                <a:ext uri="{FF2B5EF4-FFF2-40B4-BE49-F238E27FC236}">
                  <a16:creationId xmlns:a16="http://schemas.microsoft.com/office/drawing/2014/main" id="{10224E9B-6FE9-FA41-96F2-B4EAD104F136}"/>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3" name="Freeform 1069">
              <a:extLst>
                <a:ext uri="{FF2B5EF4-FFF2-40B4-BE49-F238E27FC236}">
                  <a16:creationId xmlns:a16="http://schemas.microsoft.com/office/drawing/2014/main" id="{7F203ECD-BE4B-7A42-8D40-D46FB0A6F365}"/>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4" name="Freeform 1070">
              <a:extLst>
                <a:ext uri="{FF2B5EF4-FFF2-40B4-BE49-F238E27FC236}">
                  <a16:creationId xmlns:a16="http://schemas.microsoft.com/office/drawing/2014/main" id="{D28EC097-FE5C-B54E-B749-0AF699D87AD0}"/>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5" name="Freeform 1071">
              <a:extLst>
                <a:ext uri="{FF2B5EF4-FFF2-40B4-BE49-F238E27FC236}">
                  <a16:creationId xmlns:a16="http://schemas.microsoft.com/office/drawing/2014/main" id="{814120B1-8006-1B41-869E-2029C6E28035}"/>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6" name="Freeform 1072">
              <a:extLst>
                <a:ext uri="{FF2B5EF4-FFF2-40B4-BE49-F238E27FC236}">
                  <a16:creationId xmlns:a16="http://schemas.microsoft.com/office/drawing/2014/main" id="{0A886C02-AE34-6A41-9895-F0D951956AB8}"/>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7" name="Freeform 1073">
              <a:extLst>
                <a:ext uri="{FF2B5EF4-FFF2-40B4-BE49-F238E27FC236}">
                  <a16:creationId xmlns:a16="http://schemas.microsoft.com/office/drawing/2014/main" id="{A5484354-B02D-AB4D-9D77-AE7043FD61EC}"/>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8" name="Freeform 1074">
              <a:extLst>
                <a:ext uri="{FF2B5EF4-FFF2-40B4-BE49-F238E27FC236}">
                  <a16:creationId xmlns:a16="http://schemas.microsoft.com/office/drawing/2014/main" id="{F4FD8A50-2573-2645-84E2-2B3A08840619}"/>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89" name="Group 1075">
              <a:extLst>
                <a:ext uri="{FF2B5EF4-FFF2-40B4-BE49-F238E27FC236}">
                  <a16:creationId xmlns:a16="http://schemas.microsoft.com/office/drawing/2014/main" id="{4E2AC5A6-3827-DD48-A056-70E2E938C793}"/>
                </a:ext>
              </a:extLst>
            </p:cNvPr>
            <p:cNvGrpSpPr>
              <a:grpSpLocks/>
            </p:cNvGrpSpPr>
            <p:nvPr/>
          </p:nvGrpSpPr>
          <p:grpSpPr bwMode="auto">
            <a:xfrm>
              <a:off x="1709" y="3008"/>
              <a:ext cx="507" cy="234"/>
              <a:chOff x="1740" y="2642"/>
              <a:chExt cx="752" cy="327"/>
            </a:xfrm>
          </p:grpSpPr>
          <p:sp>
            <p:nvSpPr>
              <p:cNvPr id="296" name="Freeform 1076">
                <a:extLst>
                  <a:ext uri="{FF2B5EF4-FFF2-40B4-BE49-F238E27FC236}">
                    <a16:creationId xmlns:a16="http://schemas.microsoft.com/office/drawing/2014/main" id="{6965E36F-322F-8E4C-B755-9C6568850752}"/>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7" name="Freeform 1077">
                <a:extLst>
                  <a:ext uri="{FF2B5EF4-FFF2-40B4-BE49-F238E27FC236}">
                    <a16:creationId xmlns:a16="http://schemas.microsoft.com/office/drawing/2014/main" id="{9E5988A4-67DD-CE43-B290-B641B201FE36}"/>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8" name="Freeform 1078">
                <a:extLst>
                  <a:ext uri="{FF2B5EF4-FFF2-40B4-BE49-F238E27FC236}">
                    <a16:creationId xmlns:a16="http://schemas.microsoft.com/office/drawing/2014/main" id="{7ED2F9CF-9A11-A846-B686-0011B5C6DB52}"/>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079">
                <a:extLst>
                  <a:ext uri="{FF2B5EF4-FFF2-40B4-BE49-F238E27FC236}">
                    <a16:creationId xmlns:a16="http://schemas.microsoft.com/office/drawing/2014/main" id="{22648629-F8E7-334B-AAF7-CAD399697204}"/>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080">
                <a:extLst>
                  <a:ext uri="{FF2B5EF4-FFF2-40B4-BE49-F238E27FC236}">
                    <a16:creationId xmlns:a16="http://schemas.microsoft.com/office/drawing/2014/main" id="{C241B24C-14D9-964D-BC7F-36053379F2BF}"/>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081">
                <a:extLst>
                  <a:ext uri="{FF2B5EF4-FFF2-40B4-BE49-F238E27FC236}">
                    <a16:creationId xmlns:a16="http://schemas.microsoft.com/office/drawing/2014/main" id="{DBA4F4AF-DCD1-704E-9204-C6AC9A27D9BC}"/>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0" name="Freeform 1082">
              <a:extLst>
                <a:ext uri="{FF2B5EF4-FFF2-40B4-BE49-F238E27FC236}">
                  <a16:creationId xmlns:a16="http://schemas.microsoft.com/office/drawing/2014/main" id="{07FB7DE2-E31D-C649-9030-4E5B03249A24}"/>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1" name="Freeform 1083">
              <a:extLst>
                <a:ext uri="{FF2B5EF4-FFF2-40B4-BE49-F238E27FC236}">
                  <a16:creationId xmlns:a16="http://schemas.microsoft.com/office/drawing/2014/main" id="{835C4B90-A535-AD40-B98F-7805DF477D3A}"/>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084">
              <a:extLst>
                <a:ext uri="{FF2B5EF4-FFF2-40B4-BE49-F238E27FC236}">
                  <a16:creationId xmlns:a16="http://schemas.microsoft.com/office/drawing/2014/main" id="{F5EFA280-53D8-2849-B25C-668EFE365687}"/>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085">
              <a:extLst>
                <a:ext uri="{FF2B5EF4-FFF2-40B4-BE49-F238E27FC236}">
                  <a16:creationId xmlns:a16="http://schemas.microsoft.com/office/drawing/2014/main" id="{1B5A7269-8C6F-814F-BDD2-4F9BF780A143}"/>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086">
              <a:extLst>
                <a:ext uri="{FF2B5EF4-FFF2-40B4-BE49-F238E27FC236}">
                  <a16:creationId xmlns:a16="http://schemas.microsoft.com/office/drawing/2014/main" id="{16486DCE-E56F-C84C-9A77-C45F0037598D}"/>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087">
              <a:extLst>
                <a:ext uri="{FF2B5EF4-FFF2-40B4-BE49-F238E27FC236}">
                  <a16:creationId xmlns:a16="http://schemas.microsoft.com/office/drawing/2014/main" id="{FDD4F9B1-A0C6-EA41-AF99-34AAB8E3C091}"/>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02" name="Group 590">
            <a:extLst>
              <a:ext uri="{FF2B5EF4-FFF2-40B4-BE49-F238E27FC236}">
                <a16:creationId xmlns:a16="http://schemas.microsoft.com/office/drawing/2014/main" id="{BDC6B5F1-555C-574C-99D4-96EF3D8C508A}"/>
              </a:ext>
            </a:extLst>
          </p:cNvPr>
          <p:cNvGrpSpPr>
            <a:grpSpLocks/>
          </p:cNvGrpSpPr>
          <p:nvPr/>
        </p:nvGrpSpPr>
        <p:grpSpPr bwMode="auto">
          <a:xfrm flipH="1">
            <a:off x="4907126" y="5676935"/>
            <a:ext cx="345630" cy="320302"/>
            <a:chOff x="2839" y="3501"/>
            <a:chExt cx="755" cy="803"/>
          </a:xfrm>
        </p:grpSpPr>
        <p:pic>
          <p:nvPicPr>
            <p:cNvPr id="303" name="Picture 591" descr="desktop_computer_stylized_medium">
              <a:extLst>
                <a:ext uri="{FF2B5EF4-FFF2-40B4-BE49-F238E27FC236}">
                  <a16:creationId xmlns:a16="http://schemas.microsoft.com/office/drawing/2014/main" id="{3B06A57A-EA8F-6A43-9237-F0B20AE67F0C}"/>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4" name="Freeform 592">
              <a:extLst>
                <a:ext uri="{FF2B5EF4-FFF2-40B4-BE49-F238E27FC236}">
                  <a16:creationId xmlns:a16="http://schemas.microsoft.com/office/drawing/2014/main" id="{6C40BD2C-BA0F-8C4A-98C3-E72D12AD9BF0}"/>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05" name="Group 590">
            <a:extLst>
              <a:ext uri="{FF2B5EF4-FFF2-40B4-BE49-F238E27FC236}">
                <a16:creationId xmlns:a16="http://schemas.microsoft.com/office/drawing/2014/main" id="{9F0D6DD0-FAEE-4144-B7FA-0A3F45B819BE}"/>
              </a:ext>
            </a:extLst>
          </p:cNvPr>
          <p:cNvGrpSpPr>
            <a:grpSpLocks/>
          </p:cNvGrpSpPr>
          <p:nvPr/>
        </p:nvGrpSpPr>
        <p:grpSpPr bwMode="auto">
          <a:xfrm flipH="1">
            <a:off x="5305351" y="5698408"/>
            <a:ext cx="345630" cy="320302"/>
            <a:chOff x="2839" y="3501"/>
            <a:chExt cx="755" cy="803"/>
          </a:xfrm>
        </p:grpSpPr>
        <p:pic>
          <p:nvPicPr>
            <p:cNvPr id="306" name="Picture 591" descr="desktop_computer_stylized_medium">
              <a:extLst>
                <a:ext uri="{FF2B5EF4-FFF2-40B4-BE49-F238E27FC236}">
                  <a16:creationId xmlns:a16="http://schemas.microsoft.com/office/drawing/2014/main" id="{09220898-F8BC-4A4F-BB36-024C79384617}"/>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 name="Freeform 592">
              <a:extLst>
                <a:ext uri="{FF2B5EF4-FFF2-40B4-BE49-F238E27FC236}">
                  <a16:creationId xmlns:a16="http://schemas.microsoft.com/office/drawing/2014/main" id="{FC3CF58C-E730-A744-B1BD-52C1A549BE7A}"/>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08" name="Group 1064">
            <a:extLst>
              <a:ext uri="{FF2B5EF4-FFF2-40B4-BE49-F238E27FC236}">
                <a16:creationId xmlns:a16="http://schemas.microsoft.com/office/drawing/2014/main" id="{DFA47618-8D8A-D346-95B9-8E1444D3040F}"/>
              </a:ext>
            </a:extLst>
          </p:cNvPr>
          <p:cNvGrpSpPr>
            <a:grpSpLocks/>
          </p:cNvGrpSpPr>
          <p:nvPr/>
        </p:nvGrpSpPr>
        <p:grpSpPr bwMode="auto">
          <a:xfrm>
            <a:off x="6287963" y="5967416"/>
            <a:ext cx="319264" cy="253379"/>
            <a:chOff x="877" y="1008"/>
            <a:chExt cx="2747" cy="2591"/>
          </a:xfrm>
        </p:grpSpPr>
        <p:pic>
          <p:nvPicPr>
            <p:cNvPr id="309" name="Picture 1065" descr="antenna_stylized">
              <a:extLst>
                <a:ext uri="{FF2B5EF4-FFF2-40B4-BE49-F238E27FC236}">
                  <a16:creationId xmlns:a16="http://schemas.microsoft.com/office/drawing/2014/main" id="{17BA4BF7-6EB2-5C4C-A0CA-F479E6ADDAF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0" name="Picture 1066" descr="laptop_keyboard">
              <a:extLst>
                <a:ext uri="{FF2B5EF4-FFF2-40B4-BE49-F238E27FC236}">
                  <a16:creationId xmlns:a16="http://schemas.microsoft.com/office/drawing/2014/main" id="{3C1D902F-3BA4-2F49-B15B-A15DA1959543}"/>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1" name="Freeform 1067">
              <a:extLst>
                <a:ext uri="{FF2B5EF4-FFF2-40B4-BE49-F238E27FC236}">
                  <a16:creationId xmlns:a16="http://schemas.microsoft.com/office/drawing/2014/main" id="{2877382F-39A2-B148-AC69-CF8CEA81C2F2}"/>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12" name="Picture 1068" descr="screen">
              <a:extLst>
                <a:ext uri="{FF2B5EF4-FFF2-40B4-BE49-F238E27FC236}">
                  <a16:creationId xmlns:a16="http://schemas.microsoft.com/office/drawing/2014/main" id="{D9923942-B361-8447-A880-EC7F020ACCCA}"/>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3" name="Freeform 1069">
              <a:extLst>
                <a:ext uri="{FF2B5EF4-FFF2-40B4-BE49-F238E27FC236}">
                  <a16:creationId xmlns:a16="http://schemas.microsoft.com/office/drawing/2014/main" id="{47339972-CDB8-C04B-8EC1-2A9C6080DAB7}"/>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4" name="Freeform 1070">
              <a:extLst>
                <a:ext uri="{FF2B5EF4-FFF2-40B4-BE49-F238E27FC236}">
                  <a16:creationId xmlns:a16="http://schemas.microsoft.com/office/drawing/2014/main" id="{8DBA4658-58F1-7147-A932-124385DA6475}"/>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5" name="Freeform 1071">
              <a:extLst>
                <a:ext uri="{FF2B5EF4-FFF2-40B4-BE49-F238E27FC236}">
                  <a16:creationId xmlns:a16="http://schemas.microsoft.com/office/drawing/2014/main" id="{847D92F2-204A-7C46-B3AC-FE5A37636940}"/>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6" name="Freeform 1072">
              <a:extLst>
                <a:ext uri="{FF2B5EF4-FFF2-40B4-BE49-F238E27FC236}">
                  <a16:creationId xmlns:a16="http://schemas.microsoft.com/office/drawing/2014/main" id="{A9A67ED7-B095-1A4E-8E37-40AF41246D3B}"/>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7" name="Freeform 1073">
              <a:extLst>
                <a:ext uri="{FF2B5EF4-FFF2-40B4-BE49-F238E27FC236}">
                  <a16:creationId xmlns:a16="http://schemas.microsoft.com/office/drawing/2014/main" id="{DF82D2B1-635A-714E-9305-B919A51A3B0F}"/>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8" name="Freeform 1074">
              <a:extLst>
                <a:ext uri="{FF2B5EF4-FFF2-40B4-BE49-F238E27FC236}">
                  <a16:creationId xmlns:a16="http://schemas.microsoft.com/office/drawing/2014/main" id="{5AAFF1EB-A288-8F4F-B78A-EE009576E6FA}"/>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19" name="Group 1075">
              <a:extLst>
                <a:ext uri="{FF2B5EF4-FFF2-40B4-BE49-F238E27FC236}">
                  <a16:creationId xmlns:a16="http://schemas.microsoft.com/office/drawing/2014/main" id="{7B7346F9-40BA-D049-8504-716739D549E8}"/>
                </a:ext>
              </a:extLst>
            </p:cNvPr>
            <p:cNvGrpSpPr>
              <a:grpSpLocks/>
            </p:cNvGrpSpPr>
            <p:nvPr/>
          </p:nvGrpSpPr>
          <p:grpSpPr bwMode="auto">
            <a:xfrm>
              <a:off x="1709" y="3008"/>
              <a:ext cx="507" cy="234"/>
              <a:chOff x="1740" y="2642"/>
              <a:chExt cx="752" cy="327"/>
            </a:xfrm>
          </p:grpSpPr>
          <p:sp>
            <p:nvSpPr>
              <p:cNvPr id="326" name="Freeform 1076">
                <a:extLst>
                  <a:ext uri="{FF2B5EF4-FFF2-40B4-BE49-F238E27FC236}">
                    <a16:creationId xmlns:a16="http://schemas.microsoft.com/office/drawing/2014/main" id="{70A0B529-8702-5248-85CB-6A6D9AA049DF}"/>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1077">
                <a:extLst>
                  <a:ext uri="{FF2B5EF4-FFF2-40B4-BE49-F238E27FC236}">
                    <a16:creationId xmlns:a16="http://schemas.microsoft.com/office/drawing/2014/main" id="{4EEC6B41-23FE-6343-9647-DDDB7181DFDF}"/>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Freeform 1078">
                <a:extLst>
                  <a:ext uri="{FF2B5EF4-FFF2-40B4-BE49-F238E27FC236}">
                    <a16:creationId xmlns:a16="http://schemas.microsoft.com/office/drawing/2014/main" id="{0EABB596-A6BA-F740-B45B-0FF3A31F2BAD}"/>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9" name="Freeform 1079">
                <a:extLst>
                  <a:ext uri="{FF2B5EF4-FFF2-40B4-BE49-F238E27FC236}">
                    <a16:creationId xmlns:a16="http://schemas.microsoft.com/office/drawing/2014/main" id="{09242A2C-92CE-F44A-983E-EC9DAABC0FAD}"/>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0" name="Freeform 1080">
                <a:extLst>
                  <a:ext uri="{FF2B5EF4-FFF2-40B4-BE49-F238E27FC236}">
                    <a16:creationId xmlns:a16="http://schemas.microsoft.com/office/drawing/2014/main" id="{6466CBF5-6D5A-6F48-8E95-EE6BC0BAF42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1" name="Freeform 1081">
                <a:extLst>
                  <a:ext uri="{FF2B5EF4-FFF2-40B4-BE49-F238E27FC236}">
                    <a16:creationId xmlns:a16="http://schemas.microsoft.com/office/drawing/2014/main" id="{7570717D-AC26-0E41-B941-D7539925AE68}"/>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20" name="Freeform 1082">
              <a:extLst>
                <a:ext uri="{FF2B5EF4-FFF2-40B4-BE49-F238E27FC236}">
                  <a16:creationId xmlns:a16="http://schemas.microsoft.com/office/drawing/2014/main" id="{841F1253-B022-344F-B950-24A406B516AD}"/>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1" name="Freeform 1083">
              <a:extLst>
                <a:ext uri="{FF2B5EF4-FFF2-40B4-BE49-F238E27FC236}">
                  <a16:creationId xmlns:a16="http://schemas.microsoft.com/office/drawing/2014/main" id="{AB15C824-EB5B-B748-A3EC-CC23D2A2F6ED}"/>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2" name="Freeform 1084">
              <a:extLst>
                <a:ext uri="{FF2B5EF4-FFF2-40B4-BE49-F238E27FC236}">
                  <a16:creationId xmlns:a16="http://schemas.microsoft.com/office/drawing/2014/main" id="{71527C9D-21F9-E94E-8A55-013031DB30D5}"/>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3" name="Freeform 1085">
              <a:extLst>
                <a:ext uri="{FF2B5EF4-FFF2-40B4-BE49-F238E27FC236}">
                  <a16:creationId xmlns:a16="http://schemas.microsoft.com/office/drawing/2014/main" id="{BCC55649-0489-E549-A39F-9E8CC1F620C2}"/>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4" name="Freeform 1086">
              <a:extLst>
                <a:ext uri="{FF2B5EF4-FFF2-40B4-BE49-F238E27FC236}">
                  <a16:creationId xmlns:a16="http://schemas.microsoft.com/office/drawing/2014/main" id="{41231CA3-2B9E-9548-90CC-CBE0D7C26A98}"/>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Freeform 1087">
              <a:extLst>
                <a:ext uri="{FF2B5EF4-FFF2-40B4-BE49-F238E27FC236}">
                  <a16:creationId xmlns:a16="http://schemas.microsoft.com/office/drawing/2014/main" id="{F2D603F0-5286-EF42-A4CF-2B2011084AA3}"/>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32" name="Freeform 984">
            <a:extLst>
              <a:ext uri="{FF2B5EF4-FFF2-40B4-BE49-F238E27FC236}">
                <a16:creationId xmlns:a16="http://schemas.microsoft.com/office/drawing/2014/main" id="{9032EBDB-7D1E-B449-9716-5090592BDF34}"/>
              </a:ext>
            </a:extLst>
          </p:cNvPr>
          <p:cNvSpPr>
            <a:spLocks/>
          </p:cNvSpPr>
          <p:nvPr/>
        </p:nvSpPr>
        <p:spPr bwMode="auto">
          <a:xfrm>
            <a:off x="6906810" y="5809249"/>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3" name="Freeform 986">
            <a:extLst>
              <a:ext uri="{FF2B5EF4-FFF2-40B4-BE49-F238E27FC236}">
                <a16:creationId xmlns:a16="http://schemas.microsoft.com/office/drawing/2014/main" id="{472A2A5F-8871-694C-B232-AC5219C80A8A}"/>
              </a:ext>
            </a:extLst>
          </p:cNvPr>
          <p:cNvSpPr>
            <a:spLocks/>
          </p:cNvSpPr>
          <p:nvPr/>
        </p:nvSpPr>
        <p:spPr bwMode="auto">
          <a:xfrm>
            <a:off x="6913187" y="5829201"/>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4" name="Freeform 987">
            <a:extLst>
              <a:ext uri="{FF2B5EF4-FFF2-40B4-BE49-F238E27FC236}">
                <a16:creationId xmlns:a16="http://schemas.microsoft.com/office/drawing/2014/main" id="{23AD45D6-2919-0043-8446-78C078CC9836}"/>
              </a:ext>
            </a:extLst>
          </p:cNvPr>
          <p:cNvSpPr>
            <a:spLocks/>
          </p:cNvSpPr>
          <p:nvPr/>
        </p:nvSpPr>
        <p:spPr bwMode="auto">
          <a:xfrm>
            <a:off x="6908735" y="5985031"/>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5" name="Rectangle 988">
            <a:extLst>
              <a:ext uri="{FF2B5EF4-FFF2-40B4-BE49-F238E27FC236}">
                <a16:creationId xmlns:a16="http://schemas.microsoft.com/office/drawing/2014/main" id="{CEAA138C-A0DC-9442-AED8-104D07D78702}"/>
              </a:ext>
            </a:extLst>
          </p:cNvPr>
          <p:cNvSpPr>
            <a:spLocks noChangeArrowheads="1"/>
          </p:cNvSpPr>
          <p:nvPr/>
        </p:nvSpPr>
        <p:spPr bwMode="auto">
          <a:xfrm>
            <a:off x="6779516" y="5846677"/>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6" name="Group 989">
            <a:extLst>
              <a:ext uri="{FF2B5EF4-FFF2-40B4-BE49-F238E27FC236}">
                <a16:creationId xmlns:a16="http://schemas.microsoft.com/office/drawing/2014/main" id="{FA886832-235D-4041-9C03-AD33F0ECFEF9}"/>
              </a:ext>
            </a:extLst>
          </p:cNvPr>
          <p:cNvGrpSpPr>
            <a:grpSpLocks/>
          </p:cNvGrpSpPr>
          <p:nvPr/>
        </p:nvGrpSpPr>
        <p:grpSpPr bwMode="auto">
          <a:xfrm>
            <a:off x="6844366" y="5843473"/>
            <a:ext cx="69903" cy="21117"/>
            <a:chOff x="614" y="2568"/>
            <a:chExt cx="725" cy="139"/>
          </a:xfrm>
        </p:grpSpPr>
        <p:sp>
          <p:nvSpPr>
            <p:cNvPr id="337" name="AutoShape 990">
              <a:extLst>
                <a:ext uri="{FF2B5EF4-FFF2-40B4-BE49-F238E27FC236}">
                  <a16:creationId xmlns:a16="http://schemas.microsoft.com/office/drawing/2014/main" id="{DD1DC9DB-013D-6B4C-A472-4A22F4558136}"/>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AutoShape 991">
              <a:extLst>
                <a:ext uri="{FF2B5EF4-FFF2-40B4-BE49-F238E27FC236}">
                  <a16:creationId xmlns:a16="http://schemas.microsoft.com/office/drawing/2014/main" id="{EABCADC0-3BCF-414A-89BA-FF21F629C091}"/>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9" name="Rectangle 992">
            <a:extLst>
              <a:ext uri="{FF2B5EF4-FFF2-40B4-BE49-F238E27FC236}">
                <a16:creationId xmlns:a16="http://schemas.microsoft.com/office/drawing/2014/main" id="{E6739617-9F17-D043-AE16-B057CB000495}"/>
              </a:ext>
            </a:extLst>
          </p:cNvPr>
          <p:cNvSpPr>
            <a:spLocks noChangeArrowheads="1"/>
          </p:cNvSpPr>
          <p:nvPr/>
        </p:nvSpPr>
        <p:spPr bwMode="auto">
          <a:xfrm>
            <a:off x="6780719" y="589502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40" name="Group 993">
            <a:extLst>
              <a:ext uri="{FF2B5EF4-FFF2-40B4-BE49-F238E27FC236}">
                <a16:creationId xmlns:a16="http://schemas.microsoft.com/office/drawing/2014/main" id="{7BD86CE2-BBAD-954D-A426-7A24C122F8AC}"/>
              </a:ext>
            </a:extLst>
          </p:cNvPr>
          <p:cNvGrpSpPr>
            <a:grpSpLocks/>
          </p:cNvGrpSpPr>
          <p:nvPr/>
        </p:nvGrpSpPr>
        <p:grpSpPr bwMode="auto">
          <a:xfrm>
            <a:off x="6844126" y="5890950"/>
            <a:ext cx="69903" cy="19515"/>
            <a:chOff x="614" y="2568"/>
            <a:chExt cx="725" cy="139"/>
          </a:xfrm>
        </p:grpSpPr>
        <p:sp>
          <p:nvSpPr>
            <p:cNvPr id="341" name="AutoShape 994">
              <a:extLst>
                <a:ext uri="{FF2B5EF4-FFF2-40B4-BE49-F238E27FC236}">
                  <a16:creationId xmlns:a16="http://schemas.microsoft.com/office/drawing/2014/main" id="{FDF9C73A-C181-AB4A-B6B6-4030B1B36D4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2" name="AutoShape 995">
              <a:extLst>
                <a:ext uri="{FF2B5EF4-FFF2-40B4-BE49-F238E27FC236}">
                  <a16:creationId xmlns:a16="http://schemas.microsoft.com/office/drawing/2014/main" id="{143C4AED-B8A1-0B40-9A1D-9F7D903399F3}"/>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43" name="Rectangle 996">
            <a:extLst>
              <a:ext uri="{FF2B5EF4-FFF2-40B4-BE49-F238E27FC236}">
                <a16:creationId xmlns:a16="http://schemas.microsoft.com/office/drawing/2014/main" id="{E6C698E7-4F93-334B-8ACD-184E0EF45424}"/>
              </a:ext>
            </a:extLst>
          </p:cNvPr>
          <p:cNvSpPr>
            <a:spLocks noChangeArrowheads="1"/>
          </p:cNvSpPr>
          <p:nvPr/>
        </p:nvSpPr>
        <p:spPr bwMode="auto">
          <a:xfrm>
            <a:off x="6780719" y="594337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Rectangle 997">
            <a:extLst>
              <a:ext uri="{FF2B5EF4-FFF2-40B4-BE49-F238E27FC236}">
                <a16:creationId xmlns:a16="http://schemas.microsoft.com/office/drawing/2014/main" id="{FBF68FF6-F058-9948-BDF6-22816ECBD5CC}"/>
              </a:ext>
            </a:extLst>
          </p:cNvPr>
          <p:cNvSpPr>
            <a:spLocks noChangeArrowheads="1"/>
          </p:cNvSpPr>
          <p:nvPr/>
        </p:nvSpPr>
        <p:spPr bwMode="auto">
          <a:xfrm>
            <a:off x="6781922" y="5987216"/>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45" name="Group 998">
            <a:extLst>
              <a:ext uri="{FF2B5EF4-FFF2-40B4-BE49-F238E27FC236}">
                <a16:creationId xmlns:a16="http://schemas.microsoft.com/office/drawing/2014/main" id="{84015BC0-F35E-A64E-A4EF-B5111B8CD2B5}"/>
              </a:ext>
            </a:extLst>
          </p:cNvPr>
          <p:cNvGrpSpPr>
            <a:grpSpLocks/>
          </p:cNvGrpSpPr>
          <p:nvPr/>
        </p:nvGrpSpPr>
        <p:grpSpPr bwMode="auto">
          <a:xfrm>
            <a:off x="6842682" y="5983138"/>
            <a:ext cx="70024" cy="21991"/>
            <a:chOff x="614" y="2568"/>
            <a:chExt cx="725" cy="139"/>
          </a:xfrm>
        </p:grpSpPr>
        <p:sp>
          <p:nvSpPr>
            <p:cNvPr id="346" name="AutoShape 999">
              <a:extLst>
                <a:ext uri="{FF2B5EF4-FFF2-40B4-BE49-F238E27FC236}">
                  <a16:creationId xmlns:a16="http://schemas.microsoft.com/office/drawing/2014/main" id="{B9250D5C-3062-EE4A-9B90-6029DE681D99}"/>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AutoShape 1000">
              <a:extLst>
                <a:ext uri="{FF2B5EF4-FFF2-40B4-BE49-F238E27FC236}">
                  <a16:creationId xmlns:a16="http://schemas.microsoft.com/office/drawing/2014/main" id="{2BB56E19-9992-DD49-ACD7-8C6AEBC23749}"/>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48" name="Freeform 1001">
            <a:extLst>
              <a:ext uri="{FF2B5EF4-FFF2-40B4-BE49-F238E27FC236}">
                <a16:creationId xmlns:a16="http://schemas.microsoft.com/office/drawing/2014/main" id="{A69CF77E-ABA3-B84F-875C-D80AB379C5F8}"/>
              </a:ext>
            </a:extLst>
          </p:cNvPr>
          <p:cNvSpPr>
            <a:spLocks/>
          </p:cNvSpPr>
          <p:nvPr/>
        </p:nvSpPr>
        <p:spPr bwMode="auto">
          <a:xfrm>
            <a:off x="6909217" y="5943379"/>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49" name="Group 1002">
            <a:extLst>
              <a:ext uri="{FF2B5EF4-FFF2-40B4-BE49-F238E27FC236}">
                <a16:creationId xmlns:a16="http://schemas.microsoft.com/office/drawing/2014/main" id="{1CA8411D-5C78-C147-8EFC-7EC1819D1D86}"/>
              </a:ext>
            </a:extLst>
          </p:cNvPr>
          <p:cNvGrpSpPr>
            <a:grpSpLocks/>
          </p:cNvGrpSpPr>
          <p:nvPr/>
        </p:nvGrpSpPr>
        <p:grpSpPr bwMode="auto">
          <a:xfrm>
            <a:off x="6843163" y="5939447"/>
            <a:ext cx="70024" cy="20243"/>
            <a:chOff x="614" y="2568"/>
            <a:chExt cx="725" cy="139"/>
          </a:xfrm>
        </p:grpSpPr>
        <p:sp>
          <p:nvSpPr>
            <p:cNvPr id="350" name="AutoShape 1003">
              <a:extLst>
                <a:ext uri="{FF2B5EF4-FFF2-40B4-BE49-F238E27FC236}">
                  <a16:creationId xmlns:a16="http://schemas.microsoft.com/office/drawing/2014/main" id="{FEDD15E7-3B9D-E24A-89A5-C6A2BBF1B55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1004">
              <a:extLst>
                <a:ext uri="{FF2B5EF4-FFF2-40B4-BE49-F238E27FC236}">
                  <a16:creationId xmlns:a16="http://schemas.microsoft.com/office/drawing/2014/main" id="{58836C3A-B4C3-4D48-9606-C0558767C06F}"/>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52" name="Rectangle 1005">
            <a:extLst>
              <a:ext uri="{FF2B5EF4-FFF2-40B4-BE49-F238E27FC236}">
                <a16:creationId xmlns:a16="http://schemas.microsoft.com/office/drawing/2014/main" id="{EF6B2C42-9228-0D49-AF94-D00A27CE1A07}"/>
              </a:ext>
            </a:extLst>
          </p:cNvPr>
          <p:cNvSpPr>
            <a:spLocks noChangeArrowheads="1"/>
          </p:cNvSpPr>
          <p:nvPr/>
        </p:nvSpPr>
        <p:spPr bwMode="auto">
          <a:xfrm>
            <a:off x="6904163" y="5808666"/>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Freeform 1006">
            <a:extLst>
              <a:ext uri="{FF2B5EF4-FFF2-40B4-BE49-F238E27FC236}">
                <a16:creationId xmlns:a16="http://schemas.microsoft.com/office/drawing/2014/main" id="{E1DBDB08-0048-4640-B68E-AABB540E8B46}"/>
              </a:ext>
            </a:extLst>
          </p:cNvPr>
          <p:cNvSpPr>
            <a:spLocks/>
          </p:cNvSpPr>
          <p:nvPr/>
        </p:nvSpPr>
        <p:spPr bwMode="auto">
          <a:xfrm>
            <a:off x="6912104" y="5892844"/>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4" name="Freeform 1007">
            <a:extLst>
              <a:ext uri="{FF2B5EF4-FFF2-40B4-BE49-F238E27FC236}">
                <a16:creationId xmlns:a16="http://schemas.microsoft.com/office/drawing/2014/main" id="{10818ED5-611B-BE44-B6C1-30B266CEA1B6}"/>
              </a:ext>
            </a:extLst>
          </p:cNvPr>
          <p:cNvSpPr>
            <a:spLocks/>
          </p:cNvSpPr>
          <p:nvPr/>
        </p:nvSpPr>
        <p:spPr bwMode="auto">
          <a:xfrm>
            <a:off x="6912465" y="5845221"/>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5" name="Oval 1008">
            <a:extLst>
              <a:ext uri="{FF2B5EF4-FFF2-40B4-BE49-F238E27FC236}">
                <a16:creationId xmlns:a16="http://schemas.microsoft.com/office/drawing/2014/main" id="{16A2C556-5720-644B-96D5-68C8F9139533}"/>
              </a:ext>
            </a:extLst>
          </p:cNvPr>
          <p:cNvSpPr>
            <a:spLocks noChangeArrowheads="1"/>
          </p:cNvSpPr>
          <p:nvPr/>
        </p:nvSpPr>
        <p:spPr bwMode="auto">
          <a:xfrm>
            <a:off x="6936528" y="6126444"/>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6" name="Freeform 1009">
            <a:extLst>
              <a:ext uri="{FF2B5EF4-FFF2-40B4-BE49-F238E27FC236}">
                <a16:creationId xmlns:a16="http://schemas.microsoft.com/office/drawing/2014/main" id="{81F56CD7-CAB5-334E-A95F-64FB75DC4553}"/>
              </a:ext>
            </a:extLst>
          </p:cNvPr>
          <p:cNvSpPr>
            <a:spLocks/>
          </p:cNvSpPr>
          <p:nvPr/>
        </p:nvSpPr>
        <p:spPr bwMode="auto">
          <a:xfrm>
            <a:off x="6910901" y="6126881"/>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7" name="AutoShape 1010">
            <a:extLst>
              <a:ext uri="{FF2B5EF4-FFF2-40B4-BE49-F238E27FC236}">
                <a16:creationId xmlns:a16="http://schemas.microsoft.com/office/drawing/2014/main" id="{9F8EAFD5-1CA6-CE46-9869-959F521C7F35}"/>
              </a:ext>
            </a:extLst>
          </p:cNvPr>
          <p:cNvSpPr>
            <a:spLocks noChangeArrowheads="1"/>
          </p:cNvSpPr>
          <p:nvPr/>
        </p:nvSpPr>
        <p:spPr bwMode="auto">
          <a:xfrm>
            <a:off x="6771094" y="6135765"/>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8" name="AutoShape 1011">
            <a:extLst>
              <a:ext uri="{FF2B5EF4-FFF2-40B4-BE49-F238E27FC236}">
                <a16:creationId xmlns:a16="http://schemas.microsoft.com/office/drawing/2014/main" id="{0163BC00-3DB2-6A4C-81B7-BDDD352CFFC7}"/>
              </a:ext>
            </a:extLst>
          </p:cNvPr>
          <p:cNvSpPr>
            <a:spLocks noChangeArrowheads="1"/>
          </p:cNvSpPr>
          <p:nvPr/>
        </p:nvSpPr>
        <p:spPr bwMode="auto">
          <a:xfrm>
            <a:off x="6779516" y="6141444"/>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9" name="Oval 1012">
            <a:extLst>
              <a:ext uri="{FF2B5EF4-FFF2-40B4-BE49-F238E27FC236}">
                <a16:creationId xmlns:a16="http://schemas.microsoft.com/office/drawing/2014/main" id="{518E4B31-0615-5549-A60A-E052516D2319}"/>
              </a:ext>
            </a:extLst>
          </p:cNvPr>
          <p:cNvSpPr>
            <a:spLocks noChangeArrowheads="1"/>
          </p:cNvSpPr>
          <p:nvPr/>
        </p:nvSpPr>
        <p:spPr bwMode="auto">
          <a:xfrm>
            <a:off x="6791427" y="6093093"/>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60" name="Oval 1013">
            <a:extLst>
              <a:ext uri="{FF2B5EF4-FFF2-40B4-BE49-F238E27FC236}">
                <a16:creationId xmlns:a16="http://schemas.microsoft.com/office/drawing/2014/main" id="{7B5FBCCA-CCA9-DC4C-95E7-391208FFF81E}"/>
              </a:ext>
            </a:extLst>
          </p:cNvPr>
          <p:cNvSpPr>
            <a:spLocks noChangeArrowheads="1"/>
          </p:cNvSpPr>
          <p:nvPr/>
        </p:nvSpPr>
        <p:spPr bwMode="auto">
          <a:xfrm>
            <a:off x="6813084" y="6093093"/>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61" name="Oval 1014">
            <a:extLst>
              <a:ext uri="{FF2B5EF4-FFF2-40B4-BE49-F238E27FC236}">
                <a16:creationId xmlns:a16="http://schemas.microsoft.com/office/drawing/2014/main" id="{AFDC7FCB-2F1A-5042-A036-63ACAB3B0C42}"/>
              </a:ext>
            </a:extLst>
          </p:cNvPr>
          <p:cNvSpPr>
            <a:spLocks noChangeArrowheads="1"/>
          </p:cNvSpPr>
          <p:nvPr/>
        </p:nvSpPr>
        <p:spPr bwMode="auto">
          <a:xfrm>
            <a:off x="6833418" y="6093093"/>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62" name="Rectangle 1015">
            <a:extLst>
              <a:ext uri="{FF2B5EF4-FFF2-40B4-BE49-F238E27FC236}">
                <a16:creationId xmlns:a16="http://schemas.microsoft.com/office/drawing/2014/main" id="{F727FFB7-BF01-1F46-9D9E-9D5E4DE8FF49}"/>
              </a:ext>
            </a:extLst>
          </p:cNvPr>
          <p:cNvSpPr>
            <a:spLocks noChangeArrowheads="1"/>
          </p:cNvSpPr>
          <p:nvPr/>
        </p:nvSpPr>
        <p:spPr bwMode="auto">
          <a:xfrm>
            <a:off x="6882627" y="6013722"/>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63" name="Group 590">
            <a:extLst>
              <a:ext uri="{FF2B5EF4-FFF2-40B4-BE49-F238E27FC236}">
                <a16:creationId xmlns:a16="http://schemas.microsoft.com/office/drawing/2014/main" id="{74594D33-7B4A-9C4A-B427-0FAC6A3BF3C6}"/>
              </a:ext>
            </a:extLst>
          </p:cNvPr>
          <p:cNvGrpSpPr>
            <a:grpSpLocks/>
          </p:cNvGrpSpPr>
          <p:nvPr/>
        </p:nvGrpSpPr>
        <p:grpSpPr bwMode="auto">
          <a:xfrm flipH="1">
            <a:off x="4527198" y="5453338"/>
            <a:ext cx="345630" cy="320302"/>
            <a:chOff x="2839" y="3501"/>
            <a:chExt cx="755" cy="803"/>
          </a:xfrm>
        </p:grpSpPr>
        <p:pic>
          <p:nvPicPr>
            <p:cNvPr id="364" name="Picture 591" descr="desktop_computer_stylized_medium">
              <a:extLst>
                <a:ext uri="{FF2B5EF4-FFF2-40B4-BE49-F238E27FC236}">
                  <a16:creationId xmlns:a16="http://schemas.microsoft.com/office/drawing/2014/main" id="{EFC7DF1D-1F60-234A-A19E-5E7FD8C6B819}"/>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5" name="Freeform 592">
              <a:extLst>
                <a:ext uri="{FF2B5EF4-FFF2-40B4-BE49-F238E27FC236}">
                  <a16:creationId xmlns:a16="http://schemas.microsoft.com/office/drawing/2014/main" id="{DCD434F7-36BC-CB4D-8542-D58E0892209B}"/>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66" name="Group 652">
            <a:extLst>
              <a:ext uri="{FF2B5EF4-FFF2-40B4-BE49-F238E27FC236}">
                <a16:creationId xmlns:a16="http://schemas.microsoft.com/office/drawing/2014/main" id="{FE0749AD-B5F9-0B4F-9912-0D138E68C612}"/>
              </a:ext>
            </a:extLst>
          </p:cNvPr>
          <p:cNvGrpSpPr>
            <a:grpSpLocks/>
          </p:cNvGrpSpPr>
          <p:nvPr/>
        </p:nvGrpSpPr>
        <p:grpSpPr bwMode="auto">
          <a:xfrm>
            <a:off x="4712859" y="2375563"/>
            <a:ext cx="397547" cy="306949"/>
            <a:chOff x="2751" y="1851"/>
            <a:chExt cx="462" cy="478"/>
          </a:xfrm>
        </p:grpSpPr>
        <p:pic>
          <p:nvPicPr>
            <p:cNvPr id="367" name="Picture 653" descr="iphone_stylized_small">
              <a:extLst>
                <a:ext uri="{FF2B5EF4-FFF2-40B4-BE49-F238E27FC236}">
                  <a16:creationId xmlns:a16="http://schemas.microsoft.com/office/drawing/2014/main" id="{55DC35A9-5D7B-2344-9544-595A59DF0F51}"/>
                </a:ext>
              </a:extLst>
            </p:cNvPr>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 name="Picture 654" descr="antenna_radiation_stylized">
              <a:extLst>
                <a:ext uri="{FF2B5EF4-FFF2-40B4-BE49-F238E27FC236}">
                  <a16:creationId xmlns:a16="http://schemas.microsoft.com/office/drawing/2014/main" id="{648D4CBC-C6CE-E948-BFBC-2B4E4C0F5013}"/>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9" name="Group 950">
            <a:extLst>
              <a:ext uri="{FF2B5EF4-FFF2-40B4-BE49-F238E27FC236}">
                <a16:creationId xmlns:a16="http://schemas.microsoft.com/office/drawing/2014/main" id="{B9157F43-8D3E-934B-B098-8C13D287B646}"/>
              </a:ext>
            </a:extLst>
          </p:cNvPr>
          <p:cNvGrpSpPr>
            <a:grpSpLocks/>
          </p:cNvGrpSpPr>
          <p:nvPr/>
        </p:nvGrpSpPr>
        <p:grpSpPr bwMode="auto">
          <a:xfrm>
            <a:off x="7007207" y="5446229"/>
            <a:ext cx="177192" cy="330833"/>
            <a:chOff x="4140" y="429"/>
            <a:chExt cx="1425" cy="2396"/>
          </a:xfrm>
        </p:grpSpPr>
        <p:sp>
          <p:nvSpPr>
            <p:cNvPr id="370" name="Freeform 951">
              <a:extLst>
                <a:ext uri="{FF2B5EF4-FFF2-40B4-BE49-F238E27FC236}">
                  <a16:creationId xmlns:a16="http://schemas.microsoft.com/office/drawing/2014/main" id="{3CC165E8-5808-4C4C-842B-6B64BF1A4ABB}"/>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1" name="Rectangle 952">
              <a:extLst>
                <a:ext uri="{FF2B5EF4-FFF2-40B4-BE49-F238E27FC236}">
                  <a16:creationId xmlns:a16="http://schemas.microsoft.com/office/drawing/2014/main" id="{E42B5865-4EED-7747-8C9D-6AF96C4BE8EC}"/>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72" name="Freeform 953">
              <a:extLst>
                <a:ext uri="{FF2B5EF4-FFF2-40B4-BE49-F238E27FC236}">
                  <a16:creationId xmlns:a16="http://schemas.microsoft.com/office/drawing/2014/main" id="{04C657EA-0E1D-CD4C-998E-C6698B25005A}"/>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954">
              <a:extLst>
                <a:ext uri="{FF2B5EF4-FFF2-40B4-BE49-F238E27FC236}">
                  <a16:creationId xmlns:a16="http://schemas.microsoft.com/office/drawing/2014/main" id="{0081EC2A-ED17-E940-B30C-FD018D24DC8C}"/>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Rectangle 955">
              <a:extLst>
                <a:ext uri="{FF2B5EF4-FFF2-40B4-BE49-F238E27FC236}">
                  <a16:creationId xmlns:a16="http://schemas.microsoft.com/office/drawing/2014/main" id="{285ED3E6-1C62-0C4F-8C1E-757D2B96B242}"/>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75" name="Group 956">
              <a:extLst>
                <a:ext uri="{FF2B5EF4-FFF2-40B4-BE49-F238E27FC236}">
                  <a16:creationId xmlns:a16="http://schemas.microsoft.com/office/drawing/2014/main" id="{AEC0E1CB-799C-584B-AA17-E6ED390A5971}"/>
                </a:ext>
              </a:extLst>
            </p:cNvPr>
            <p:cNvGrpSpPr>
              <a:grpSpLocks/>
            </p:cNvGrpSpPr>
            <p:nvPr/>
          </p:nvGrpSpPr>
          <p:grpSpPr bwMode="auto">
            <a:xfrm>
              <a:off x="4749" y="668"/>
              <a:ext cx="581" cy="145"/>
              <a:chOff x="614" y="2568"/>
              <a:chExt cx="725" cy="139"/>
            </a:xfrm>
          </p:grpSpPr>
          <p:sp>
            <p:nvSpPr>
              <p:cNvPr id="400" name="AutoShape 957">
                <a:extLst>
                  <a:ext uri="{FF2B5EF4-FFF2-40B4-BE49-F238E27FC236}">
                    <a16:creationId xmlns:a16="http://schemas.microsoft.com/office/drawing/2014/main" id="{BFD6BC96-6DD7-8249-971E-7A6431DE515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01" name="AutoShape 958">
                <a:extLst>
                  <a:ext uri="{FF2B5EF4-FFF2-40B4-BE49-F238E27FC236}">
                    <a16:creationId xmlns:a16="http://schemas.microsoft.com/office/drawing/2014/main" id="{7136BF1A-5BDD-EE4E-8563-E53448E3C74A}"/>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76" name="Rectangle 959">
              <a:extLst>
                <a:ext uri="{FF2B5EF4-FFF2-40B4-BE49-F238E27FC236}">
                  <a16:creationId xmlns:a16="http://schemas.microsoft.com/office/drawing/2014/main" id="{8245B411-036D-D243-A29A-6C8A24D9EC8F}"/>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77" name="Group 960">
              <a:extLst>
                <a:ext uri="{FF2B5EF4-FFF2-40B4-BE49-F238E27FC236}">
                  <a16:creationId xmlns:a16="http://schemas.microsoft.com/office/drawing/2014/main" id="{998BFA06-D769-2B45-967D-20B6DF4E688A}"/>
                </a:ext>
              </a:extLst>
            </p:cNvPr>
            <p:cNvGrpSpPr>
              <a:grpSpLocks/>
            </p:cNvGrpSpPr>
            <p:nvPr/>
          </p:nvGrpSpPr>
          <p:grpSpPr bwMode="auto">
            <a:xfrm>
              <a:off x="4747" y="994"/>
              <a:ext cx="581" cy="134"/>
              <a:chOff x="614" y="2568"/>
              <a:chExt cx="725" cy="139"/>
            </a:xfrm>
          </p:grpSpPr>
          <p:sp>
            <p:nvSpPr>
              <p:cNvPr id="398" name="AutoShape 961">
                <a:extLst>
                  <a:ext uri="{FF2B5EF4-FFF2-40B4-BE49-F238E27FC236}">
                    <a16:creationId xmlns:a16="http://schemas.microsoft.com/office/drawing/2014/main" id="{B41A50C2-84FC-9D47-B6C0-F75D2EEA314A}"/>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9" name="AutoShape 962">
                <a:extLst>
                  <a:ext uri="{FF2B5EF4-FFF2-40B4-BE49-F238E27FC236}">
                    <a16:creationId xmlns:a16="http://schemas.microsoft.com/office/drawing/2014/main" id="{162FEE75-60EF-ED4B-8F62-43CC9E2BA8EE}"/>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78" name="Rectangle 963">
              <a:extLst>
                <a:ext uri="{FF2B5EF4-FFF2-40B4-BE49-F238E27FC236}">
                  <a16:creationId xmlns:a16="http://schemas.microsoft.com/office/drawing/2014/main" id="{45210630-A956-A643-BA83-8B3AC84AD0F6}"/>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79" name="Rectangle 964">
              <a:extLst>
                <a:ext uri="{FF2B5EF4-FFF2-40B4-BE49-F238E27FC236}">
                  <a16:creationId xmlns:a16="http://schemas.microsoft.com/office/drawing/2014/main" id="{EA864705-E6F3-0149-9FB8-F2D6510013C1}"/>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80" name="Group 965">
              <a:extLst>
                <a:ext uri="{FF2B5EF4-FFF2-40B4-BE49-F238E27FC236}">
                  <a16:creationId xmlns:a16="http://schemas.microsoft.com/office/drawing/2014/main" id="{5FA6E92E-3F4C-B34B-8A73-73A726321F34}"/>
                </a:ext>
              </a:extLst>
            </p:cNvPr>
            <p:cNvGrpSpPr>
              <a:grpSpLocks/>
            </p:cNvGrpSpPr>
            <p:nvPr/>
          </p:nvGrpSpPr>
          <p:grpSpPr bwMode="auto">
            <a:xfrm>
              <a:off x="4735" y="1627"/>
              <a:ext cx="582" cy="151"/>
              <a:chOff x="614" y="2568"/>
              <a:chExt cx="725" cy="139"/>
            </a:xfrm>
          </p:grpSpPr>
          <p:sp>
            <p:nvSpPr>
              <p:cNvPr id="396" name="AutoShape 966">
                <a:extLst>
                  <a:ext uri="{FF2B5EF4-FFF2-40B4-BE49-F238E27FC236}">
                    <a16:creationId xmlns:a16="http://schemas.microsoft.com/office/drawing/2014/main" id="{A6336F1E-6BE8-B445-9185-62BF81738398}"/>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7" name="AutoShape 967">
                <a:extLst>
                  <a:ext uri="{FF2B5EF4-FFF2-40B4-BE49-F238E27FC236}">
                    <a16:creationId xmlns:a16="http://schemas.microsoft.com/office/drawing/2014/main" id="{BCC9FB72-268F-8647-9D4C-FA7C9DF585A3}"/>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81" name="Freeform 968">
              <a:extLst>
                <a:ext uri="{FF2B5EF4-FFF2-40B4-BE49-F238E27FC236}">
                  <a16:creationId xmlns:a16="http://schemas.microsoft.com/office/drawing/2014/main" id="{E4BA31FD-CC32-B04B-A952-BB07796E550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82" name="Group 969">
              <a:extLst>
                <a:ext uri="{FF2B5EF4-FFF2-40B4-BE49-F238E27FC236}">
                  <a16:creationId xmlns:a16="http://schemas.microsoft.com/office/drawing/2014/main" id="{31CF1811-4A2F-6440-8069-87CF0C232076}"/>
                </a:ext>
              </a:extLst>
            </p:cNvPr>
            <p:cNvGrpSpPr>
              <a:grpSpLocks/>
            </p:cNvGrpSpPr>
            <p:nvPr/>
          </p:nvGrpSpPr>
          <p:grpSpPr bwMode="auto">
            <a:xfrm>
              <a:off x="4739" y="1327"/>
              <a:ext cx="582" cy="139"/>
              <a:chOff x="614" y="2568"/>
              <a:chExt cx="725" cy="139"/>
            </a:xfrm>
          </p:grpSpPr>
          <p:sp>
            <p:nvSpPr>
              <p:cNvPr id="394" name="AutoShape 970">
                <a:extLst>
                  <a:ext uri="{FF2B5EF4-FFF2-40B4-BE49-F238E27FC236}">
                    <a16:creationId xmlns:a16="http://schemas.microsoft.com/office/drawing/2014/main" id="{5317896D-09DC-D14B-8A55-9B7FAC0FB9A0}"/>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5" name="AutoShape 971">
                <a:extLst>
                  <a:ext uri="{FF2B5EF4-FFF2-40B4-BE49-F238E27FC236}">
                    <a16:creationId xmlns:a16="http://schemas.microsoft.com/office/drawing/2014/main" id="{4C39BD1C-93C0-4A4A-A896-BA5A0DA18C53}"/>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83" name="Rectangle 972">
              <a:extLst>
                <a:ext uri="{FF2B5EF4-FFF2-40B4-BE49-F238E27FC236}">
                  <a16:creationId xmlns:a16="http://schemas.microsoft.com/office/drawing/2014/main" id="{C407462A-F1F1-8147-8BCF-ABE45E4DFE00}"/>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84" name="Freeform 973">
              <a:extLst>
                <a:ext uri="{FF2B5EF4-FFF2-40B4-BE49-F238E27FC236}">
                  <a16:creationId xmlns:a16="http://schemas.microsoft.com/office/drawing/2014/main" id="{9CC74385-D63E-3D48-9561-40BDDCB29BD0}"/>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5" name="Freeform 974">
              <a:extLst>
                <a:ext uri="{FF2B5EF4-FFF2-40B4-BE49-F238E27FC236}">
                  <a16:creationId xmlns:a16="http://schemas.microsoft.com/office/drawing/2014/main" id="{BE3EC3AB-107D-0246-A7B3-BB9AAAAE2D70}"/>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6" name="Oval 975">
              <a:extLst>
                <a:ext uri="{FF2B5EF4-FFF2-40B4-BE49-F238E27FC236}">
                  <a16:creationId xmlns:a16="http://schemas.microsoft.com/office/drawing/2014/main" id="{D5CE143B-6BEE-164A-8AF2-550324389009}"/>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87" name="Freeform 976">
              <a:extLst>
                <a:ext uri="{FF2B5EF4-FFF2-40B4-BE49-F238E27FC236}">
                  <a16:creationId xmlns:a16="http://schemas.microsoft.com/office/drawing/2014/main" id="{EADD20C0-41F8-1048-B5B0-3DFEAAD82EAF}"/>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8" name="AutoShape 977">
              <a:extLst>
                <a:ext uri="{FF2B5EF4-FFF2-40B4-BE49-F238E27FC236}">
                  <a16:creationId xmlns:a16="http://schemas.microsoft.com/office/drawing/2014/main" id="{ECF1DC30-C215-FE45-B385-194BBD2D264A}"/>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89" name="AutoShape 978">
              <a:extLst>
                <a:ext uri="{FF2B5EF4-FFF2-40B4-BE49-F238E27FC236}">
                  <a16:creationId xmlns:a16="http://schemas.microsoft.com/office/drawing/2014/main" id="{03A3B6DC-8081-054C-BE2C-B7B161B1580A}"/>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0" name="Oval 979">
              <a:extLst>
                <a:ext uri="{FF2B5EF4-FFF2-40B4-BE49-F238E27FC236}">
                  <a16:creationId xmlns:a16="http://schemas.microsoft.com/office/drawing/2014/main" id="{D0F88E4B-F42F-334A-8BFA-E3A20C22B250}"/>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1" name="Oval 980">
              <a:extLst>
                <a:ext uri="{FF2B5EF4-FFF2-40B4-BE49-F238E27FC236}">
                  <a16:creationId xmlns:a16="http://schemas.microsoft.com/office/drawing/2014/main" id="{9B2E4BDA-3866-F94F-ABE0-15F24D717C80}"/>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2" name="Oval 981">
              <a:extLst>
                <a:ext uri="{FF2B5EF4-FFF2-40B4-BE49-F238E27FC236}">
                  <a16:creationId xmlns:a16="http://schemas.microsoft.com/office/drawing/2014/main" id="{56DB147D-629E-9046-BAA3-982B5C6ADC62}"/>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3" name="Rectangle 982">
              <a:extLst>
                <a:ext uri="{FF2B5EF4-FFF2-40B4-BE49-F238E27FC236}">
                  <a16:creationId xmlns:a16="http://schemas.microsoft.com/office/drawing/2014/main" id="{593005B5-9EA3-BC40-ADCD-6E476DA3F212}"/>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22" name="Group 950">
            <a:extLst>
              <a:ext uri="{FF2B5EF4-FFF2-40B4-BE49-F238E27FC236}">
                <a16:creationId xmlns:a16="http://schemas.microsoft.com/office/drawing/2014/main" id="{2C88078D-8080-EA45-BE11-6937F08FD107}"/>
              </a:ext>
            </a:extLst>
          </p:cNvPr>
          <p:cNvGrpSpPr>
            <a:grpSpLocks/>
          </p:cNvGrpSpPr>
          <p:nvPr/>
        </p:nvGrpSpPr>
        <p:grpSpPr bwMode="auto">
          <a:xfrm>
            <a:off x="6755725" y="5788678"/>
            <a:ext cx="214974" cy="403920"/>
            <a:chOff x="4140" y="429"/>
            <a:chExt cx="1425" cy="2396"/>
          </a:xfrm>
        </p:grpSpPr>
        <p:sp>
          <p:nvSpPr>
            <p:cNvPr id="423" name="Freeform 951">
              <a:extLst>
                <a:ext uri="{FF2B5EF4-FFF2-40B4-BE49-F238E27FC236}">
                  <a16:creationId xmlns:a16="http://schemas.microsoft.com/office/drawing/2014/main" id="{E22BAF54-8ABB-A64A-A3BC-EFCC80AF0315}"/>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4" name="Rectangle 952">
              <a:extLst>
                <a:ext uri="{FF2B5EF4-FFF2-40B4-BE49-F238E27FC236}">
                  <a16:creationId xmlns:a16="http://schemas.microsoft.com/office/drawing/2014/main" id="{70CEEF7E-1A13-4C4F-9A8B-26C63846358B}"/>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Freeform 953">
              <a:extLst>
                <a:ext uri="{FF2B5EF4-FFF2-40B4-BE49-F238E27FC236}">
                  <a16:creationId xmlns:a16="http://schemas.microsoft.com/office/drawing/2014/main" id="{5E7A472A-D60E-EA43-9EEA-9C98812766E4}"/>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6" name="Freeform 954">
              <a:extLst>
                <a:ext uri="{FF2B5EF4-FFF2-40B4-BE49-F238E27FC236}">
                  <a16:creationId xmlns:a16="http://schemas.microsoft.com/office/drawing/2014/main" id="{0B728029-E4DD-C649-8B6F-020F1D45DE29}"/>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7" name="Rectangle 955">
              <a:extLst>
                <a:ext uri="{FF2B5EF4-FFF2-40B4-BE49-F238E27FC236}">
                  <a16:creationId xmlns:a16="http://schemas.microsoft.com/office/drawing/2014/main" id="{7AB8509C-DB39-0742-A0FA-D25DAC3D8665}"/>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8" name="Group 956">
              <a:extLst>
                <a:ext uri="{FF2B5EF4-FFF2-40B4-BE49-F238E27FC236}">
                  <a16:creationId xmlns:a16="http://schemas.microsoft.com/office/drawing/2014/main" id="{80F51709-BB01-1846-B67C-CE4ECE8086DA}"/>
                </a:ext>
              </a:extLst>
            </p:cNvPr>
            <p:cNvGrpSpPr>
              <a:grpSpLocks/>
            </p:cNvGrpSpPr>
            <p:nvPr/>
          </p:nvGrpSpPr>
          <p:grpSpPr bwMode="auto">
            <a:xfrm>
              <a:off x="4749" y="668"/>
              <a:ext cx="581" cy="145"/>
              <a:chOff x="614" y="2568"/>
              <a:chExt cx="725" cy="139"/>
            </a:xfrm>
          </p:grpSpPr>
          <p:sp>
            <p:nvSpPr>
              <p:cNvPr id="453" name="AutoShape 957">
                <a:extLst>
                  <a:ext uri="{FF2B5EF4-FFF2-40B4-BE49-F238E27FC236}">
                    <a16:creationId xmlns:a16="http://schemas.microsoft.com/office/drawing/2014/main" id="{E2BD17DD-EF15-A24D-931E-D245AB96FB7E}"/>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54" name="AutoShape 958">
                <a:extLst>
                  <a:ext uri="{FF2B5EF4-FFF2-40B4-BE49-F238E27FC236}">
                    <a16:creationId xmlns:a16="http://schemas.microsoft.com/office/drawing/2014/main" id="{6AF84E87-0716-E94B-B53E-6D18A0B3794D}"/>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Rectangle 959">
              <a:extLst>
                <a:ext uri="{FF2B5EF4-FFF2-40B4-BE49-F238E27FC236}">
                  <a16:creationId xmlns:a16="http://schemas.microsoft.com/office/drawing/2014/main" id="{95BF9831-579A-FF41-8D72-2BCCAAF12B36}"/>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30" name="Group 960">
              <a:extLst>
                <a:ext uri="{FF2B5EF4-FFF2-40B4-BE49-F238E27FC236}">
                  <a16:creationId xmlns:a16="http://schemas.microsoft.com/office/drawing/2014/main" id="{E1AF8D4B-B5CD-0146-92AA-CEAC352EF781}"/>
                </a:ext>
              </a:extLst>
            </p:cNvPr>
            <p:cNvGrpSpPr>
              <a:grpSpLocks/>
            </p:cNvGrpSpPr>
            <p:nvPr/>
          </p:nvGrpSpPr>
          <p:grpSpPr bwMode="auto">
            <a:xfrm>
              <a:off x="4747" y="994"/>
              <a:ext cx="581" cy="134"/>
              <a:chOff x="614" y="2568"/>
              <a:chExt cx="725" cy="139"/>
            </a:xfrm>
          </p:grpSpPr>
          <p:sp>
            <p:nvSpPr>
              <p:cNvPr id="451" name="AutoShape 961">
                <a:extLst>
                  <a:ext uri="{FF2B5EF4-FFF2-40B4-BE49-F238E27FC236}">
                    <a16:creationId xmlns:a16="http://schemas.microsoft.com/office/drawing/2014/main" id="{6DD6AD4F-E915-AE4B-8BA8-798ED2FC2D19}"/>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52" name="AutoShape 962">
                <a:extLst>
                  <a:ext uri="{FF2B5EF4-FFF2-40B4-BE49-F238E27FC236}">
                    <a16:creationId xmlns:a16="http://schemas.microsoft.com/office/drawing/2014/main" id="{37494D8C-E2F6-0D47-A148-7B8E9D83E32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1" name="Rectangle 963">
              <a:extLst>
                <a:ext uri="{FF2B5EF4-FFF2-40B4-BE49-F238E27FC236}">
                  <a16:creationId xmlns:a16="http://schemas.microsoft.com/office/drawing/2014/main" id="{63841D79-6444-EB42-A0E7-87B52BF56B84}"/>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Rectangle 964">
              <a:extLst>
                <a:ext uri="{FF2B5EF4-FFF2-40B4-BE49-F238E27FC236}">
                  <a16:creationId xmlns:a16="http://schemas.microsoft.com/office/drawing/2014/main" id="{DF0659B3-21D4-D44C-9B15-1179D0B8532B}"/>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33" name="Group 965">
              <a:extLst>
                <a:ext uri="{FF2B5EF4-FFF2-40B4-BE49-F238E27FC236}">
                  <a16:creationId xmlns:a16="http://schemas.microsoft.com/office/drawing/2014/main" id="{40E0CB97-B718-1840-9DBF-01D8A8A10D4A}"/>
                </a:ext>
              </a:extLst>
            </p:cNvPr>
            <p:cNvGrpSpPr>
              <a:grpSpLocks/>
            </p:cNvGrpSpPr>
            <p:nvPr/>
          </p:nvGrpSpPr>
          <p:grpSpPr bwMode="auto">
            <a:xfrm>
              <a:off x="4735" y="1627"/>
              <a:ext cx="582" cy="151"/>
              <a:chOff x="614" y="2568"/>
              <a:chExt cx="725" cy="139"/>
            </a:xfrm>
          </p:grpSpPr>
          <p:sp>
            <p:nvSpPr>
              <p:cNvPr id="449" name="AutoShape 966">
                <a:extLst>
                  <a:ext uri="{FF2B5EF4-FFF2-40B4-BE49-F238E27FC236}">
                    <a16:creationId xmlns:a16="http://schemas.microsoft.com/office/drawing/2014/main" id="{13184E4A-912C-0042-9B50-7801628E1CBC}"/>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50" name="AutoShape 967">
                <a:extLst>
                  <a:ext uri="{FF2B5EF4-FFF2-40B4-BE49-F238E27FC236}">
                    <a16:creationId xmlns:a16="http://schemas.microsoft.com/office/drawing/2014/main" id="{EC497607-7A68-3442-8889-DC5379D468A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4" name="Freeform 968">
              <a:extLst>
                <a:ext uri="{FF2B5EF4-FFF2-40B4-BE49-F238E27FC236}">
                  <a16:creationId xmlns:a16="http://schemas.microsoft.com/office/drawing/2014/main" id="{052CE7AF-A97E-A341-AFD5-C7FAE94F405B}"/>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5" name="Group 969">
              <a:extLst>
                <a:ext uri="{FF2B5EF4-FFF2-40B4-BE49-F238E27FC236}">
                  <a16:creationId xmlns:a16="http://schemas.microsoft.com/office/drawing/2014/main" id="{EE384ACB-D1B7-8947-A46E-908F4C27436E}"/>
                </a:ext>
              </a:extLst>
            </p:cNvPr>
            <p:cNvGrpSpPr>
              <a:grpSpLocks/>
            </p:cNvGrpSpPr>
            <p:nvPr/>
          </p:nvGrpSpPr>
          <p:grpSpPr bwMode="auto">
            <a:xfrm>
              <a:off x="4739" y="1327"/>
              <a:ext cx="582" cy="139"/>
              <a:chOff x="614" y="2568"/>
              <a:chExt cx="725" cy="139"/>
            </a:xfrm>
          </p:grpSpPr>
          <p:sp>
            <p:nvSpPr>
              <p:cNvPr id="447" name="AutoShape 970">
                <a:extLst>
                  <a:ext uri="{FF2B5EF4-FFF2-40B4-BE49-F238E27FC236}">
                    <a16:creationId xmlns:a16="http://schemas.microsoft.com/office/drawing/2014/main" id="{E31703BD-0E29-4342-866F-C1BACFF6A330}"/>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8" name="AutoShape 971">
                <a:extLst>
                  <a:ext uri="{FF2B5EF4-FFF2-40B4-BE49-F238E27FC236}">
                    <a16:creationId xmlns:a16="http://schemas.microsoft.com/office/drawing/2014/main" id="{EEA60274-2682-3A48-9AE3-69FF0DCF1C30}"/>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6" name="Rectangle 972">
              <a:extLst>
                <a:ext uri="{FF2B5EF4-FFF2-40B4-BE49-F238E27FC236}">
                  <a16:creationId xmlns:a16="http://schemas.microsoft.com/office/drawing/2014/main" id="{967A71FE-66B2-954A-9379-E42B8F08946B}"/>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973">
              <a:extLst>
                <a:ext uri="{FF2B5EF4-FFF2-40B4-BE49-F238E27FC236}">
                  <a16:creationId xmlns:a16="http://schemas.microsoft.com/office/drawing/2014/main" id="{6FB307DE-995F-3B4C-A113-98D6582145FF}"/>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Freeform 974">
              <a:extLst>
                <a:ext uri="{FF2B5EF4-FFF2-40B4-BE49-F238E27FC236}">
                  <a16:creationId xmlns:a16="http://schemas.microsoft.com/office/drawing/2014/main" id="{90D5EB6A-3270-FA40-8319-F741130BA9A2}"/>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9" name="Oval 975">
              <a:extLst>
                <a:ext uri="{FF2B5EF4-FFF2-40B4-BE49-F238E27FC236}">
                  <a16:creationId xmlns:a16="http://schemas.microsoft.com/office/drawing/2014/main" id="{77280D7B-B4B9-A843-AC20-94979FDF9D6F}"/>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Freeform 976">
              <a:extLst>
                <a:ext uri="{FF2B5EF4-FFF2-40B4-BE49-F238E27FC236}">
                  <a16:creationId xmlns:a16="http://schemas.microsoft.com/office/drawing/2014/main" id="{80A419D8-1581-3A46-8EBA-5776012410C9}"/>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1" name="AutoShape 977">
              <a:extLst>
                <a:ext uri="{FF2B5EF4-FFF2-40B4-BE49-F238E27FC236}">
                  <a16:creationId xmlns:a16="http://schemas.microsoft.com/office/drawing/2014/main" id="{EED639F0-33CC-254D-99A1-DD03522710EF}"/>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AutoShape 978">
              <a:extLst>
                <a:ext uri="{FF2B5EF4-FFF2-40B4-BE49-F238E27FC236}">
                  <a16:creationId xmlns:a16="http://schemas.microsoft.com/office/drawing/2014/main" id="{522FF7C6-4EA8-7D47-B430-79E5E0576246}"/>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Oval 979">
              <a:extLst>
                <a:ext uri="{FF2B5EF4-FFF2-40B4-BE49-F238E27FC236}">
                  <a16:creationId xmlns:a16="http://schemas.microsoft.com/office/drawing/2014/main" id="{242F954B-88E5-B048-98E9-40F0D761A7AF}"/>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4" name="Oval 980">
              <a:extLst>
                <a:ext uri="{FF2B5EF4-FFF2-40B4-BE49-F238E27FC236}">
                  <a16:creationId xmlns:a16="http://schemas.microsoft.com/office/drawing/2014/main" id="{A6EF718B-8D3A-514F-B044-003F6C6340FE}"/>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5" name="Oval 981">
              <a:extLst>
                <a:ext uri="{FF2B5EF4-FFF2-40B4-BE49-F238E27FC236}">
                  <a16:creationId xmlns:a16="http://schemas.microsoft.com/office/drawing/2014/main" id="{813F1E73-B64A-F54B-8A38-E17C7DD8A278}"/>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6" name="Rectangle 982">
              <a:extLst>
                <a:ext uri="{FF2B5EF4-FFF2-40B4-BE49-F238E27FC236}">
                  <a16:creationId xmlns:a16="http://schemas.microsoft.com/office/drawing/2014/main" id="{1857FA82-EB0A-EE41-839B-BECD0ED3932B}"/>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55" name="Group 454">
            <a:extLst>
              <a:ext uri="{FF2B5EF4-FFF2-40B4-BE49-F238E27FC236}">
                <a16:creationId xmlns:a16="http://schemas.microsoft.com/office/drawing/2014/main" id="{591BE906-E595-B649-963F-9A97A62BC9DB}"/>
              </a:ext>
            </a:extLst>
          </p:cNvPr>
          <p:cNvGrpSpPr/>
          <p:nvPr/>
        </p:nvGrpSpPr>
        <p:grpSpPr>
          <a:xfrm>
            <a:off x="5852005" y="4128902"/>
            <a:ext cx="367224" cy="240304"/>
            <a:chOff x="7493876" y="2774731"/>
            <a:chExt cx="1481958" cy="894622"/>
          </a:xfrm>
        </p:grpSpPr>
        <p:sp>
          <p:nvSpPr>
            <p:cNvPr id="456" name="Freeform 455">
              <a:extLst>
                <a:ext uri="{FF2B5EF4-FFF2-40B4-BE49-F238E27FC236}">
                  <a16:creationId xmlns:a16="http://schemas.microsoft.com/office/drawing/2014/main" id="{D1AFE997-42EF-E448-84B8-2664DED57AD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57" name="Oval 456">
              <a:extLst>
                <a:ext uri="{FF2B5EF4-FFF2-40B4-BE49-F238E27FC236}">
                  <a16:creationId xmlns:a16="http://schemas.microsoft.com/office/drawing/2014/main" id="{3B88C418-A94C-D74A-A8F4-7D50E4559AE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8" name="Group 457">
              <a:extLst>
                <a:ext uri="{FF2B5EF4-FFF2-40B4-BE49-F238E27FC236}">
                  <a16:creationId xmlns:a16="http://schemas.microsoft.com/office/drawing/2014/main" id="{91C76761-D3F7-8F49-B804-7516AA435A6E}"/>
                </a:ext>
              </a:extLst>
            </p:cNvPr>
            <p:cNvGrpSpPr/>
            <p:nvPr/>
          </p:nvGrpSpPr>
          <p:grpSpPr>
            <a:xfrm>
              <a:off x="7713663" y="2848339"/>
              <a:ext cx="1042107" cy="425543"/>
              <a:chOff x="7786941" y="2884917"/>
              <a:chExt cx="897649" cy="353919"/>
            </a:xfrm>
          </p:grpSpPr>
          <p:sp>
            <p:nvSpPr>
              <p:cNvPr id="459" name="Freeform 458">
                <a:extLst>
                  <a:ext uri="{FF2B5EF4-FFF2-40B4-BE49-F238E27FC236}">
                    <a16:creationId xmlns:a16="http://schemas.microsoft.com/office/drawing/2014/main" id="{D0D84ED2-8EEB-A14E-9D0D-A8D7EE1C2B8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0" name="Freeform 459">
                <a:extLst>
                  <a:ext uri="{FF2B5EF4-FFF2-40B4-BE49-F238E27FC236}">
                    <a16:creationId xmlns:a16="http://schemas.microsoft.com/office/drawing/2014/main" id="{83F7D618-DF6E-CD4E-ABFD-7248C8AFF79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1" name="Freeform 460">
                <a:extLst>
                  <a:ext uri="{FF2B5EF4-FFF2-40B4-BE49-F238E27FC236}">
                    <a16:creationId xmlns:a16="http://schemas.microsoft.com/office/drawing/2014/main" id="{5BA0C0F4-859C-2948-A8E4-EC63C482D24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2" name="Freeform 461">
                <a:extLst>
                  <a:ext uri="{FF2B5EF4-FFF2-40B4-BE49-F238E27FC236}">
                    <a16:creationId xmlns:a16="http://schemas.microsoft.com/office/drawing/2014/main" id="{1870235E-870D-8C4E-B97F-5CC2B2BDFC9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63" name="Group 462">
            <a:extLst>
              <a:ext uri="{FF2B5EF4-FFF2-40B4-BE49-F238E27FC236}">
                <a16:creationId xmlns:a16="http://schemas.microsoft.com/office/drawing/2014/main" id="{84C8D354-1A5C-954E-A9BC-AE2AE525994E}"/>
              </a:ext>
            </a:extLst>
          </p:cNvPr>
          <p:cNvGrpSpPr/>
          <p:nvPr/>
        </p:nvGrpSpPr>
        <p:grpSpPr>
          <a:xfrm>
            <a:off x="6354771" y="4172041"/>
            <a:ext cx="367224" cy="240304"/>
            <a:chOff x="7493876" y="2774731"/>
            <a:chExt cx="1481958" cy="894622"/>
          </a:xfrm>
        </p:grpSpPr>
        <p:sp>
          <p:nvSpPr>
            <p:cNvPr id="464" name="Freeform 463">
              <a:extLst>
                <a:ext uri="{FF2B5EF4-FFF2-40B4-BE49-F238E27FC236}">
                  <a16:creationId xmlns:a16="http://schemas.microsoft.com/office/drawing/2014/main" id="{A346C2E2-A35A-F443-958E-38A56CF069F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65" name="Oval 464">
              <a:extLst>
                <a:ext uri="{FF2B5EF4-FFF2-40B4-BE49-F238E27FC236}">
                  <a16:creationId xmlns:a16="http://schemas.microsoft.com/office/drawing/2014/main" id="{35A632E8-91D7-9F48-A5E8-DD6E26B4165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66" name="Group 465">
              <a:extLst>
                <a:ext uri="{FF2B5EF4-FFF2-40B4-BE49-F238E27FC236}">
                  <a16:creationId xmlns:a16="http://schemas.microsoft.com/office/drawing/2014/main" id="{013B46E4-7B99-B94B-BFDA-24FAEED73CA9}"/>
                </a:ext>
              </a:extLst>
            </p:cNvPr>
            <p:cNvGrpSpPr/>
            <p:nvPr/>
          </p:nvGrpSpPr>
          <p:grpSpPr>
            <a:xfrm>
              <a:off x="7713663" y="2848339"/>
              <a:ext cx="1042107" cy="425543"/>
              <a:chOff x="7786941" y="2884917"/>
              <a:chExt cx="897649" cy="353919"/>
            </a:xfrm>
          </p:grpSpPr>
          <p:sp>
            <p:nvSpPr>
              <p:cNvPr id="467" name="Freeform 466">
                <a:extLst>
                  <a:ext uri="{FF2B5EF4-FFF2-40B4-BE49-F238E27FC236}">
                    <a16:creationId xmlns:a16="http://schemas.microsoft.com/office/drawing/2014/main" id="{173B8FAB-A8E5-6B4A-A08D-F3609F6771B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8" name="Freeform 467">
                <a:extLst>
                  <a:ext uri="{FF2B5EF4-FFF2-40B4-BE49-F238E27FC236}">
                    <a16:creationId xmlns:a16="http://schemas.microsoft.com/office/drawing/2014/main" id="{97B9814D-5838-D941-8349-97C5392D74B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9" name="Freeform 468">
                <a:extLst>
                  <a:ext uri="{FF2B5EF4-FFF2-40B4-BE49-F238E27FC236}">
                    <a16:creationId xmlns:a16="http://schemas.microsoft.com/office/drawing/2014/main" id="{60AAD9FD-2FFA-9D46-AD4B-D81718FB654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0" name="Freeform 469">
                <a:extLst>
                  <a:ext uri="{FF2B5EF4-FFF2-40B4-BE49-F238E27FC236}">
                    <a16:creationId xmlns:a16="http://schemas.microsoft.com/office/drawing/2014/main" id="{EF273E9D-EC6B-5F40-9E84-0AFD9D1856B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71" name="Group 470">
            <a:extLst>
              <a:ext uri="{FF2B5EF4-FFF2-40B4-BE49-F238E27FC236}">
                <a16:creationId xmlns:a16="http://schemas.microsoft.com/office/drawing/2014/main" id="{A683812E-0AC0-DF46-919D-742D7417E9F1}"/>
              </a:ext>
            </a:extLst>
          </p:cNvPr>
          <p:cNvGrpSpPr/>
          <p:nvPr/>
        </p:nvGrpSpPr>
        <p:grpSpPr>
          <a:xfrm>
            <a:off x="4803287" y="4138272"/>
            <a:ext cx="354986" cy="175668"/>
            <a:chOff x="7493876" y="2774731"/>
            <a:chExt cx="1481958" cy="894622"/>
          </a:xfrm>
        </p:grpSpPr>
        <p:sp>
          <p:nvSpPr>
            <p:cNvPr id="472" name="Freeform 471">
              <a:extLst>
                <a:ext uri="{FF2B5EF4-FFF2-40B4-BE49-F238E27FC236}">
                  <a16:creationId xmlns:a16="http://schemas.microsoft.com/office/drawing/2014/main" id="{78234E6D-A63E-BA4F-AB1C-0085126905F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73" name="Oval 472">
              <a:extLst>
                <a:ext uri="{FF2B5EF4-FFF2-40B4-BE49-F238E27FC236}">
                  <a16:creationId xmlns:a16="http://schemas.microsoft.com/office/drawing/2014/main" id="{749AC48C-EAAA-E742-BD1E-509EBB5A281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74" name="Group 473">
              <a:extLst>
                <a:ext uri="{FF2B5EF4-FFF2-40B4-BE49-F238E27FC236}">
                  <a16:creationId xmlns:a16="http://schemas.microsoft.com/office/drawing/2014/main" id="{BA273955-F11B-084E-8F81-A93F1595AC79}"/>
                </a:ext>
              </a:extLst>
            </p:cNvPr>
            <p:cNvGrpSpPr/>
            <p:nvPr/>
          </p:nvGrpSpPr>
          <p:grpSpPr>
            <a:xfrm>
              <a:off x="7713663" y="2848339"/>
              <a:ext cx="1042107" cy="425543"/>
              <a:chOff x="7786941" y="2884917"/>
              <a:chExt cx="897649" cy="353919"/>
            </a:xfrm>
          </p:grpSpPr>
          <p:sp>
            <p:nvSpPr>
              <p:cNvPr id="475" name="Freeform 474">
                <a:extLst>
                  <a:ext uri="{FF2B5EF4-FFF2-40B4-BE49-F238E27FC236}">
                    <a16:creationId xmlns:a16="http://schemas.microsoft.com/office/drawing/2014/main" id="{242F04B4-366A-F644-842F-AAD4C932014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6" name="Freeform 475">
                <a:extLst>
                  <a:ext uri="{FF2B5EF4-FFF2-40B4-BE49-F238E27FC236}">
                    <a16:creationId xmlns:a16="http://schemas.microsoft.com/office/drawing/2014/main" id="{2D06F4AF-B529-BF4C-8F2B-2D2E3E98C98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7" name="Freeform 476">
                <a:extLst>
                  <a:ext uri="{FF2B5EF4-FFF2-40B4-BE49-F238E27FC236}">
                    <a16:creationId xmlns:a16="http://schemas.microsoft.com/office/drawing/2014/main" id="{BD6BC977-8A89-AE40-9EE6-A2C4F381502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8" name="Freeform 477">
                <a:extLst>
                  <a:ext uri="{FF2B5EF4-FFF2-40B4-BE49-F238E27FC236}">
                    <a16:creationId xmlns:a16="http://schemas.microsoft.com/office/drawing/2014/main" id="{956D2CE5-06D6-0348-AF0E-BFA9ECC42A7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79" name="Group 478">
            <a:extLst>
              <a:ext uri="{FF2B5EF4-FFF2-40B4-BE49-F238E27FC236}">
                <a16:creationId xmlns:a16="http://schemas.microsoft.com/office/drawing/2014/main" id="{B788976E-B4F1-384B-A7A5-32372906D00D}"/>
              </a:ext>
            </a:extLst>
          </p:cNvPr>
          <p:cNvGrpSpPr/>
          <p:nvPr/>
        </p:nvGrpSpPr>
        <p:grpSpPr>
          <a:xfrm>
            <a:off x="6001110" y="4947964"/>
            <a:ext cx="393760" cy="218578"/>
            <a:chOff x="7493876" y="2774731"/>
            <a:chExt cx="1481958" cy="894622"/>
          </a:xfrm>
        </p:grpSpPr>
        <p:sp>
          <p:nvSpPr>
            <p:cNvPr id="480" name="Freeform 479">
              <a:extLst>
                <a:ext uri="{FF2B5EF4-FFF2-40B4-BE49-F238E27FC236}">
                  <a16:creationId xmlns:a16="http://schemas.microsoft.com/office/drawing/2014/main" id="{1AA9D7DD-752B-F742-BA8C-19673D63B7A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81" name="Oval 480">
              <a:extLst>
                <a:ext uri="{FF2B5EF4-FFF2-40B4-BE49-F238E27FC236}">
                  <a16:creationId xmlns:a16="http://schemas.microsoft.com/office/drawing/2014/main" id="{E57116AD-D7A8-9742-8FF8-5F16024E60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82" name="Group 481">
              <a:extLst>
                <a:ext uri="{FF2B5EF4-FFF2-40B4-BE49-F238E27FC236}">
                  <a16:creationId xmlns:a16="http://schemas.microsoft.com/office/drawing/2014/main" id="{9D4F74D2-3ECC-9448-9FB1-370E53F597D1}"/>
                </a:ext>
              </a:extLst>
            </p:cNvPr>
            <p:cNvGrpSpPr/>
            <p:nvPr/>
          </p:nvGrpSpPr>
          <p:grpSpPr>
            <a:xfrm>
              <a:off x="7713663" y="2848339"/>
              <a:ext cx="1042107" cy="425543"/>
              <a:chOff x="7786941" y="2884917"/>
              <a:chExt cx="897649" cy="353919"/>
            </a:xfrm>
          </p:grpSpPr>
          <p:sp>
            <p:nvSpPr>
              <p:cNvPr id="483" name="Freeform 482">
                <a:extLst>
                  <a:ext uri="{FF2B5EF4-FFF2-40B4-BE49-F238E27FC236}">
                    <a16:creationId xmlns:a16="http://schemas.microsoft.com/office/drawing/2014/main" id="{DA4212DD-88D6-7144-996D-1684D0998D1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4" name="Freeform 483">
                <a:extLst>
                  <a:ext uri="{FF2B5EF4-FFF2-40B4-BE49-F238E27FC236}">
                    <a16:creationId xmlns:a16="http://schemas.microsoft.com/office/drawing/2014/main" id="{7D3B1847-2991-9F42-8243-C6C82AEA3F6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5" name="Freeform 484">
                <a:extLst>
                  <a:ext uri="{FF2B5EF4-FFF2-40B4-BE49-F238E27FC236}">
                    <a16:creationId xmlns:a16="http://schemas.microsoft.com/office/drawing/2014/main" id="{1075D91F-CEB2-A34B-8E7B-6DBE88D0C73D}"/>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6" name="Freeform 485">
                <a:extLst>
                  <a:ext uri="{FF2B5EF4-FFF2-40B4-BE49-F238E27FC236}">
                    <a16:creationId xmlns:a16="http://schemas.microsoft.com/office/drawing/2014/main" id="{5C69D097-E5DF-C94F-87A0-A366128EA06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28" name="Group 527">
            <a:extLst>
              <a:ext uri="{FF2B5EF4-FFF2-40B4-BE49-F238E27FC236}">
                <a16:creationId xmlns:a16="http://schemas.microsoft.com/office/drawing/2014/main" id="{D081AC14-E61F-9E44-B9F8-7F976FEE2854}"/>
              </a:ext>
            </a:extLst>
          </p:cNvPr>
          <p:cNvGrpSpPr/>
          <p:nvPr/>
        </p:nvGrpSpPr>
        <p:grpSpPr>
          <a:xfrm>
            <a:off x="6536775" y="5162261"/>
            <a:ext cx="393760" cy="218578"/>
            <a:chOff x="7493876" y="2774731"/>
            <a:chExt cx="1481958" cy="894622"/>
          </a:xfrm>
        </p:grpSpPr>
        <p:sp>
          <p:nvSpPr>
            <p:cNvPr id="529" name="Freeform 528">
              <a:extLst>
                <a:ext uri="{FF2B5EF4-FFF2-40B4-BE49-F238E27FC236}">
                  <a16:creationId xmlns:a16="http://schemas.microsoft.com/office/drawing/2014/main" id="{8CFF86F6-B0FC-A942-8AA0-479DD7032BC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30" name="Oval 529">
              <a:extLst>
                <a:ext uri="{FF2B5EF4-FFF2-40B4-BE49-F238E27FC236}">
                  <a16:creationId xmlns:a16="http://schemas.microsoft.com/office/drawing/2014/main" id="{76EA3A87-473B-0945-A9E0-675B91F33B9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31" name="Group 530">
              <a:extLst>
                <a:ext uri="{FF2B5EF4-FFF2-40B4-BE49-F238E27FC236}">
                  <a16:creationId xmlns:a16="http://schemas.microsoft.com/office/drawing/2014/main" id="{A978F236-5E3C-C24D-80B9-169B5FBD8D1E}"/>
                </a:ext>
              </a:extLst>
            </p:cNvPr>
            <p:cNvGrpSpPr/>
            <p:nvPr/>
          </p:nvGrpSpPr>
          <p:grpSpPr>
            <a:xfrm>
              <a:off x="7713663" y="2848339"/>
              <a:ext cx="1042107" cy="425543"/>
              <a:chOff x="7786941" y="2884917"/>
              <a:chExt cx="897649" cy="353919"/>
            </a:xfrm>
          </p:grpSpPr>
          <p:sp>
            <p:nvSpPr>
              <p:cNvPr id="532" name="Freeform 531">
                <a:extLst>
                  <a:ext uri="{FF2B5EF4-FFF2-40B4-BE49-F238E27FC236}">
                    <a16:creationId xmlns:a16="http://schemas.microsoft.com/office/drawing/2014/main" id="{5AE9D058-8EAC-6240-91FD-FADF0E063E8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3" name="Freeform 532">
                <a:extLst>
                  <a:ext uri="{FF2B5EF4-FFF2-40B4-BE49-F238E27FC236}">
                    <a16:creationId xmlns:a16="http://schemas.microsoft.com/office/drawing/2014/main" id="{64699900-9D57-A84A-826E-F26640FBBDD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4" name="Freeform 533">
                <a:extLst>
                  <a:ext uri="{FF2B5EF4-FFF2-40B4-BE49-F238E27FC236}">
                    <a16:creationId xmlns:a16="http://schemas.microsoft.com/office/drawing/2014/main" id="{CE596508-3EA9-044A-9250-9CF5986DB68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5" name="Freeform 534">
                <a:extLst>
                  <a:ext uri="{FF2B5EF4-FFF2-40B4-BE49-F238E27FC236}">
                    <a16:creationId xmlns:a16="http://schemas.microsoft.com/office/drawing/2014/main" id="{3386E1BB-0341-A641-BA42-64120BFBC23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78" name="Group 577">
            <a:extLst>
              <a:ext uri="{FF2B5EF4-FFF2-40B4-BE49-F238E27FC236}">
                <a16:creationId xmlns:a16="http://schemas.microsoft.com/office/drawing/2014/main" id="{57AEC85C-1991-7940-9A8F-0D0CDF4B6544}"/>
              </a:ext>
            </a:extLst>
          </p:cNvPr>
          <p:cNvGrpSpPr/>
          <p:nvPr/>
        </p:nvGrpSpPr>
        <p:grpSpPr>
          <a:xfrm>
            <a:off x="5534723" y="1952089"/>
            <a:ext cx="271847" cy="453062"/>
            <a:chOff x="5534723" y="1952089"/>
            <a:chExt cx="271847" cy="453062"/>
          </a:xfrm>
        </p:grpSpPr>
        <p:pic>
          <p:nvPicPr>
            <p:cNvPr id="559" name="Picture 799" descr="cell_tower_radiation copy">
              <a:extLst>
                <a:ext uri="{FF2B5EF4-FFF2-40B4-BE49-F238E27FC236}">
                  <a16:creationId xmlns:a16="http://schemas.microsoft.com/office/drawing/2014/main" id="{3F17F723-A2BC-DC40-9A0B-16CD30012263}"/>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5534723" y="1952089"/>
              <a:ext cx="271847" cy="197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0" name="Oval 800">
              <a:extLst>
                <a:ext uri="{FF2B5EF4-FFF2-40B4-BE49-F238E27FC236}">
                  <a16:creationId xmlns:a16="http://schemas.microsoft.com/office/drawing/2014/main" id="{D6F0F4E1-A81F-DC4E-B7E6-97557A44368B}"/>
                </a:ext>
              </a:extLst>
            </p:cNvPr>
            <p:cNvSpPr>
              <a:spLocks noChangeArrowheads="1"/>
            </p:cNvSpPr>
            <p:nvPr/>
          </p:nvSpPr>
          <p:spPr bwMode="auto">
            <a:xfrm>
              <a:off x="5640100" y="2023483"/>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61" name="Group 783">
              <a:extLst>
                <a:ext uri="{FF2B5EF4-FFF2-40B4-BE49-F238E27FC236}">
                  <a16:creationId xmlns:a16="http://schemas.microsoft.com/office/drawing/2014/main" id="{9B66B698-3415-CF42-8A8F-02FDBA293662}"/>
                </a:ext>
              </a:extLst>
            </p:cNvPr>
            <p:cNvGrpSpPr>
              <a:grpSpLocks/>
            </p:cNvGrpSpPr>
            <p:nvPr/>
          </p:nvGrpSpPr>
          <p:grpSpPr bwMode="auto">
            <a:xfrm>
              <a:off x="5562338" y="2043663"/>
              <a:ext cx="212313" cy="361488"/>
              <a:chOff x="3130" y="3288"/>
              <a:chExt cx="410" cy="742"/>
            </a:xfrm>
          </p:grpSpPr>
          <p:sp>
            <p:nvSpPr>
              <p:cNvPr id="562" name="Line 270">
                <a:extLst>
                  <a:ext uri="{FF2B5EF4-FFF2-40B4-BE49-F238E27FC236}">
                    <a16:creationId xmlns:a16="http://schemas.microsoft.com/office/drawing/2014/main" id="{700D5CC3-7206-9E40-A909-F0D2077AEC1A}"/>
                  </a:ext>
                </a:extLst>
              </p:cNvPr>
              <p:cNvSpPr>
                <a:spLocks noChangeShapeType="1"/>
              </p:cNvSpPr>
              <p:nvPr/>
            </p:nvSpPr>
            <p:spPr bwMode="auto">
              <a:xfrm flipH="1">
                <a:off x="3130" y="3288"/>
                <a:ext cx="205" cy="67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3" name="Line 271">
                <a:extLst>
                  <a:ext uri="{FF2B5EF4-FFF2-40B4-BE49-F238E27FC236}">
                    <a16:creationId xmlns:a16="http://schemas.microsoft.com/office/drawing/2014/main" id="{59C5EEBB-46AE-254B-BFFB-E8ACDC122D0B}"/>
                  </a:ext>
                </a:extLst>
              </p:cNvPr>
              <p:cNvSpPr>
                <a:spLocks noChangeShapeType="1"/>
              </p:cNvSpPr>
              <p:nvPr/>
            </p:nvSpPr>
            <p:spPr bwMode="auto">
              <a:xfrm>
                <a:off x="3335" y="3288"/>
                <a:ext cx="205" cy="669"/>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4" name="Line 272">
                <a:extLst>
                  <a:ext uri="{FF2B5EF4-FFF2-40B4-BE49-F238E27FC236}">
                    <a16:creationId xmlns:a16="http://schemas.microsoft.com/office/drawing/2014/main" id="{1BEA6BE2-D756-9F49-84EC-1CFC3F7EE377}"/>
                  </a:ext>
                </a:extLst>
              </p:cNvPr>
              <p:cNvSpPr>
                <a:spLocks noChangeShapeType="1"/>
              </p:cNvSpPr>
              <p:nvPr/>
            </p:nvSpPr>
            <p:spPr bwMode="auto">
              <a:xfrm>
                <a:off x="3130" y="3957"/>
                <a:ext cx="205" cy="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5" name="Line 273">
                <a:extLst>
                  <a:ext uri="{FF2B5EF4-FFF2-40B4-BE49-F238E27FC236}">
                    <a16:creationId xmlns:a16="http://schemas.microsoft.com/office/drawing/2014/main" id="{2BB20B75-D078-B349-8ED7-7EF5DDEF7D26}"/>
                  </a:ext>
                </a:extLst>
              </p:cNvPr>
              <p:cNvSpPr>
                <a:spLocks noChangeShapeType="1"/>
              </p:cNvSpPr>
              <p:nvPr/>
            </p:nvSpPr>
            <p:spPr bwMode="auto">
              <a:xfrm flipH="1">
                <a:off x="3335" y="3957"/>
                <a:ext cx="205" cy="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6" name="Line 274">
                <a:extLst>
                  <a:ext uri="{FF2B5EF4-FFF2-40B4-BE49-F238E27FC236}">
                    <a16:creationId xmlns:a16="http://schemas.microsoft.com/office/drawing/2014/main" id="{19E9C506-6CA3-3D47-AB74-FE28012B6813}"/>
                  </a:ext>
                </a:extLst>
              </p:cNvPr>
              <p:cNvSpPr>
                <a:spLocks noChangeShapeType="1"/>
              </p:cNvSpPr>
              <p:nvPr/>
            </p:nvSpPr>
            <p:spPr bwMode="auto">
              <a:xfrm>
                <a:off x="3335" y="3303"/>
                <a:ext cx="0" cy="72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7" name="Line 275">
                <a:extLst>
                  <a:ext uri="{FF2B5EF4-FFF2-40B4-BE49-F238E27FC236}">
                    <a16:creationId xmlns:a16="http://schemas.microsoft.com/office/drawing/2014/main" id="{3BBD9872-E013-FA41-8F0D-2D4472744BC1}"/>
                  </a:ext>
                </a:extLst>
              </p:cNvPr>
              <p:cNvSpPr>
                <a:spLocks noChangeShapeType="1"/>
              </p:cNvSpPr>
              <p:nvPr/>
            </p:nvSpPr>
            <p:spPr bwMode="auto">
              <a:xfrm flipV="1">
                <a:off x="3130" y="3888"/>
                <a:ext cx="205" cy="7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8" name="Line 276">
                <a:extLst>
                  <a:ext uri="{FF2B5EF4-FFF2-40B4-BE49-F238E27FC236}">
                    <a16:creationId xmlns:a16="http://schemas.microsoft.com/office/drawing/2014/main" id="{88CBA91B-9E00-C345-A11D-1E2387A0964F}"/>
                  </a:ext>
                </a:extLst>
              </p:cNvPr>
              <p:cNvSpPr>
                <a:spLocks noChangeShapeType="1"/>
              </p:cNvSpPr>
              <p:nvPr/>
            </p:nvSpPr>
            <p:spPr bwMode="auto">
              <a:xfrm flipH="1" flipV="1">
                <a:off x="3335" y="3888"/>
                <a:ext cx="205" cy="69"/>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9" name="Line 277">
                <a:extLst>
                  <a:ext uri="{FF2B5EF4-FFF2-40B4-BE49-F238E27FC236}">
                    <a16:creationId xmlns:a16="http://schemas.microsoft.com/office/drawing/2014/main" id="{F90F97E0-7168-3641-9DDD-F7A2DFBDFD6E}"/>
                  </a:ext>
                </a:extLst>
              </p:cNvPr>
              <p:cNvSpPr>
                <a:spLocks noChangeShapeType="1"/>
              </p:cNvSpPr>
              <p:nvPr/>
            </p:nvSpPr>
            <p:spPr bwMode="auto">
              <a:xfrm>
                <a:off x="3217" y="3668"/>
                <a:ext cx="118" cy="5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0" name="Line 278">
                <a:extLst>
                  <a:ext uri="{FF2B5EF4-FFF2-40B4-BE49-F238E27FC236}">
                    <a16:creationId xmlns:a16="http://schemas.microsoft.com/office/drawing/2014/main" id="{C1D7EEAB-C106-2D43-BBA4-9AD86682CADA}"/>
                  </a:ext>
                </a:extLst>
              </p:cNvPr>
              <p:cNvSpPr>
                <a:spLocks noChangeShapeType="1"/>
              </p:cNvSpPr>
              <p:nvPr/>
            </p:nvSpPr>
            <p:spPr bwMode="auto">
              <a:xfrm flipV="1">
                <a:off x="3335" y="3668"/>
                <a:ext cx="124" cy="5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1" name="Line 279">
                <a:extLst>
                  <a:ext uri="{FF2B5EF4-FFF2-40B4-BE49-F238E27FC236}">
                    <a16:creationId xmlns:a16="http://schemas.microsoft.com/office/drawing/2014/main" id="{03E18F7D-E69E-5448-9B09-7AB42BD5AD7B}"/>
                  </a:ext>
                </a:extLst>
              </p:cNvPr>
              <p:cNvSpPr>
                <a:spLocks noChangeShapeType="1"/>
              </p:cNvSpPr>
              <p:nvPr/>
            </p:nvSpPr>
            <p:spPr bwMode="auto">
              <a:xfrm>
                <a:off x="3178" y="3766"/>
                <a:ext cx="152" cy="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2" name="Line 280">
                <a:extLst>
                  <a:ext uri="{FF2B5EF4-FFF2-40B4-BE49-F238E27FC236}">
                    <a16:creationId xmlns:a16="http://schemas.microsoft.com/office/drawing/2014/main" id="{707D5AB0-6A34-7D47-9B19-3397A45D654A}"/>
                  </a:ext>
                </a:extLst>
              </p:cNvPr>
              <p:cNvSpPr>
                <a:spLocks noChangeShapeType="1"/>
              </p:cNvSpPr>
              <p:nvPr/>
            </p:nvSpPr>
            <p:spPr bwMode="auto">
              <a:xfrm flipV="1">
                <a:off x="3335" y="3781"/>
                <a:ext cx="153" cy="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3" name="Line 281">
                <a:extLst>
                  <a:ext uri="{FF2B5EF4-FFF2-40B4-BE49-F238E27FC236}">
                    <a16:creationId xmlns:a16="http://schemas.microsoft.com/office/drawing/2014/main" id="{2581D4F7-8F7E-DA44-AFE0-233B0F60F122}"/>
                  </a:ext>
                </a:extLst>
              </p:cNvPr>
              <p:cNvSpPr>
                <a:spLocks noChangeShapeType="1"/>
              </p:cNvSpPr>
              <p:nvPr/>
            </p:nvSpPr>
            <p:spPr bwMode="auto">
              <a:xfrm flipV="1">
                <a:off x="3335" y="3567"/>
                <a:ext cx="78" cy="2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4" name="Line 282">
                <a:extLst>
                  <a:ext uri="{FF2B5EF4-FFF2-40B4-BE49-F238E27FC236}">
                    <a16:creationId xmlns:a16="http://schemas.microsoft.com/office/drawing/2014/main" id="{4ADDAED8-7572-5047-B7DF-F1DE9A6D975F}"/>
                  </a:ext>
                </a:extLst>
              </p:cNvPr>
              <p:cNvSpPr>
                <a:spLocks noChangeShapeType="1"/>
              </p:cNvSpPr>
              <p:nvPr/>
            </p:nvSpPr>
            <p:spPr bwMode="auto">
              <a:xfrm flipV="1">
                <a:off x="3335" y="3428"/>
                <a:ext cx="49" cy="2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5" name="Line 283">
                <a:extLst>
                  <a:ext uri="{FF2B5EF4-FFF2-40B4-BE49-F238E27FC236}">
                    <a16:creationId xmlns:a16="http://schemas.microsoft.com/office/drawing/2014/main" id="{35DFAF00-264C-1547-9649-2EC6EE4AE1A9}"/>
                  </a:ext>
                </a:extLst>
              </p:cNvPr>
              <p:cNvSpPr>
                <a:spLocks noChangeShapeType="1"/>
              </p:cNvSpPr>
              <p:nvPr/>
            </p:nvSpPr>
            <p:spPr bwMode="auto">
              <a:xfrm>
                <a:off x="3247" y="3558"/>
                <a:ext cx="95" cy="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6" name="Line 284">
                <a:extLst>
                  <a:ext uri="{FF2B5EF4-FFF2-40B4-BE49-F238E27FC236}">
                    <a16:creationId xmlns:a16="http://schemas.microsoft.com/office/drawing/2014/main" id="{5348AD96-74AD-704F-A303-E65C2057BEFD}"/>
                  </a:ext>
                </a:extLst>
              </p:cNvPr>
              <p:cNvSpPr>
                <a:spLocks noChangeShapeType="1"/>
              </p:cNvSpPr>
              <p:nvPr/>
            </p:nvSpPr>
            <p:spPr bwMode="auto">
              <a:xfrm>
                <a:off x="3289" y="3422"/>
                <a:ext cx="55" cy="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577" name="Line 426">
            <a:extLst>
              <a:ext uri="{FF2B5EF4-FFF2-40B4-BE49-F238E27FC236}">
                <a16:creationId xmlns:a16="http://schemas.microsoft.com/office/drawing/2014/main" id="{BF64B646-34AE-3F47-95B6-A1BDCCB1890F}"/>
              </a:ext>
            </a:extLst>
          </p:cNvPr>
          <p:cNvSpPr>
            <a:spLocks noChangeShapeType="1"/>
          </p:cNvSpPr>
          <p:nvPr/>
        </p:nvSpPr>
        <p:spPr bwMode="auto">
          <a:xfrm flipH="1">
            <a:off x="5420211" y="2869913"/>
            <a:ext cx="97012" cy="10686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79" name="Group 578">
            <a:extLst>
              <a:ext uri="{FF2B5EF4-FFF2-40B4-BE49-F238E27FC236}">
                <a16:creationId xmlns:a16="http://schemas.microsoft.com/office/drawing/2014/main" id="{D8897C93-CE5C-284B-AD0D-3ACB740CAB05}"/>
              </a:ext>
            </a:extLst>
          </p:cNvPr>
          <p:cNvGrpSpPr/>
          <p:nvPr/>
        </p:nvGrpSpPr>
        <p:grpSpPr>
          <a:xfrm>
            <a:off x="4625461" y="1922978"/>
            <a:ext cx="271847" cy="453062"/>
            <a:chOff x="5534723" y="1952089"/>
            <a:chExt cx="271847" cy="453062"/>
          </a:xfrm>
        </p:grpSpPr>
        <p:pic>
          <p:nvPicPr>
            <p:cNvPr id="580" name="Picture 799" descr="cell_tower_radiation copy">
              <a:extLst>
                <a:ext uri="{FF2B5EF4-FFF2-40B4-BE49-F238E27FC236}">
                  <a16:creationId xmlns:a16="http://schemas.microsoft.com/office/drawing/2014/main" id="{B429B08B-6BE1-084C-8BB8-F2510FA3DB64}"/>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5534723" y="1952089"/>
              <a:ext cx="271847" cy="197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1" name="Oval 800">
              <a:extLst>
                <a:ext uri="{FF2B5EF4-FFF2-40B4-BE49-F238E27FC236}">
                  <a16:creationId xmlns:a16="http://schemas.microsoft.com/office/drawing/2014/main" id="{3A4B4EED-361B-9F4F-8219-5A695C2E30F7}"/>
                </a:ext>
              </a:extLst>
            </p:cNvPr>
            <p:cNvSpPr>
              <a:spLocks noChangeArrowheads="1"/>
            </p:cNvSpPr>
            <p:nvPr/>
          </p:nvSpPr>
          <p:spPr bwMode="auto">
            <a:xfrm>
              <a:off x="5640100" y="2023483"/>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82" name="Group 783">
              <a:extLst>
                <a:ext uri="{FF2B5EF4-FFF2-40B4-BE49-F238E27FC236}">
                  <a16:creationId xmlns:a16="http://schemas.microsoft.com/office/drawing/2014/main" id="{B14C8683-1EBE-F245-91BB-BB7486D56317}"/>
                </a:ext>
              </a:extLst>
            </p:cNvPr>
            <p:cNvGrpSpPr>
              <a:grpSpLocks/>
            </p:cNvGrpSpPr>
            <p:nvPr/>
          </p:nvGrpSpPr>
          <p:grpSpPr bwMode="auto">
            <a:xfrm>
              <a:off x="5562338" y="2043663"/>
              <a:ext cx="212313" cy="361488"/>
              <a:chOff x="3130" y="3288"/>
              <a:chExt cx="410" cy="742"/>
            </a:xfrm>
          </p:grpSpPr>
          <p:sp>
            <p:nvSpPr>
              <p:cNvPr id="583" name="Line 270">
                <a:extLst>
                  <a:ext uri="{FF2B5EF4-FFF2-40B4-BE49-F238E27FC236}">
                    <a16:creationId xmlns:a16="http://schemas.microsoft.com/office/drawing/2014/main" id="{F02111A6-8EEE-F248-8D43-E3BE1E3BE38E}"/>
                  </a:ext>
                </a:extLst>
              </p:cNvPr>
              <p:cNvSpPr>
                <a:spLocks noChangeShapeType="1"/>
              </p:cNvSpPr>
              <p:nvPr/>
            </p:nvSpPr>
            <p:spPr bwMode="auto">
              <a:xfrm flipH="1">
                <a:off x="3130" y="3288"/>
                <a:ext cx="205" cy="67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4" name="Line 271">
                <a:extLst>
                  <a:ext uri="{FF2B5EF4-FFF2-40B4-BE49-F238E27FC236}">
                    <a16:creationId xmlns:a16="http://schemas.microsoft.com/office/drawing/2014/main" id="{860B8549-8D7B-DC42-B6EF-AE5F6258CC08}"/>
                  </a:ext>
                </a:extLst>
              </p:cNvPr>
              <p:cNvSpPr>
                <a:spLocks noChangeShapeType="1"/>
              </p:cNvSpPr>
              <p:nvPr/>
            </p:nvSpPr>
            <p:spPr bwMode="auto">
              <a:xfrm>
                <a:off x="3335" y="3288"/>
                <a:ext cx="205" cy="669"/>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5" name="Line 272">
                <a:extLst>
                  <a:ext uri="{FF2B5EF4-FFF2-40B4-BE49-F238E27FC236}">
                    <a16:creationId xmlns:a16="http://schemas.microsoft.com/office/drawing/2014/main" id="{9165C128-65A9-EC42-A764-ADCA487C90BA}"/>
                  </a:ext>
                </a:extLst>
              </p:cNvPr>
              <p:cNvSpPr>
                <a:spLocks noChangeShapeType="1"/>
              </p:cNvSpPr>
              <p:nvPr/>
            </p:nvSpPr>
            <p:spPr bwMode="auto">
              <a:xfrm>
                <a:off x="3130" y="3957"/>
                <a:ext cx="205" cy="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6" name="Line 273">
                <a:extLst>
                  <a:ext uri="{FF2B5EF4-FFF2-40B4-BE49-F238E27FC236}">
                    <a16:creationId xmlns:a16="http://schemas.microsoft.com/office/drawing/2014/main" id="{E7A8EB1B-1B3D-3842-88C8-5D2120367A1F}"/>
                  </a:ext>
                </a:extLst>
              </p:cNvPr>
              <p:cNvSpPr>
                <a:spLocks noChangeShapeType="1"/>
              </p:cNvSpPr>
              <p:nvPr/>
            </p:nvSpPr>
            <p:spPr bwMode="auto">
              <a:xfrm flipH="1">
                <a:off x="3335" y="3957"/>
                <a:ext cx="205" cy="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7" name="Line 274">
                <a:extLst>
                  <a:ext uri="{FF2B5EF4-FFF2-40B4-BE49-F238E27FC236}">
                    <a16:creationId xmlns:a16="http://schemas.microsoft.com/office/drawing/2014/main" id="{C836AA36-EA8E-B549-856B-C2AE39DF199F}"/>
                  </a:ext>
                </a:extLst>
              </p:cNvPr>
              <p:cNvSpPr>
                <a:spLocks noChangeShapeType="1"/>
              </p:cNvSpPr>
              <p:nvPr/>
            </p:nvSpPr>
            <p:spPr bwMode="auto">
              <a:xfrm>
                <a:off x="3335" y="3303"/>
                <a:ext cx="0" cy="72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8" name="Line 275">
                <a:extLst>
                  <a:ext uri="{FF2B5EF4-FFF2-40B4-BE49-F238E27FC236}">
                    <a16:creationId xmlns:a16="http://schemas.microsoft.com/office/drawing/2014/main" id="{ABD9C44A-66B4-F149-A068-157972539D42}"/>
                  </a:ext>
                </a:extLst>
              </p:cNvPr>
              <p:cNvSpPr>
                <a:spLocks noChangeShapeType="1"/>
              </p:cNvSpPr>
              <p:nvPr/>
            </p:nvSpPr>
            <p:spPr bwMode="auto">
              <a:xfrm flipV="1">
                <a:off x="3130" y="3888"/>
                <a:ext cx="205" cy="7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9" name="Line 276">
                <a:extLst>
                  <a:ext uri="{FF2B5EF4-FFF2-40B4-BE49-F238E27FC236}">
                    <a16:creationId xmlns:a16="http://schemas.microsoft.com/office/drawing/2014/main" id="{D220BEAE-062E-9748-ABBA-BDF63E3467E3}"/>
                  </a:ext>
                </a:extLst>
              </p:cNvPr>
              <p:cNvSpPr>
                <a:spLocks noChangeShapeType="1"/>
              </p:cNvSpPr>
              <p:nvPr/>
            </p:nvSpPr>
            <p:spPr bwMode="auto">
              <a:xfrm flipH="1" flipV="1">
                <a:off x="3335" y="3888"/>
                <a:ext cx="205" cy="69"/>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0" name="Line 277">
                <a:extLst>
                  <a:ext uri="{FF2B5EF4-FFF2-40B4-BE49-F238E27FC236}">
                    <a16:creationId xmlns:a16="http://schemas.microsoft.com/office/drawing/2014/main" id="{EB91538D-649D-964C-B1B7-D995C42AB688}"/>
                  </a:ext>
                </a:extLst>
              </p:cNvPr>
              <p:cNvSpPr>
                <a:spLocks noChangeShapeType="1"/>
              </p:cNvSpPr>
              <p:nvPr/>
            </p:nvSpPr>
            <p:spPr bwMode="auto">
              <a:xfrm>
                <a:off x="3217" y="3668"/>
                <a:ext cx="118" cy="5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1" name="Line 278">
                <a:extLst>
                  <a:ext uri="{FF2B5EF4-FFF2-40B4-BE49-F238E27FC236}">
                    <a16:creationId xmlns:a16="http://schemas.microsoft.com/office/drawing/2014/main" id="{14AA3A6E-E75F-E946-BEA3-89865F559B0F}"/>
                  </a:ext>
                </a:extLst>
              </p:cNvPr>
              <p:cNvSpPr>
                <a:spLocks noChangeShapeType="1"/>
              </p:cNvSpPr>
              <p:nvPr/>
            </p:nvSpPr>
            <p:spPr bwMode="auto">
              <a:xfrm flipV="1">
                <a:off x="3335" y="3668"/>
                <a:ext cx="124" cy="5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2" name="Line 279">
                <a:extLst>
                  <a:ext uri="{FF2B5EF4-FFF2-40B4-BE49-F238E27FC236}">
                    <a16:creationId xmlns:a16="http://schemas.microsoft.com/office/drawing/2014/main" id="{BC215C3E-E152-8446-8DEA-03B038D3D485}"/>
                  </a:ext>
                </a:extLst>
              </p:cNvPr>
              <p:cNvSpPr>
                <a:spLocks noChangeShapeType="1"/>
              </p:cNvSpPr>
              <p:nvPr/>
            </p:nvSpPr>
            <p:spPr bwMode="auto">
              <a:xfrm>
                <a:off x="3178" y="3766"/>
                <a:ext cx="152" cy="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3" name="Line 280">
                <a:extLst>
                  <a:ext uri="{FF2B5EF4-FFF2-40B4-BE49-F238E27FC236}">
                    <a16:creationId xmlns:a16="http://schemas.microsoft.com/office/drawing/2014/main" id="{A63E528B-F406-8F48-ADA0-EDFA9A3EF5E6}"/>
                  </a:ext>
                </a:extLst>
              </p:cNvPr>
              <p:cNvSpPr>
                <a:spLocks noChangeShapeType="1"/>
              </p:cNvSpPr>
              <p:nvPr/>
            </p:nvSpPr>
            <p:spPr bwMode="auto">
              <a:xfrm flipV="1">
                <a:off x="3335" y="3781"/>
                <a:ext cx="153" cy="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4" name="Line 281">
                <a:extLst>
                  <a:ext uri="{FF2B5EF4-FFF2-40B4-BE49-F238E27FC236}">
                    <a16:creationId xmlns:a16="http://schemas.microsoft.com/office/drawing/2014/main" id="{F846F86E-1F57-DF4A-96C1-8D26811048CE}"/>
                  </a:ext>
                </a:extLst>
              </p:cNvPr>
              <p:cNvSpPr>
                <a:spLocks noChangeShapeType="1"/>
              </p:cNvSpPr>
              <p:nvPr/>
            </p:nvSpPr>
            <p:spPr bwMode="auto">
              <a:xfrm flipV="1">
                <a:off x="3335" y="3567"/>
                <a:ext cx="78" cy="2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5" name="Line 282">
                <a:extLst>
                  <a:ext uri="{FF2B5EF4-FFF2-40B4-BE49-F238E27FC236}">
                    <a16:creationId xmlns:a16="http://schemas.microsoft.com/office/drawing/2014/main" id="{62EAE549-366C-394C-A0E1-8C6119B9A337}"/>
                  </a:ext>
                </a:extLst>
              </p:cNvPr>
              <p:cNvSpPr>
                <a:spLocks noChangeShapeType="1"/>
              </p:cNvSpPr>
              <p:nvPr/>
            </p:nvSpPr>
            <p:spPr bwMode="auto">
              <a:xfrm flipV="1">
                <a:off x="3335" y="3428"/>
                <a:ext cx="49" cy="2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6" name="Line 283">
                <a:extLst>
                  <a:ext uri="{FF2B5EF4-FFF2-40B4-BE49-F238E27FC236}">
                    <a16:creationId xmlns:a16="http://schemas.microsoft.com/office/drawing/2014/main" id="{4CC3E306-DCF1-8E4E-BB68-23D8B253D8FE}"/>
                  </a:ext>
                </a:extLst>
              </p:cNvPr>
              <p:cNvSpPr>
                <a:spLocks noChangeShapeType="1"/>
              </p:cNvSpPr>
              <p:nvPr/>
            </p:nvSpPr>
            <p:spPr bwMode="auto">
              <a:xfrm>
                <a:off x="3247" y="3558"/>
                <a:ext cx="95" cy="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7" name="Line 284">
                <a:extLst>
                  <a:ext uri="{FF2B5EF4-FFF2-40B4-BE49-F238E27FC236}">
                    <a16:creationId xmlns:a16="http://schemas.microsoft.com/office/drawing/2014/main" id="{9EC17BCD-64FE-9F4D-B2E2-9905118F819C}"/>
                  </a:ext>
                </a:extLst>
              </p:cNvPr>
              <p:cNvSpPr>
                <a:spLocks noChangeShapeType="1"/>
              </p:cNvSpPr>
              <p:nvPr/>
            </p:nvSpPr>
            <p:spPr bwMode="auto">
              <a:xfrm>
                <a:off x="3289" y="3422"/>
                <a:ext cx="55" cy="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598" name="Group 597">
            <a:extLst>
              <a:ext uri="{FF2B5EF4-FFF2-40B4-BE49-F238E27FC236}">
                <a16:creationId xmlns:a16="http://schemas.microsoft.com/office/drawing/2014/main" id="{1CDA849E-05CE-8A41-847E-A073B39ABBEF}"/>
              </a:ext>
            </a:extLst>
          </p:cNvPr>
          <p:cNvGrpSpPr/>
          <p:nvPr/>
        </p:nvGrpSpPr>
        <p:grpSpPr>
          <a:xfrm>
            <a:off x="4185385" y="2421275"/>
            <a:ext cx="271847" cy="453062"/>
            <a:chOff x="5534723" y="1952089"/>
            <a:chExt cx="271847" cy="453062"/>
          </a:xfrm>
        </p:grpSpPr>
        <p:pic>
          <p:nvPicPr>
            <p:cNvPr id="599" name="Picture 799" descr="cell_tower_radiation copy">
              <a:extLst>
                <a:ext uri="{FF2B5EF4-FFF2-40B4-BE49-F238E27FC236}">
                  <a16:creationId xmlns:a16="http://schemas.microsoft.com/office/drawing/2014/main" id="{3C2377C2-F19B-EF40-9DED-1397A79D2F42}"/>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5534723" y="1952089"/>
              <a:ext cx="271847" cy="197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0" name="Oval 800">
              <a:extLst>
                <a:ext uri="{FF2B5EF4-FFF2-40B4-BE49-F238E27FC236}">
                  <a16:creationId xmlns:a16="http://schemas.microsoft.com/office/drawing/2014/main" id="{EA7FD105-F343-9F4D-AAF9-249AB9DA926E}"/>
                </a:ext>
              </a:extLst>
            </p:cNvPr>
            <p:cNvSpPr>
              <a:spLocks noChangeArrowheads="1"/>
            </p:cNvSpPr>
            <p:nvPr/>
          </p:nvSpPr>
          <p:spPr bwMode="auto">
            <a:xfrm>
              <a:off x="5640100" y="2023483"/>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01" name="Group 783">
              <a:extLst>
                <a:ext uri="{FF2B5EF4-FFF2-40B4-BE49-F238E27FC236}">
                  <a16:creationId xmlns:a16="http://schemas.microsoft.com/office/drawing/2014/main" id="{A7DDB3DE-0605-2A4E-9E03-04DCBC1FA4AC}"/>
                </a:ext>
              </a:extLst>
            </p:cNvPr>
            <p:cNvGrpSpPr>
              <a:grpSpLocks/>
            </p:cNvGrpSpPr>
            <p:nvPr/>
          </p:nvGrpSpPr>
          <p:grpSpPr bwMode="auto">
            <a:xfrm>
              <a:off x="5562338" y="2043663"/>
              <a:ext cx="212313" cy="361488"/>
              <a:chOff x="3130" y="3288"/>
              <a:chExt cx="410" cy="742"/>
            </a:xfrm>
          </p:grpSpPr>
          <p:sp>
            <p:nvSpPr>
              <p:cNvPr id="602" name="Line 270">
                <a:extLst>
                  <a:ext uri="{FF2B5EF4-FFF2-40B4-BE49-F238E27FC236}">
                    <a16:creationId xmlns:a16="http://schemas.microsoft.com/office/drawing/2014/main" id="{AD57097B-F9E4-F645-B7AB-0E354CD80BFC}"/>
                  </a:ext>
                </a:extLst>
              </p:cNvPr>
              <p:cNvSpPr>
                <a:spLocks noChangeShapeType="1"/>
              </p:cNvSpPr>
              <p:nvPr/>
            </p:nvSpPr>
            <p:spPr bwMode="auto">
              <a:xfrm flipH="1">
                <a:off x="3130" y="3288"/>
                <a:ext cx="205" cy="67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3" name="Line 271">
                <a:extLst>
                  <a:ext uri="{FF2B5EF4-FFF2-40B4-BE49-F238E27FC236}">
                    <a16:creationId xmlns:a16="http://schemas.microsoft.com/office/drawing/2014/main" id="{B0C5FEB9-03AA-BC41-8703-4672849D646A}"/>
                  </a:ext>
                </a:extLst>
              </p:cNvPr>
              <p:cNvSpPr>
                <a:spLocks noChangeShapeType="1"/>
              </p:cNvSpPr>
              <p:nvPr/>
            </p:nvSpPr>
            <p:spPr bwMode="auto">
              <a:xfrm>
                <a:off x="3335" y="3288"/>
                <a:ext cx="205" cy="669"/>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4" name="Line 272">
                <a:extLst>
                  <a:ext uri="{FF2B5EF4-FFF2-40B4-BE49-F238E27FC236}">
                    <a16:creationId xmlns:a16="http://schemas.microsoft.com/office/drawing/2014/main" id="{045274F1-7AD3-3448-9D35-A58807504497}"/>
                  </a:ext>
                </a:extLst>
              </p:cNvPr>
              <p:cNvSpPr>
                <a:spLocks noChangeShapeType="1"/>
              </p:cNvSpPr>
              <p:nvPr/>
            </p:nvSpPr>
            <p:spPr bwMode="auto">
              <a:xfrm>
                <a:off x="3130" y="3957"/>
                <a:ext cx="205" cy="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5" name="Line 273">
                <a:extLst>
                  <a:ext uri="{FF2B5EF4-FFF2-40B4-BE49-F238E27FC236}">
                    <a16:creationId xmlns:a16="http://schemas.microsoft.com/office/drawing/2014/main" id="{1DEB3691-B77F-894B-987F-717BC13EAE79}"/>
                  </a:ext>
                </a:extLst>
              </p:cNvPr>
              <p:cNvSpPr>
                <a:spLocks noChangeShapeType="1"/>
              </p:cNvSpPr>
              <p:nvPr/>
            </p:nvSpPr>
            <p:spPr bwMode="auto">
              <a:xfrm flipH="1">
                <a:off x="3335" y="3957"/>
                <a:ext cx="205" cy="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6" name="Line 274">
                <a:extLst>
                  <a:ext uri="{FF2B5EF4-FFF2-40B4-BE49-F238E27FC236}">
                    <a16:creationId xmlns:a16="http://schemas.microsoft.com/office/drawing/2014/main" id="{4BCE4459-4E5C-F847-AE26-96CD2F661731}"/>
                  </a:ext>
                </a:extLst>
              </p:cNvPr>
              <p:cNvSpPr>
                <a:spLocks noChangeShapeType="1"/>
              </p:cNvSpPr>
              <p:nvPr/>
            </p:nvSpPr>
            <p:spPr bwMode="auto">
              <a:xfrm>
                <a:off x="3335" y="3303"/>
                <a:ext cx="0" cy="72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7" name="Line 275">
                <a:extLst>
                  <a:ext uri="{FF2B5EF4-FFF2-40B4-BE49-F238E27FC236}">
                    <a16:creationId xmlns:a16="http://schemas.microsoft.com/office/drawing/2014/main" id="{ADCA2490-88DA-D14F-8DE5-C7DB36228F66}"/>
                  </a:ext>
                </a:extLst>
              </p:cNvPr>
              <p:cNvSpPr>
                <a:spLocks noChangeShapeType="1"/>
              </p:cNvSpPr>
              <p:nvPr/>
            </p:nvSpPr>
            <p:spPr bwMode="auto">
              <a:xfrm flipV="1">
                <a:off x="3130" y="3888"/>
                <a:ext cx="205" cy="7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8" name="Line 276">
                <a:extLst>
                  <a:ext uri="{FF2B5EF4-FFF2-40B4-BE49-F238E27FC236}">
                    <a16:creationId xmlns:a16="http://schemas.microsoft.com/office/drawing/2014/main" id="{20753757-AF40-FE45-B6DA-8DAB6AAC6E6A}"/>
                  </a:ext>
                </a:extLst>
              </p:cNvPr>
              <p:cNvSpPr>
                <a:spLocks noChangeShapeType="1"/>
              </p:cNvSpPr>
              <p:nvPr/>
            </p:nvSpPr>
            <p:spPr bwMode="auto">
              <a:xfrm flipH="1" flipV="1">
                <a:off x="3335" y="3888"/>
                <a:ext cx="205" cy="69"/>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9" name="Line 277">
                <a:extLst>
                  <a:ext uri="{FF2B5EF4-FFF2-40B4-BE49-F238E27FC236}">
                    <a16:creationId xmlns:a16="http://schemas.microsoft.com/office/drawing/2014/main" id="{CFEC232B-077D-7041-8B22-DBA69C2A12E6}"/>
                  </a:ext>
                </a:extLst>
              </p:cNvPr>
              <p:cNvSpPr>
                <a:spLocks noChangeShapeType="1"/>
              </p:cNvSpPr>
              <p:nvPr/>
            </p:nvSpPr>
            <p:spPr bwMode="auto">
              <a:xfrm>
                <a:off x="3217" y="3668"/>
                <a:ext cx="118" cy="5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0" name="Line 278">
                <a:extLst>
                  <a:ext uri="{FF2B5EF4-FFF2-40B4-BE49-F238E27FC236}">
                    <a16:creationId xmlns:a16="http://schemas.microsoft.com/office/drawing/2014/main" id="{83BE2D6E-48D6-DF4D-BB8F-D53F4663E30D}"/>
                  </a:ext>
                </a:extLst>
              </p:cNvPr>
              <p:cNvSpPr>
                <a:spLocks noChangeShapeType="1"/>
              </p:cNvSpPr>
              <p:nvPr/>
            </p:nvSpPr>
            <p:spPr bwMode="auto">
              <a:xfrm flipV="1">
                <a:off x="3335" y="3668"/>
                <a:ext cx="124" cy="5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1" name="Line 279">
                <a:extLst>
                  <a:ext uri="{FF2B5EF4-FFF2-40B4-BE49-F238E27FC236}">
                    <a16:creationId xmlns:a16="http://schemas.microsoft.com/office/drawing/2014/main" id="{71F5D29A-4979-AA43-86B1-8156A000F47C}"/>
                  </a:ext>
                </a:extLst>
              </p:cNvPr>
              <p:cNvSpPr>
                <a:spLocks noChangeShapeType="1"/>
              </p:cNvSpPr>
              <p:nvPr/>
            </p:nvSpPr>
            <p:spPr bwMode="auto">
              <a:xfrm>
                <a:off x="3178" y="3766"/>
                <a:ext cx="152" cy="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2" name="Line 280">
                <a:extLst>
                  <a:ext uri="{FF2B5EF4-FFF2-40B4-BE49-F238E27FC236}">
                    <a16:creationId xmlns:a16="http://schemas.microsoft.com/office/drawing/2014/main" id="{F02C8025-A9C4-4B42-898B-918C7E85503C}"/>
                  </a:ext>
                </a:extLst>
              </p:cNvPr>
              <p:cNvSpPr>
                <a:spLocks noChangeShapeType="1"/>
              </p:cNvSpPr>
              <p:nvPr/>
            </p:nvSpPr>
            <p:spPr bwMode="auto">
              <a:xfrm flipV="1">
                <a:off x="3335" y="3781"/>
                <a:ext cx="153" cy="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3" name="Line 281">
                <a:extLst>
                  <a:ext uri="{FF2B5EF4-FFF2-40B4-BE49-F238E27FC236}">
                    <a16:creationId xmlns:a16="http://schemas.microsoft.com/office/drawing/2014/main" id="{A0026276-BA67-2843-B993-122C8D91976E}"/>
                  </a:ext>
                </a:extLst>
              </p:cNvPr>
              <p:cNvSpPr>
                <a:spLocks noChangeShapeType="1"/>
              </p:cNvSpPr>
              <p:nvPr/>
            </p:nvSpPr>
            <p:spPr bwMode="auto">
              <a:xfrm flipV="1">
                <a:off x="3335" y="3567"/>
                <a:ext cx="78" cy="2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4" name="Line 282">
                <a:extLst>
                  <a:ext uri="{FF2B5EF4-FFF2-40B4-BE49-F238E27FC236}">
                    <a16:creationId xmlns:a16="http://schemas.microsoft.com/office/drawing/2014/main" id="{4E5D9D73-F196-2E47-8B06-005209FD65EE}"/>
                  </a:ext>
                </a:extLst>
              </p:cNvPr>
              <p:cNvSpPr>
                <a:spLocks noChangeShapeType="1"/>
              </p:cNvSpPr>
              <p:nvPr/>
            </p:nvSpPr>
            <p:spPr bwMode="auto">
              <a:xfrm flipV="1">
                <a:off x="3335" y="3428"/>
                <a:ext cx="49" cy="2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5" name="Line 283">
                <a:extLst>
                  <a:ext uri="{FF2B5EF4-FFF2-40B4-BE49-F238E27FC236}">
                    <a16:creationId xmlns:a16="http://schemas.microsoft.com/office/drawing/2014/main" id="{EF94E017-9C01-334A-8495-C6AD1D3EA9B6}"/>
                  </a:ext>
                </a:extLst>
              </p:cNvPr>
              <p:cNvSpPr>
                <a:spLocks noChangeShapeType="1"/>
              </p:cNvSpPr>
              <p:nvPr/>
            </p:nvSpPr>
            <p:spPr bwMode="auto">
              <a:xfrm>
                <a:off x="3247" y="3558"/>
                <a:ext cx="95" cy="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6" name="Line 284">
                <a:extLst>
                  <a:ext uri="{FF2B5EF4-FFF2-40B4-BE49-F238E27FC236}">
                    <a16:creationId xmlns:a16="http://schemas.microsoft.com/office/drawing/2014/main" id="{CBB93D9F-52EE-8343-9EE5-3D46E185C257}"/>
                  </a:ext>
                </a:extLst>
              </p:cNvPr>
              <p:cNvSpPr>
                <a:spLocks noChangeShapeType="1"/>
              </p:cNvSpPr>
              <p:nvPr/>
            </p:nvSpPr>
            <p:spPr bwMode="auto">
              <a:xfrm>
                <a:off x="3289" y="3422"/>
                <a:ext cx="55" cy="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617" name="Rectangle 616">
            <a:extLst>
              <a:ext uri="{FF2B5EF4-FFF2-40B4-BE49-F238E27FC236}">
                <a16:creationId xmlns:a16="http://schemas.microsoft.com/office/drawing/2014/main" id="{4F5BEA20-7F90-C04F-BA7D-082FA1CB651D}"/>
              </a:ext>
            </a:extLst>
          </p:cNvPr>
          <p:cNvSpPr/>
          <p:nvPr/>
        </p:nvSpPr>
        <p:spPr>
          <a:xfrm>
            <a:off x="1119809" y="2216359"/>
            <a:ext cx="2332382" cy="1144929"/>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NAT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home, cellular, institutional</a:t>
            </a:r>
          </a:p>
        </p:txBody>
      </p:sp>
      <p:sp>
        <p:nvSpPr>
          <p:cNvPr id="618" name="Rectangle 617">
            <a:extLst>
              <a:ext uri="{FF2B5EF4-FFF2-40B4-BE49-F238E27FC236}">
                <a16:creationId xmlns:a16="http://schemas.microsoft.com/office/drawing/2014/main" id="{217D7FB8-E94E-274E-9B2E-284E46FF72F5}"/>
              </a:ext>
            </a:extLst>
          </p:cNvPr>
          <p:cNvSpPr/>
          <p:nvPr/>
        </p:nvSpPr>
        <p:spPr>
          <a:xfrm>
            <a:off x="7957932" y="1255577"/>
            <a:ext cx="3995530" cy="1144929"/>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Firewalls, IDS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corporate, institutional, service providers, ISPs</a:t>
            </a:r>
          </a:p>
        </p:txBody>
      </p:sp>
      <p:sp>
        <p:nvSpPr>
          <p:cNvPr id="619" name="Rectangle 618">
            <a:extLst>
              <a:ext uri="{FF2B5EF4-FFF2-40B4-BE49-F238E27FC236}">
                <a16:creationId xmlns:a16="http://schemas.microsoft.com/office/drawing/2014/main" id="{7D19D5D9-8746-234A-B60B-EA905D0364D7}"/>
              </a:ext>
            </a:extLst>
          </p:cNvPr>
          <p:cNvSpPr/>
          <p:nvPr/>
        </p:nvSpPr>
        <p:spPr>
          <a:xfrm>
            <a:off x="8653671" y="3077751"/>
            <a:ext cx="3193773" cy="1477328"/>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Load balancers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corporate, service provider, data center, mobile nets</a:t>
            </a:r>
          </a:p>
        </p:txBody>
      </p:sp>
      <p:sp>
        <p:nvSpPr>
          <p:cNvPr id="620" name="Rectangle 619">
            <a:extLst>
              <a:ext uri="{FF2B5EF4-FFF2-40B4-BE49-F238E27FC236}">
                <a16:creationId xmlns:a16="http://schemas.microsoft.com/office/drawing/2014/main" id="{310824EC-5D27-DC4E-AF2F-8B6F572093A7}"/>
              </a:ext>
            </a:extLst>
          </p:cNvPr>
          <p:cNvSpPr/>
          <p:nvPr/>
        </p:nvSpPr>
        <p:spPr>
          <a:xfrm>
            <a:off x="8183219" y="5297489"/>
            <a:ext cx="3193773" cy="812530"/>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Caches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service provider, mobile, CDNs</a:t>
            </a:r>
          </a:p>
        </p:txBody>
      </p:sp>
      <p:sp>
        <p:nvSpPr>
          <p:cNvPr id="621" name="Rectangle 620">
            <a:extLst>
              <a:ext uri="{FF2B5EF4-FFF2-40B4-BE49-F238E27FC236}">
                <a16:creationId xmlns:a16="http://schemas.microsoft.com/office/drawing/2014/main" id="{C2A41F9E-259C-094E-A442-DA4481FC3F8A}"/>
              </a:ext>
            </a:extLst>
          </p:cNvPr>
          <p:cNvSpPr/>
          <p:nvPr/>
        </p:nvSpPr>
        <p:spPr>
          <a:xfrm>
            <a:off x="1384853" y="4369836"/>
            <a:ext cx="2332382" cy="1865126"/>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Application-specific</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service providers, institutional, CDN</a:t>
            </a:r>
          </a:p>
        </p:txBody>
      </p:sp>
    </p:spTree>
    <p:extLst>
      <p:ext uri="{BB962C8B-B14F-4D97-AF65-F5344CB8AC3E}">
        <p14:creationId xmlns:p14="http://schemas.microsoft.com/office/powerpoint/2010/main" val="3310525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17"/>
                                        </p:tgtEl>
                                        <p:attrNameLst>
                                          <p:attrName>style.visibility</p:attrName>
                                        </p:attrNameLst>
                                      </p:cBhvr>
                                      <p:to>
                                        <p:strVal val="visible"/>
                                      </p:to>
                                    </p:set>
                                    <p:animEffect transition="in" filter="dissolve">
                                      <p:cBhvr>
                                        <p:cTn id="7" dur="500"/>
                                        <p:tgtEl>
                                          <p:spTgt spid="61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18"/>
                                        </p:tgtEl>
                                        <p:attrNameLst>
                                          <p:attrName>style.visibility</p:attrName>
                                        </p:attrNameLst>
                                      </p:cBhvr>
                                      <p:to>
                                        <p:strVal val="visible"/>
                                      </p:to>
                                    </p:set>
                                    <p:animEffect transition="in" filter="dissolve">
                                      <p:cBhvr>
                                        <p:cTn id="12" dur="500"/>
                                        <p:tgtEl>
                                          <p:spTgt spid="61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19"/>
                                        </p:tgtEl>
                                        <p:attrNameLst>
                                          <p:attrName>style.visibility</p:attrName>
                                        </p:attrNameLst>
                                      </p:cBhvr>
                                      <p:to>
                                        <p:strVal val="visible"/>
                                      </p:to>
                                    </p:set>
                                    <p:animEffect transition="in" filter="dissolve">
                                      <p:cBhvr>
                                        <p:cTn id="17" dur="500"/>
                                        <p:tgtEl>
                                          <p:spTgt spid="61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621"/>
                                        </p:tgtEl>
                                        <p:attrNameLst>
                                          <p:attrName>style.visibility</p:attrName>
                                        </p:attrNameLst>
                                      </p:cBhvr>
                                      <p:to>
                                        <p:strVal val="visible"/>
                                      </p:to>
                                    </p:set>
                                    <p:animEffect transition="in" filter="dissolve">
                                      <p:cBhvr>
                                        <p:cTn id="22" dur="500"/>
                                        <p:tgtEl>
                                          <p:spTgt spid="621"/>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620"/>
                                        </p:tgtEl>
                                        <p:attrNameLst>
                                          <p:attrName>style.visibility</p:attrName>
                                        </p:attrNameLst>
                                      </p:cBhvr>
                                      <p:to>
                                        <p:strVal val="visible"/>
                                      </p:to>
                                    </p:set>
                                    <p:animEffect transition="in" filter="dissolve">
                                      <p:cBhvr>
                                        <p:cTn id="27" dur="500"/>
                                        <p:tgtEl>
                                          <p:spTgt spid="6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7" grpId="0"/>
      <p:bldP spid="618" grpId="0"/>
      <p:bldP spid="619" grpId="0"/>
      <p:bldP spid="620" grpId="0"/>
      <p:bldP spid="621"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Middleboxes</a:t>
            </a:r>
          </a:p>
        </p:txBody>
      </p:sp>
      <p:sp>
        <p:nvSpPr>
          <p:cNvPr id="6" name="Rectangle 5">
            <a:extLst>
              <a:ext uri="{FF2B5EF4-FFF2-40B4-BE49-F238E27FC236}">
                <a16:creationId xmlns:a16="http://schemas.microsoft.com/office/drawing/2014/main" id="{596C3886-F034-A847-9D89-890FF7A8227B}"/>
              </a:ext>
            </a:extLst>
          </p:cNvPr>
          <p:cNvSpPr/>
          <p:nvPr/>
        </p:nvSpPr>
        <p:spPr>
          <a:xfrm>
            <a:off x="857251" y="1503507"/>
            <a:ext cx="10706216" cy="4431983"/>
          </a:xfrm>
          <a:prstGeom prst="rect">
            <a:avLst/>
          </a:prstGeom>
        </p:spPr>
        <p:txBody>
          <a:bodyPr wrap="square">
            <a:spAutoFit/>
          </a:bodyPr>
          <a:lstStyle/>
          <a:p>
            <a:pPr marL="457200" marR="0" lvl="0" indent="-330200" algn="l" defTabSz="914400" rtl="0" eaLnBrk="1" fontAlgn="auto" latinLnBrk="0" hangingPunct="1">
              <a:lnSpc>
                <a:spcPct val="100000"/>
              </a:lnSpc>
              <a:spcBef>
                <a:spcPts val="60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initially: proprietary (closed) hardware solutions</a:t>
            </a:r>
          </a:p>
          <a:p>
            <a:pPr marL="457200" marR="0" lvl="0" indent="-339725" algn="l" defTabSz="914400" rtl="0" eaLnBrk="1" fontAlgn="auto" latinLnBrk="0" hangingPunct="1">
              <a:lnSpc>
                <a:spcPct val="100000"/>
              </a:lnSpc>
              <a:spcBef>
                <a:spcPts val="600"/>
              </a:spcBef>
              <a:spcAft>
                <a:spcPts val="0"/>
              </a:spcAft>
              <a:buClr>
                <a:srgbClr val="0000A8"/>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move towards </a:t>
            </a:r>
            <a:r>
              <a:rPr kumimoji="0" lang="en-US" sz="2800" b="0" i="0" u="none" strike="noStrike" kern="1200" cap="none" spc="0" normalizeH="0" baseline="0" noProof="0" dirty="0">
                <a:ln>
                  <a:noFill/>
                </a:ln>
                <a:solidFill>
                  <a:srgbClr val="0000A8"/>
                </a:solidFill>
                <a:effectLst/>
                <a:uLnTx/>
                <a:uFillTx/>
                <a:latin typeface="Calibri" panose="020F0502020204030204"/>
                <a:ea typeface="+mn-ea"/>
                <a:cs typeface="+mn-cs"/>
              </a:rPr>
              <a:t>“</a:t>
            </a:r>
            <a:r>
              <a:rPr kumimoji="0" lang="en-US" sz="2800" b="0" i="0" u="none" strike="noStrike" kern="1200" cap="none" spc="0" normalizeH="0" baseline="0" noProof="0" dirty="0" err="1">
                <a:ln>
                  <a:noFill/>
                </a:ln>
                <a:solidFill>
                  <a:srgbClr val="0000A8"/>
                </a:solidFill>
                <a:effectLst/>
                <a:uLnTx/>
                <a:uFillTx/>
                <a:latin typeface="Calibri" panose="020F0502020204030204"/>
                <a:ea typeface="+mn-ea"/>
                <a:cs typeface="+mn-cs"/>
              </a:rPr>
              <a:t>whitebox</a:t>
            </a:r>
            <a:r>
              <a:rPr kumimoji="0" lang="en-US" sz="2800" b="0" i="0" u="none" strike="noStrike" kern="1200" cap="none" spc="0" normalizeH="0" baseline="0" noProof="0" dirty="0">
                <a:ln>
                  <a:noFill/>
                </a:ln>
                <a:solidFill>
                  <a:srgbClr val="0000A8"/>
                </a:solidFill>
                <a:effectLst/>
                <a:uLnTx/>
                <a:uFillTx/>
                <a:latin typeface="Calibri" panose="020F0502020204030204"/>
                <a:ea typeface="+mn-ea"/>
                <a:cs typeface="+mn-cs"/>
              </a:rPr>
              <a:t>” hardware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implementing open API</a:t>
            </a:r>
          </a:p>
          <a:p>
            <a:pPr marL="914400" marR="0" lvl="1" indent="-339725" algn="l" defTabSz="914400" rtl="0" eaLnBrk="1" fontAlgn="auto" latinLnBrk="0" hangingPunct="1">
              <a:lnSpc>
                <a:spcPct val="100000"/>
              </a:lnSpc>
              <a:spcBef>
                <a:spcPts val="600"/>
              </a:spcBef>
              <a:spcAft>
                <a:spcPts val="0"/>
              </a:spcAft>
              <a:buClr>
                <a:srgbClr val="0000A8"/>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move away from proprietary hardware solutions</a:t>
            </a:r>
          </a:p>
          <a:p>
            <a:pPr marL="914400" marR="0" lvl="1" indent="-339725" algn="l" defTabSz="914400" rtl="0" eaLnBrk="1" fontAlgn="auto" latinLnBrk="0" hangingPunct="1">
              <a:lnSpc>
                <a:spcPct val="100000"/>
              </a:lnSpc>
              <a:spcBef>
                <a:spcPts val="600"/>
              </a:spcBef>
              <a:spcAft>
                <a:spcPts val="0"/>
              </a:spcAft>
              <a:buClr>
                <a:srgbClr val="0000A8"/>
              </a:buClr>
              <a:buSzTx/>
              <a:buFont typeface="Wingdings" pitchFamily="2" charset="2"/>
              <a:buChar char="§"/>
              <a:tabLst/>
              <a:defRPr/>
            </a:pPr>
            <a:r>
              <a:rPr kumimoji="0" lang="en-US" sz="2800" b="0" i="0" u="none" strike="noStrike" kern="1200" cap="none" spc="0" normalizeH="0" baseline="0" noProof="0" dirty="0">
                <a:ln>
                  <a:noFill/>
                </a:ln>
                <a:solidFill>
                  <a:srgbClr val="0000A8"/>
                </a:solidFill>
                <a:effectLst/>
                <a:uLnTx/>
                <a:uFillTx/>
                <a:latin typeface="Calibri" panose="020F0502020204030204"/>
                <a:ea typeface="+mn-ea"/>
                <a:cs typeface="+mn-cs"/>
              </a:rPr>
              <a:t>programmable local actions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via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match+action</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914400" marR="0" lvl="1" indent="-339725" algn="l" defTabSz="914400" rtl="0" eaLnBrk="1" fontAlgn="auto" latinLnBrk="0" hangingPunct="1">
              <a:lnSpc>
                <a:spcPct val="100000"/>
              </a:lnSpc>
              <a:spcBef>
                <a:spcPts val="600"/>
              </a:spcBef>
              <a:spcAft>
                <a:spcPts val="0"/>
              </a:spcAft>
              <a:buClr>
                <a:srgbClr val="0000A8"/>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move towards innovation/differentiation in software</a:t>
            </a:r>
          </a:p>
          <a:p>
            <a:pPr marL="457200" marR="0" lvl="0" indent="-339725" algn="l" defTabSz="914400" rtl="0" eaLnBrk="1" fontAlgn="auto" latinLnBrk="0" hangingPunct="1">
              <a:lnSpc>
                <a:spcPct val="100000"/>
              </a:lnSpc>
              <a:spcBef>
                <a:spcPts val="600"/>
              </a:spcBef>
              <a:spcAft>
                <a:spcPts val="0"/>
              </a:spcAft>
              <a:buClr>
                <a:srgbClr val="0000A8"/>
              </a:buClr>
              <a:buSzTx/>
              <a:buFont typeface="Wingdings" pitchFamily="2" charset="2"/>
              <a:buChar char="§"/>
              <a:tabLst/>
              <a:defRPr/>
            </a:pPr>
            <a:r>
              <a:rPr kumimoji="0" lang="en-US" sz="2800" b="0" i="0" u="none" strike="noStrike" kern="1200" cap="none" spc="0" normalizeH="0" baseline="0" noProof="0" dirty="0">
                <a:ln>
                  <a:noFill/>
                </a:ln>
                <a:solidFill>
                  <a:srgbClr val="0000A8"/>
                </a:solidFill>
                <a:effectLst/>
                <a:uLnTx/>
                <a:uFillTx/>
                <a:latin typeface="Calibri" panose="020F0502020204030204"/>
                <a:ea typeface="+mn-ea"/>
                <a:cs typeface="+mn-cs"/>
              </a:rPr>
              <a:t>SDN: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(logically) centralized control and configuration management often in  private/public cloud</a:t>
            </a:r>
          </a:p>
          <a:p>
            <a:pPr marL="457200" marR="0" lvl="0" indent="-339725" algn="l" defTabSz="914400" rtl="0" eaLnBrk="1" fontAlgn="auto" latinLnBrk="0" hangingPunct="1">
              <a:lnSpc>
                <a:spcPct val="100000"/>
              </a:lnSpc>
              <a:spcBef>
                <a:spcPts val="600"/>
              </a:spcBef>
              <a:spcAft>
                <a:spcPts val="0"/>
              </a:spcAft>
              <a:buClr>
                <a:srgbClr val="0000A8"/>
              </a:buClr>
              <a:buSzTx/>
              <a:buFont typeface="Wingdings" pitchFamily="2" charset="2"/>
              <a:buChar char="§"/>
              <a:tabLst/>
              <a:defRPr/>
            </a:pPr>
            <a:r>
              <a:rPr kumimoji="0" lang="en-US" sz="2800" b="0" i="0" u="none" strike="noStrike" kern="1200" cap="none" spc="0" normalizeH="0" baseline="0" noProof="0" dirty="0">
                <a:ln>
                  <a:noFill/>
                </a:ln>
                <a:solidFill>
                  <a:srgbClr val="0013A3"/>
                </a:solidFill>
                <a:effectLst/>
                <a:uLnTx/>
                <a:uFillTx/>
                <a:latin typeface="Calibri" panose="020F0502020204030204"/>
                <a:ea typeface="+mn-ea"/>
                <a:cs typeface="+mn-cs"/>
              </a:rPr>
              <a:t>network functions virtualization (NFV):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programmable services over white box  networking, computation, storage</a:t>
            </a:r>
          </a:p>
        </p:txBody>
      </p:sp>
    </p:spTree>
    <p:extLst>
      <p:ext uri="{BB962C8B-B14F-4D97-AF65-F5344CB8AC3E}">
        <p14:creationId xmlns:p14="http://schemas.microsoft.com/office/powerpoint/2010/main" val="1220760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dissolve">
                                      <p:cBhvr>
                                        <p:cTn id="12" dur="500"/>
                                        <p:tgtEl>
                                          <p:spTgt spid="6">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dissolve">
                                      <p:cBhvr>
                                        <p:cTn id="15" dur="500"/>
                                        <p:tgtEl>
                                          <p:spTgt spid="6">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dissolve">
                                      <p:cBhvr>
                                        <p:cTn id="18" dur="500"/>
                                        <p:tgtEl>
                                          <p:spTgt spid="6">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dissolv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dissolv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dissolve">
                                      <p:cBhvr>
                                        <p:cTn id="31"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FE05D2-3A75-914E-80F5-2B07934F13E0}"/>
              </a:ext>
            </a:extLst>
          </p:cNvPr>
          <p:cNvSpPr>
            <a:spLocks noGrp="1"/>
          </p:cNvSpPr>
          <p:nvPr>
            <p:ph type="title"/>
          </p:nvPr>
        </p:nvSpPr>
        <p:spPr/>
        <p:txBody>
          <a:bodyPr/>
          <a:lstStyle/>
          <a:p>
            <a:r>
              <a:rPr lang="en-US" dirty="0"/>
              <a:t>The IP hourglass</a:t>
            </a:r>
          </a:p>
        </p:txBody>
      </p:sp>
      <p:grpSp>
        <p:nvGrpSpPr>
          <p:cNvPr id="513" name="Group 512">
            <a:extLst>
              <a:ext uri="{FF2B5EF4-FFF2-40B4-BE49-F238E27FC236}">
                <a16:creationId xmlns:a16="http://schemas.microsoft.com/office/drawing/2014/main" id="{4CACAAE2-F2BB-D743-9AA0-AC47A75FA461}"/>
              </a:ext>
            </a:extLst>
          </p:cNvPr>
          <p:cNvGrpSpPr/>
          <p:nvPr/>
        </p:nvGrpSpPr>
        <p:grpSpPr>
          <a:xfrm>
            <a:off x="4090857" y="1806499"/>
            <a:ext cx="3614635" cy="3698754"/>
            <a:chOff x="638638" y="3966449"/>
            <a:chExt cx="2486251" cy="2981899"/>
          </a:xfrm>
        </p:grpSpPr>
        <p:sp>
          <p:nvSpPr>
            <p:cNvPr id="514" name="Freeform 513">
              <a:extLst>
                <a:ext uri="{FF2B5EF4-FFF2-40B4-BE49-F238E27FC236}">
                  <a16:creationId xmlns:a16="http://schemas.microsoft.com/office/drawing/2014/main" id="{21ABD275-75EE-E74D-A25D-9B7784E4E8D5}"/>
                </a:ext>
              </a:extLst>
            </p:cNvPr>
            <p:cNvSpPr/>
            <p:nvPr/>
          </p:nvSpPr>
          <p:spPr>
            <a:xfrm>
              <a:off x="698244" y="3966449"/>
              <a:ext cx="850271" cy="2960494"/>
            </a:xfrm>
            <a:custGeom>
              <a:avLst/>
              <a:gdLst>
                <a:gd name="connsiteX0" fmla="*/ 0 w 1575849"/>
                <a:gd name="connsiteY0" fmla="*/ 0 h 6135527"/>
                <a:gd name="connsiteX1" fmla="*/ 76498 w 1575849"/>
                <a:gd name="connsiteY1" fmla="*/ 1086341 h 6135527"/>
                <a:gd name="connsiteX2" fmla="*/ 1575849 w 1575849"/>
                <a:gd name="connsiteY2" fmla="*/ 3060113 h 6135527"/>
                <a:gd name="connsiteX3" fmla="*/ 61198 w 1575849"/>
                <a:gd name="connsiteY3" fmla="*/ 5217493 h 6135527"/>
                <a:gd name="connsiteX4" fmla="*/ 91797 w 1575849"/>
                <a:gd name="connsiteY4" fmla="*/ 6135527 h 6135527"/>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952"/>
                <a:gd name="connsiteY0" fmla="*/ 0 h 6120226"/>
                <a:gd name="connsiteX1" fmla="*/ 15300 w 1514952"/>
                <a:gd name="connsiteY1" fmla="*/ 1071040 h 6120226"/>
                <a:gd name="connsiteX2" fmla="*/ 1514651 w 1514952"/>
                <a:gd name="connsiteY2" fmla="*/ 3044812 h 6120226"/>
                <a:gd name="connsiteX3" fmla="*/ 0 w 1514952"/>
                <a:gd name="connsiteY3" fmla="*/ 5202192 h 6120226"/>
                <a:gd name="connsiteX4" fmla="*/ 30599 w 1514952"/>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820"/>
                <a:gd name="connsiteY0" fmla="*/ 0 h 6120226"/>
                <a:gd name="connsiteX1" fmla="*/ 15300 w 1514820"/>
                <a:gd name="connsiteY1" fmla="*/ 1071040 h 6120226"/>
                <a:gd name="connsiteX2" fmla="*/ 1514651 w 1514820"/>
                <a:gd name="connsiteY2" fmla="*/ 3044812 h 6120226"/>
                <a:gd name="connsiteX3" fmla="*/ 0 w 1514820"/>
                <a:gd name="connsiteY3" fmla="*/ 5202192 h 6120226"/>
                <a:gd name="connsiteX4" fmla="*/ 30599 w 1514820"/>
                <a:gd name="connsiteY4" fmla="*/ 6120226 h 6120226"/>
                <a:gd name="connsiteX0" fmla="*/ 0 w 1514804"/>
                <a:gd name="connsiteY0" fmla="*/ 0 h 6120226"/>
                <a:gd name="connsiteX1" fmla="*/ 15300 w 1514804"/>
                <a:gd name="connsiteY1" fmla="*/ 1071040 h 6120226"/>
                <a:gd name="connsiteX2" fmla="*/ 1514651 w 1514804"/>
                <a:gd name="connsiteY2" fmla="*/ 3044812 h 6120226"/>
                <a:gd name="connsiteX3" fmla="*/ 0 w 1514804"/>
                <a:gd name="connsiteY3" fmla="*/ 5202192 h 6120226"/>
                <a:gd name="connsiteX4" fmla="*/ 30599 w 1514804"/>
                <a:gd name="connsiteY4" fmla="*/ 6120226 h 6120226"/>
                <a:gd name="connsiteX0" fmla="*/ 15299 w 1530103"/>
                <a:gd name="connsiteY0" fmla="*/ 0 h 6104925"/>
                <a:gd name="connsiteX1" fmla="*/ 30599 w 1530103"/>
                <a:gd name="connsiteY1" fmla="*/ 1071040 h 6104925"/>
                <a:gd name="connsiteX2" fmla="*/ 1529950 w 1530103"/>
                <a:gd name="connsiteY2" fmla="*/ 3044812 h 6104925"/>
                <a:gd name="connsiteX3" fmla="*/ 15299 w 1530103"/>
                <a:gd name="connsiteY3" fmla="*/ 5202192 h 6104925"/>
                <a:gd name="connsiteX4" fmla="*/ 0 w 1530103"/>
                <a:gd name="connsiteY4" fmla="*/ 6104925 h 6104925"/>
                <a:gd name="connsiteX0" fmla="*/ 0 w 1514804"/>
                <a:gd name="connsiteY0" fmla="*/ 0 h 6104925"/>
                <a:gd name="connsiteX1" fmla="*/ 15300 w 1514804"/>
                <a:gd name="connsiteY1" fmla="*/ 1071040 h 6104925"/>
                <a:gd name="connsiteX2" fmla="*/ 1514651 w 1514804"/>
                <a:gd name="connsiteY2" fmla="*/ 3044812 h 6104925"/>
                <a:gd name="connsiteX3" fmla="*/ 0 w 1514804"/>
                <a:gd name="connsiteY3" fmla="*/ 5202192 h 6104925"/>
                <a:gd name="connsiteX4" fmla="*/ 61199 w 1514804"/>
                <a:gd name="connsiteY4" fmla="*/ 6104925 h 6104925"/>
                <a:gd name="connsiteX0" fmla="*/ 0 w 1514653"/>
                <a:gd name="connsiteY0" fmla="*/ 0 h 6104925"/>
                <a:gd name="connsiteX1" fmla="*/ 15300 w 1514653"/>
                <a:gd name="connsiteY1" fmla="*/ 1071040 h 6104925"/>
                <a:gd name="connsiteX2" fmla="*/ 1514651 w 1514653"/>
                <a:gd name="connsiteY2" fmla="*/ 3044812 h 6104925"/>
                <a:gd name="connsiteX3" fmla="*/ 27021 w 1514653"/>
                <a:gd name="connsiteY3" fmla="*/ 5206052 h 6104925"/>
                <a:gd name="connsiteX4" fmla="*/ 61199 w 1514653"/>
                <a:gd name="connsiteY4" fmla="*/ 6104925 h 6104925"/>
                <a:gd name="connsiteX0" fmla="*/ 0 w 1514653"/>
                <a:gd name="connsiteY0" fmla="*/ 0 h 6101065"/>
                <a:gd name="connsiteX1" fmla="*/ 15300 w 1514653"/>
                <a:gd name="connsiteY1" fmla="*/ 1071040 h 6101065"/>
                <a:gd name="connsiteX2" fmla="*/ 1514651 w 1514653"/>
                <a:gd name="connsiteY2" fmla="*/ 3044812 h 6101065"/>
                <a:gd name="connsiteX3" fmla="*/ 27021 w 1514653"/>
                <a:gd name="connsiteY3" fmla="*/ 5206052 h 6101065"/>
                <a:gd name="connsiteX4" fmla="*/ 41898 w 1514653"/>
                <a:gd name="connsiteY4" fmla="*/ 6101065 h 6101065"/>
                <a:gd name="connsiteX0" fmla="*/ 0 w 1514653"/>
                <a:gd name="connsiteY0" fmla="*/ 0 h 6097204"/>
                <a:gd name="connsiteX1" fmla="*/ 15300 w 1514653"/>
                <a:gd name="connsiteY1" fmla="*/ 1071040 h 6097204"/>
                <a:gd name="connsiteX2" fmla="*/ 1514651 w 1514653"/>
                <a:gd name="connsiteY2" fmla="*/ 3044812 h 6097204"/>
                <a:gd name="connsiteX3" fmla="*/ 27021 w 1514653"/>
                <a:gd name="connsiteY3" fmla="*/ 5206052 h 6097204"/>
                <a:gd name="connsiteX4" fmla="*/ 26458 w 1514653"/>
                <a:gd name="connsiteY4" fmla="*/ 6097204 h 6097204"/>
                <a:gd name="connsiteX0" fmla="*/ 0 w 1506933"/>
                <a:gd name="connsiteY0" fmla="*/ 0 h 6062462"/>
                <a:gd name="connsiteX1" fmla="*/ 7580 w 1506933"/>
                <a:gd name="connsiteY1" fmla="*/ 1036298 h 6062462"/>
                <a:gd name="connsiteX2" fmla="*/ 1506931 w 1506933"/>
                <a:gd name="connsiteY2" fmla="*/ 3010070 h 6062462"/>
                <a:gd name="connsiteX3" fmla="*/ 19301 w 1506933"/>
                <a:gd name="connsiteY3" fmla="*/ 5171310 h 6062462"/>
                <a:gd name="connsiteX4" fmla="*/ 18738 w 1506933"/>
                <a:gd name="connsiteY4" fmla="*/ 6062462 h 6062462"/>
                <a:gd name="connsiteX0" fmla="*/ 0 w 1507072"/>
                <a:gd name="connsiteY0" fmla="*/ 0 h 6062462"/>
                <a:gd name="connsiteX1" fmla="*/ 7580 w 1507072"/>
                <a:gd name="connsiteY1" fmla="*/ 1036298 h 6062462"/>
                <a:gd name="connsiteX2" fmla="*/ 1506931 w 1507072"/>
                <a:gd name="connsiteY2" fmla="*/ 3010070 h 6062462"/>
                <a:gd name="connsiteX3" fmla="*/ 19301 w 1507072"/>
                <a:gd name="connsiteY3" fmla="*/ 5171310 h 6062462"/>
                <a:gd name="connsiteX4" fmla="*/ 18738 w 1507072"/>
                <a:gd name="connsiteY4" fmla="*/ 6062462 h 6062462"/>
                <a:gd name="connsiteX0" fmla="*/ 0 w 1460039"/>
                <a:gd name="connsiteY0" fmla="*/ 0 h 6062462"/>
                <a:gd name="connsiteX1" fmla="*/ 7580 w 1460039"/>
                <a:gd name="connsiteY1" fmla="*/ 1036298 h 6062462"/>
                <a:gd name="connsiteX2" fmla="*/ 1459891 w 1460039"/>
                <a:gd name="connsiteY2" fmla="*/ 3010070 h 6062462"/>
                <a:gd name="connsiteX3" fmla="*/ 19301 w 1460039"/>
                <a:gd name="connsiteY3" fmla="*/ 5171310 h 6062462"/>
                <a:gd name="connsiteX4" fmla="*/ 18738 w 1460039"/>
                <a:gd name="connsiteY4" fmla="*/ 6062462 h 6062462"/>
                <a:gd name="connsiteX0" fmla="*/ 0 w 1460045"/>
                <a:gd name="connsiteY0" fmla="*/ 0 h 6062462"/>
                <a:gd name="connsiteX1" fmla="*/ 7580 w 1460045"/>
                <a:gd name="connsiteY1" fmla="*/ 1036298 h 6062462"/>
                <a:gd name="connsiteX2" fmla="*/ 1459891 w 1460045"/>
                <a:gd name="connsiteY2" fmla="*/ 3010070 h 6062462"/>
                <a:gd name="connsiteX3" fmla="*/ 19301 w 1460045"/>
                <a:gd name="connsiteY3" fmla="*/ 5171310 h 6062462"/>
                <a:gd name="connsiteX4" fmla="*/ 18738 w 1460045"/>
                <a:gd name="connsiteY4" fmla="*/ 6062462 h 6062462"/>
                <a:gd name="connsiteX0" fmla="*/ 0 w 1460045"/>
                <a:gd name="connsiteY0" fmla="*/ 0 h 6062462"/>
                <a:gd name="connsiteX1" fmla="*/ 7580 w 1460045"/>
                <a:gd name="connsiteY1" fmla="*/ 1036298 h 6062462"/>
                <a:gd name="connsiteX2" fmla="*/ 1459891 w 1460045"/>
                <a:gd name="connsiteY2" fmla="*/ 3010070 h 6062462"/>
                <a:gd name="connsiteX3" fmla="*/ 19301 w 1460045"/>
                <a:gd name="connsiteY3" fmla="*/ 5171310 h 6062462"/>
                <a:gd name="connsiteX4" fmla="*/ 18738 w 1460045"/>
                <a:gd name="connsiteY4" fmla="*/ 6062462 h 6062462"/>
                <a:gd name="connsiteX0" fmla="*/ 0 w 1460045"/>
                <a:gd name="connsiteY0" fmla="*/ 0 h 5757662"/>
                <a:gd name="connsiteX1" fmla="*/ 7580 w 1460045"/>
                <a:gd name="connsiteY1" fmla="*/ 1036298 h 5757662"/>
                <a:gd name="connsiteX2" fmla="*/ 1459891 w 1460045"/>
                <a:gd name="connsiteY2" fmla="*/ 3010070 h 5757662"/>
                <a:gd name="connsiteX3" fmla="*/ 19301 w 1460045"/>
                <a:gd name="connsiteY3" fmla="*/ 5171310 h 5757662"/>
                <a:gd name="connsiteX4" fmla="*/ 18738 w 1460045"/>
                <a:gd name="connsiteY4" fmla="*/ 5757662 h 5757662"/>
                <a:gd name="connsiteX0" fmla="*/ 0 w 1460045"/>
                <a:gd name="connsiteY0" fmla="*/ 0 h 5211562"/>
                <a:gd name="connsiteX1" fmla="*/ 7580 w 1460045"/>
                <a:gd name="connsiteY1" fmla="*/ 490198 h 5211562"/>
                <a:gd name="connsiteX2" fmla="*/ 1459891 w 1460045"/>
                <a:gd name="connsiteY2" fmla="*/ 2463970 h 5211562"/>
                <a:gd name="connsiteX3" fmla="*/ 19301 w 1460045"/>
                <a:gd name="connsiteY3" fmla="*/ 4625210 h 5211562"/>
                <a:gd name="connsiteX4" fmla="*/ 18738 w 1460045"/>
                <a:gd name="connsiteY4" fmla="*/ 5211562 h 5211562"/>
                <a:gd name="connsiteX0" fmla="*/ 942 w 1460987"/>
                <a:gd name="connsiteY0" fmla="*/ 0 h 5211562"/>
                <a:gd name="connsiteX1" fmla="*/ 8522 w 1460987"/>
                <a:gd name="connsiteY1" fmla="*/ 490198 h 5211562"/>
                <a:gd name="connsiteX2" fmla="*/ 1460833 w 1460987"/>
                <a:gd name="connsiteY2" fmla="*/ 2463970 h 5211562"/>
                <a:gd name="connsiteX3" fmla="*/ 20243 w 1460987"/>
                <a:gd name="connsiteY3" fmla="*/ 4625210 h 5211562"/>
                <a:gd name="connsiteX4" fmla="*/ 19680 w 1460987"/>
                <a:gd name="connsiteY4" fmla="*/ 5211562 h 5211562"/>
                <a:gd name="connsiteX0" fmla="*/ 9665 w 1469710"/>
                <a:gd name="connsiteY0" fmla="*/ 0 h 5211562"/>
                <a:gd name="connsiteX1" fmla="*/ 17245 w 1469710"/>
                <a:gd name="connsiteY1" fmla="*/ 490198 h 5211562"/>
                <a:gd name="connsiteX2" fmla="*/ 1469556 w 1469710"/>
                <a:gd name="connsiteY2" fmla="*/ 2463970 h 5211562"/>
                <a:gd name="connsiteX3" fmla="*/ 28966 w 1469710"/>
                <a:gd name="connsiteY3" fmla="*/ 4625210 h 5211562"/>
                <a:gd name="connsiteX4" fmla="*/ 28403 w 1469710"/>
                <a:gd name="connsiteY4" fmla="*/ 5211562 h 5211562"/>
                <a:gd name="connsiteX0" fmla="*/ 9665 w 1469710"/>
                <a:gd name="connsiteY0" fmla="*/ 0 h 5211562"/>
                <a:gd name="connsiteX1" fmla="*/ 17245 w 1469710"/>
                <a:gd name="connsiteY1" fmla="*/ 490198 h 5211562"/>
                <a:gd name="connsiteX2" fmla="*/ 1469556 w 1469710"/>
                <a:gd name="connsiteY2" fmla="*/ 2463970 h 5211562"/>
                <a:gd name="connsiteX3" fmla="*/ 28966 w 1469710"/>
                <a:gd name="connsiteY3" fmla="*/ 4625210 h 5211562"/>
                <a:gd name="connsiteX4" fmla="*/ 28403 w 1469710"/>
                <a:gd name="connsiteY4" fmla="*/ 5211562 h 5211562"/>
                <a:gd name="connsiteX0" fmla="*/ 13012 w 1473057"/>
                <a:gd name="connsiteY0" fmla="*/ 0 h 5030587"/>
                <a:gd name="connsiteX1" fmla="*/ 20592 w 1473057"/>
                <a:gd name="connsiteY1" fmla="*/ 490198 h 5030587"/>
                <a:gd name="connsiteX2" fmla="*/ 1472903 w 1473057"/>
                <a:gd name="connsiteY2" fmla="*/ 2463970 h 5030587"/>
                <a:gd name="connsiteX3" fmla="*/ 32313 w 1473057"/>
                <a:gd name="connsiteY3" fmla="*/ 4625210 h 5030587"/>
                <a:gd name="connsiteX4" fmla="*/ 0 w 1473057"/>
                <a:gd name="connsiteY4" fmla="*/ 5030587 h 5030587"/>
                <a:gd name="connsiteX0" fmla="*/ 13672 w 1473717"/>
                <a:gd name="connsiteY0" fmla="*/ 0 h 5030587"/>
                <a:gd name="connsiteX1" fmla="*/ 21252 w 1473717"/>
                <a:gd name="connsiteY1" fmla="*/ 490198 h 5030587"/>
                <a:gd name="connsiteX2" fmla="*/ 1473563 w 1473717"/>
                <a:gd name="connsiteY2" fmla="*/ 2463970 h 5030587"/>
                <a:gd name="connsiteX3" fmla="*/ 32973 w 1473717"/>
                <a:gd name="connsiteY3" fmla="*/ 4625210 h 5030587"/>
                <a:gd name="connsiteX4" fmla="*/ 660 w 1473717"/>
                <a:gd name="connsiteY4" fmla="*/ 5030587 h 5030587"/>
                <a:gd name="connsiteX0" fmla="*/ 16711 w 1476756"/>
                <a:gd name="connsiteY0" fmla="*/ 0 h 5030587"/>
                <a:gd name="connsiteX1" fmla="*/ 24291 w 1476756"/>
                <a:gd name="connsiteY1" fmla="*/ 490198 h 5030587"/>
                <a:gd name="connsiteX2" fmla="*/ 1476602 w 1476756"/>
                <a:gd name="connsiteY2" fmla="*/ 2463970 h 5030587"/>
                <a:gd name="connsiteX3" fmla="*/ 36012 w 1476756"/>
                <a:gd name="connsiteY3" fmla="*/ 4625210 h 5030587"/>
                <a:gd name="connsiteX4" fmla="*/ 3699 w 1476756"/>
                <a:gd name="connsiteY4" fmla="*/ 5030587 h 5030587"/>
                <a:gd name="connsiteX0" fmla="*/ 15329 w 1475374"/>
                <a:gd name="connsiteY0" fmla="*/ 0 h 5030587"/>
                <a:gd name="connsiteX1" fmla="*/ 22909 w 1475374"/>
                <a:gd name="connsiteY1" fmla="*/ 490198 h 5030587"/>
                <a:gd name="connsiteX2" fmla="*/ 1475220 w 1475374"/>
                <a:gd name="connsiteY2" fmla="*/ 2463970 h 5030587"/>
                <a:gd name="connsiteX3" fmla="*/ 34630 w 1475374"/>
                <a:gd name="connsiteY3" fmla="*/ 4625210 h 5030587"/>
                <a:gd name="connsiteX4" fmla="*/ 2317 w 1475374"/>
                <a:gd name="connsiteY4" fmla="*/ 5030587 h 5030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5374" h="5030587">
                  <a:moveTo>
                    <a:pt x="15329" y="0"/>
                  </a:moveTo>
                  <a:cubicBezTo>
                    <a:pt x="11506" y="126358"/>
                    <a:pt x="-8193" y="338440"/>
                    <a:pt x="22909" y="490198"/>
                  </a:cubicBezTo>
                  <a:cubicBezTo>
                    <a:pt x="582101" y="1884724"/>
                    <a:pt x="1488947" y="1931578"/>
                    <a:pt x="1475220" y="2463970"/>
                  </a:cubicBezTo>
                  <a:cubicBezTo>
                    <a:pt x="1461493" y="2996362"/>
                    <a:pt x="432418" y="3246650"/>
                    <a:pt x="34630" y="4625210"/>
                  </a:cubicBezTo>
                  <a:cubicBezTo>
                    <a:pt x="-13183" y="4820661"/>
                    <a:pt x="2505" y="4908161"/>
                    <a:pt x="2317" y="5030587"/>
                  </a:cubicBezTo>
                </a:path>
              </a:pathLst>
            </a:custGeom>
            <a:ln w="38100">
              <a:solidFill>
                <a:srgbClr val="00009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5" name="Freeform 514">
              <a:extLst>
                <a:ext uri="{FF2B5EF4-FFF2-40B4-BE49-F238E27FC236}">
                  <a16:creationId xmlns:a16="http://schemas.microsoft.com/office/drawing/2014/main" id="{F9D51435-8C20-F648-960E-650E734D4C44}"/>
                </a:ext>
              </a:extLst>
            </p:cNvPr>
            <p:cNvSpPr/>
            <p:nvPr/>
          </p:nvSpPr>
          <p:spPr>
            <a:xfrm flipH="1">
              <a:off x="2208181" y="3968317"/>
              <a:ext cx="848879" cy="2945546"/>
            </a:xfrm>
            <a:custGeom>
              <a:avLst/>
              <a:gdLst>
                <a:gd name="connsiteX0" fmla="*/ 0 w 1575849"/>
                <a:gd name="connsiteY0" fmla="*/ 0 h 6135527"/>
                <a:gd name="connsiteX1" fmla="*/ 76498 w 1575849"/>
                <a:gd name="connsiteY1" fmla="*/ 1086341 h 6135527"/>
                <a:gd name="connsiteX2" fmla="*/ 1575849 w 1575849"/>
                <a:gd name="connsiteY2" fmla="*/ 3060113 h 6135527"/>
                <a:gd name="connsiteX3" fmla="*/ 61198 w 1575849"/>
                <a:gd name="connsiteY3" fmla="*/ 5217493 h 6135527"/>
                <a:gd name="connsiteX4" fmla="*/ 91797 w 1575849"/>
                <a:gd name="connsiteY4" fmla="*/ 6135527 h 6135527"/>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952"/>
                <a:gd name="connsiteY0" fmla="*/ 0 h 6120226"/>
                <a:gd name="connsiteX1" fmla="*/ 15300 w 1514952"/>
                <a:gd name="connsiteY1" fmla="*/ 1071040 h 6120226"/>
                <a:gd name="connsiteX2" fmla="*/ 1514651 w 1514952"/>
                <a:gd name="connsiteY2" fmla="*/ 3044812 h 6120226"/>
                <a:gd name="connsiteX3" fmla="*/ 0 w 1514952"/>
                <a:gd name="connsiteY3" fmla="*/ 5202192 h 6120226"/>
                <a:gd name="connsiteX4" fmla="*/ 30599 w 1514952"/>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820"/>
                <a:gd name="connsiteY0" fmla="*/ 0 h 6120226"/>
                <a:gd name="connsiteX1" fmla="*/ 15300 w 1514820"/>
                <a:gd name="connsiteY1" fmla="*/ 1071040 h 6120226"/>
                <a:gd name="connsiteX2" fmla="*/ 1514651 w 1514820"/>
                <a:gd name="connsiteY2" fmla="*/ 3044812 h 6120226"/>
                <a:gd name="connsiteX3" fmla="*/ 0 w 1514820"/>
                <a:gd name="connsiteY3" fmla="*/ 5202192 h 6120226"/>
                <a:gd name="connsiteX4" fmla="*/ 30599 w 1514820"/>
                <a:gd name="connsiteY4" fmla="*/ 6120226 h 6120226"/>
                <a:gd name="connsiteX0" fmla="*/ 0 w 1514804"/>
                <a:gd name="connsiteY0" fmla="*/ 0 h 6120226"/>
                <a:gd name="connsiteX1" fmla="*/ 15300 w 1514804"/>
                <a:gd name="connsiteY1" fmla="*/ 1071040 h 6120226"/>
                <a:gd name="connsiteX2" fmla="*/ 1514651 w 1514804"/>
                <a:gd name="connsiteY2" fmla="*/ 3044812 h 6120226"/>
                <a:gd name="connsiteX3" fmla="*/ 0 w 1514804"/>
                <a:gd name="connsiteY3" fmla="*/ 5202192 h 6120226"/>
                <a:gd name="connsiteX4" fmla="*/ 30599 w 1514804"/>
                <a:gd name="connsiteY4" fmla="*/ 6120226 h 6120226"/>
                <a:gd name="connsiteX0" fmla="*/ 15299 w 1530103"/>
                <a:gd name="connsiteY0" fmla="*/ 0 h 6104925"/>
                <a:gd name="connsiteX1" fmla="*/ 30599 w 1530103"/>
                <a:gd name="connsiteY1" fmla="*/ 1071040 h 6104925"/>
                <a:gd name="connsiteX2" fmla="*/ 1529950 w 1530103"/>
                <a:gd name="connsiteY2" fmla="*/ 3044812 h 6104925"/>
                <a:gd name="connsiteX3" fmla="*/ 15299 w 1530103"/>
                <a:gd name="connsiteY3" fmla="*/ 5202192 h 6104925"/>
                <a:gd name="connsiteX4" fmla="*/ 0 w 1530103"/>
                <a:gd name="connsiteY4" fmla="*/ 6104925 h 6104925"/>
                <a:gd name="connsiteX0" fmla="*/ 0 w 1514804"/>
                <a:gd name="connsiteY0" fmla="*/ 0 h 6104925"/>
                <a:gd name="connsiteX1" fmla="*/ 15300 w 1514804"/>
                <a:gd name="connsiteY1" fmla="*/ 1071040 h 6104925"/>
                <a:gd name="connsiteX2" fmla="*/ 1514651 w 1514804"/>
                <a:gd name="connsiteY2" fmla="*/ 3044812 h 6104925"/>
                <a:gd name="connsiteX3" fmla="*/ 0 w 1514804"/>
                <a:gd name="connsiteY3" fmla="*/ 5202192 h 6104925"/>
                <a:gd name="connsiteX4" fmla="*/ 61199 w 1514804"/>
                <a:gd name="connsiteY4" fmla="*/ 6104925 h 6104925"/>
                <a:gd name="connsiteX0" fmla="*/ 0 w 1514653"/>
                <a:gd name="connsiteY0" fmla="*/ 0 h 6104925"/>
                <a:gd name="connsiteX1" fmla="*/ 15300 w 1514653"/>
                <a:gd name="connsiteY1" fmla="*/ 1071040 h 6104925"/>
                <a:gd name="connsiteX2" fmla="*/ 1514651 w 1514653"/>
                <a:gd name="connsiteY2" fmla="*/ 3044812 h 6104925"/>
                <a:gd name="connsiteX3" fmla="*/ 27021 w 1514653"/>
                <a:gd name="connsiteY3" fmla="*/ 5206052 h 6104925"/>
                <a:gd name="connsiteX4" fmla="*/ 61199 w 1514653"/>
                <a:gd name="connsiteY4" fmla="*/ 6104925 h 6104925"/>
                <a:gd name="connsiteX0" fmla="*/ 0 w 1514653"/>
                <a:gd name="connsiteY0" fmla="*/ 0 h 6101065"/>
                <a:gd name="connsiteX1" fmla="*/ 15300 w 1514653"/>
                <a:gd name="connsiteY1" fmla="*/ 1071040 h 6101065"/>
                <a:gd name="connsiteX2" fmla="*/ 1514651 w 1514653"/>
                <a:gd name="connsiteY2" fmla="*/ 3044812 h 6101065"/>
                <a:gd name="connsiteX3" fmla="*/ 27021 w 1514653"/>
                <a:gd name="connsiteY3" fmla="*/ 5206052 h 6101065"/>
                <a:gd name="connsiteX4" fmla="*/ 41898 w 1514653"/>
                <a:gd name="connsiteY4" fmla="*/ 6101065 h 6101065"/>
                <a:gd name="connsiteX0" fmla="*/ 0 w 1514653"/>
                <a:gd name="connsiteY0" fmla="*/ 0 h 6097204"/>
                <a:gd name="connsiteX1" fmla="*/ 15300 w 1514653"/>
                <a:gd name="connsiteY1" fmla="*/ 1071040 h 6097204"/>
                <a:gd name="connsiteX2" fmla="*/ 1514651 w 1514653"/>
                <a:gd name="connsiteY2" fmla="*/ 3044812 h 6097204"/>
                <a:gd name="connsiteX3" fmla="*/ 27021 w 1514653"/>
                <a:gd name="connsiteY3" fmla="*/ 5206052 h 6097204"/>
                <a:gd name="connsiteX4" fmla="*/ 26458 w 1514653"/>
                <a:gd name="connsiteY4" fmla="*/ 6097204 h 6097204"/>
                <a:gd name="connsiteX0" fmla="*/ 0 w 1506933"/>
                <a:gd name="connsiteY0" fmla="*/ 0 h 6062462"/>
                <a:gd name="connsiteX1" fmla="*/ 7580 w 1506933"/>
                <a:gd name="connsiteY1" fmla="*/ 1036298 h 6062462"/>
                <a:gd name="connsiteX2" fmla="*/ 1506931 w 1506933"/>
                <a:gd name="connsiteY2" fmla="*/ 3010070 h 6062462"/>
                <a:gd name="connsiteX3" fmla="*/ 19301 w 1506933"/>
                <a:gd name="connsiteY3" fmla="*/ 5171310 h 6062462"/>
                <a:gd name="connsiteX4" fmla="*/ 18738 w 1506933"/>
                <a:gd name="connsiteY4" fmla="*/ 6062462 h 6062462"/>
                <a:gd name="connsiteX0" fmla="*/ 0 w 1507072"/>
                <a:gd name="connsiteY0" fmla="*/ 0 h 6062462"/>
                <a:gd name="connsiteX1" fmla="*/ 7580 w 1507072"/>
                <a:gd name="connsiteY1" fmla="*/ 1036298 h 6062462"/>
                <a:gd name="connsiteX2" fmla="*/ 1506931 w 1507072"/>
                <a:gd name="connsiteY2" fmla="*/ 3010070 h 6062462"/>
                <a:gd name="connsiteX3" fmla="*/ 19301 w 1507072"/>
                <a:gd name="connsiteY3" fmla="*/ 5171310 h 6062462"/>
                <a:gd name="connsiteX4" fmla="*/ 18738 w 1507072"/>
                <a:gd name="connsiteY4" fmla="*/ 6062462 h 6062462"/>
                <a:gd name="connsiteX0" fmla="*/ 0 w 1460039"/>
                <a:gd name="connsiteY0" fmla="*/ 0 h 6062462"/>
                <a:gd name="connsiteX1" fmla="*/ 7580 w 1460039"/>
                <a:gd name="connsiteY1" fmla="*/ 1036298 h 6062462"/>
                <a:gd name="connsiteX2" fmla="*/ 1459891 w 1460039"/>
                <a:gd name="connsiteY2" fmla="*/ 3010070 h 6062462"/>
                <a:gd name="connsiteX3" fmla="*/ 19301 w 1460039"/>
                <a:gd name="connsiteY3" fmla="*/ 5171310 h 6062462"/>
                <a:gd name="connsiteX4" fmla="*/ 18738 w 1460039"/>
                <a:gd name="connsiteY4" fmla="*/ 6062462 h 6062462"/>
                <a:gd name="connsiteX0" fmla="*/ 0 w 1460045"/>
                <a:gd name="connsiteY0" fmla="*/ 0 h 6062462"/>
                <a:gd name="connsiteX1" fmla="*/ 7580 w 1460045"/>
                <a:gd name="connsiteY1" fmla="*/ 1036298 h 6062462"/>
                <a:gd name="connsiteX2" fmla="*/ 1459891 w 1460045"/>
                <a:gd name="connsiteY2" fmla="*/ 3010070 h 6062462"/>
                <a:gd name="connsiteX3" fmla="*/ 19301 w 1460045"/>
                <a:gd name="connsiteY3" fmla="*/ 5171310 h 6062462"/>
                <a:gd name="connsiteX4" fmla="*/ 18738 w 1460045"/>
                <a:gd name="connsiteY4" fmla="*/ 6062462 h 6062462"/>
                <a:gd name="connsiteX0" fmla="*/ 0 w 1460045"/>
                <a:gd name="connsiteY0" fmla="*/ 0 h 6062462"/>
                <a:gd name="connsiteX1" fmla="*/ 7580 w 1460045"/>
                <a:gd name="connsiteY1" fmla="*/ 1036298 h 6062462"/>
                <a:gd name="connsiteX2" fmla="*/ 1459891 w 1460045"/>
                <a:gd name="connsiteY2" fmla="*/ 3010070 h 6062462"/>
                <a:gd name="connsiteX3" fmla="*/ 19301 w 1460045"/>
                <a:gd name="connsiteY3" fmla="*/ 5171310 h 6062462"/>
                <a:gd name="connsiteX4" fmla="*/ 18738 w 1460045"/>
                <a:gd name="connsiteY4" fmla="*/ 6062462 h 6062462"/>
                <a:gd name="connsiteX0" fmla="*/ 0 w 1460045"/>
                <a:gd name="connsiteY0" fmla="*/ 0 h 5767187"/>
                <a:gd name="connsiteX1" fmla="*/ 7580 w 1460045"/>
                <a:gd name="connsiteY1" fmla="*/ 1036298 h 5767187"/>
                <a:gd name="connsiteX2" fmla="*/ 1459891 w 1460045"/>
                <a:gd name="connsiteY2" fmla="*/ 3010070 h 5767187"/>
                <a:gd name="connsiteX3" fmla="*/ 19301 w 1460045"/>
                <a:gd name="connsiteY3" fmla="*/ 5171310 h 5767187"/>
                <a:gd name="connsiteX4" fmla="*/ 21913 w 1460045"/>
                <a:gd name="connsiteY4" fmla="*/ 5767187 h 5767187"/>
                <a:gd name="connsiteX0" fmla="*/ 0 w 1460045"/>
                <a:gd name="connsiteY0" fmla="*/ 0 h 5767187"/>
                <a:gd name="connsiteX1" fmla="*/ 7580 w 1460045"/>
                <a:gd name="connsiteY1" fmla="*/ 1036298 h 5767187"/>
                <a:gd name="connsiteX2" fmla="*/ 1459891 w 1460045"/>
                <a:gd name="connsiteY2" fmla="*/ 3010070 h 5767187"/>
                <a:gd name="connsiteX3" fmla="*/ 19301 w 1460045"/>
                <a:gd name="connsiteY3" fmla="*/ 5171310 h 5767187"/>
                <a:gd name="connsiteX4" fmla="*/ 21913 w 1460045"/>
                <a:gd name="connsiteY4" fmla="*/ 5767187 h 5767187"/>
                <a:gd name="connsiteX0" fmla="*/ 0 w 1466395"/>
                <a:gd name="connsiteY0" fmla="*/ 0 h 5217912"/>
                <a:gd name="connsiteX1" fmla="*/ 13930 w 1466395"/>
                <a:gd name="connsiteY1" fmla="*/ 487023 h 5217912"/>
                <a:gd name="connsiteX2" fmla="*/ 1466241 w 1466395"/>
                <a:gd name="connsiteY2" fmla="*/ 2460795 h 5217912"/>
                <a:gd name="connsiteX3" fmla="*/ 25651 w 1466395"/>
                <a:gd name="connsiteY3" fmla="*/ 4622035 h 5217912"/>
                <a:gd name="connsiteX4" fmla="*/ 28263 w 1466395"/>
                <a:gd name="connsiteY4" fmla="*/ 5217912 h 5217912"/>
                <a:gd name="connsiteX0" fmla="*/ 0 w 1466395"/>
                <a:gd name="connsiteY0" fmla="*/ 0 h 5217912"/>
                <a:gd name="connsiteX1" fmla="*/ 13930 w 1466395"/>
                <a:gd name="connsiteY1" fmla="*/ 487023 h 5217912"/>
                <a:gd name="connsiteX2" fmla="*/ 1466241 w 1466395"/>
                <a:gd name="connsiteY2" fmla="*/ 2460795 h 5217912"/>
                <a:gd name="connsiteX3" fmla="*/ 25651 w 1466395"/>
                <a:gd name="connsiteY3" fmla="*/ 4622035 h 5217912"/>
                <a:gd name="connsiteX4" fmla="*/ 28263 w 1466395"/>
                <a:gd name="connsiteY4" fmla="*/ 5217912 h 5217912"/>
                <a:gd name="connsiteX0" fmla="*/ 0 w 1466395"/>
                <a:gd name="connsiteY0" fmla="*/ 0 h 5217912"/>
                <a:gd name="connsiteX1" fmla="*/ 13930 w 1466395"/>
                <a:gd name="connsiteY1" fmla="*/ 487023 h 5217912"/>
                <a:gd name="connsiteX2" fmla="*/ 1466241 w 1466395"/>
                <a:gd name="connsiteY2" fmla="*/ 2460795 h 5217912"/>
                <a:gd name="connsiteX3" fmla="*/ 25651 w 1466395"/>
                <a:gd name="connsiteY3" fmla="*/ 4622035 h 5217912"/>
                <a:gd name="connsiteX4" fmla="*/ 28263 w 1466395"/>
                <a:gd name="connsiteY4" fmla="*/ 5217912 h 5217912"/>
                <a:gd name="connsiteX0" fmla="*/ 6564 w 1472959"/>
                <a:gd name="connsiteY0" fmla="*/ 0 h 5217912"/>
                <a:gd name="connsiteX1" fmla="*/ 20494 w 1472959"/>
                <a:gd name="connsiteY1" fmla="*/ 487023 h 5217912"/>
                <a:gd name="connsiteX2" fmla="*/ 1472805 w 1472959"/>
                <a:gd name="connsiteY2" fmla="*/ 2460795 h 5217912"/>
                <a:gd name="connsiteX3" fmla="*/ 32215 w 1472959"/>
                <a:gd name="connsiteY3" fmla="*/ 4622035 h 5217912"/>
                <a:gd name="connsiteX4" fmla="*/ 34827 w 1472959"/>
                <a:gd name="connsiteY4" fmla="*/ 5217912 h 5217912"/>
                <a:gd name="connsiteX0" fmla="*/ 6564 w 1472959"/>
                <a:gd name="connsiteY0" fmla="*/ 0 h 5005187"/>
                <a:gd name="connsiteX1" fmla="*/ 20494 w 1472959"/>
                <a:gd name="connsiteY1" fmla="*/ 487023 h 5005187"/>
                <a:gd name="connsiteX2" fmla="*/ 1472805 w 1472959"/>
                <a:gd name="connsiteY2" fmla="*/ 2460795 h 5005187"/>
                <a:gd name="connsiteX3" fmla="*/ 32215 w 1472959"/>
                <a:gd name="connsiteY3" fmla="*/ 4622035 h 5005187"/>
                <a:gd name="connsiteX4" fmla="*/ 28477 w 1472959"/>
                <a:gd name="connsiteY4" fmla="*/ 5005187 h 5005187"/>
                <a:gd name="connsiteX0" fmla="*/ 6564 w 1472959"/>
                <a:gd name="connsiteY0" fmla="*/ 0 h 5005187"/>
                <a:gd name="connsiteX1" fmla="*/ 20494 w 1472959"/>
                <a:gd name="connsiteY1" fmla="*/ 487023 h 5005187"/>
                <a:gd name="connsiteX2" fmla="*/ 1472805 w 1472959"/>
                <a:gd name="connsiteY2" fmla="*/ 2460795 h 5005187"/>
                <a:gd name="connsiteX3" fmla="*/ 32215 w 1472959"/>
                <a:gd name="connsiteY3" fmla="*/ 4622035 h 5005187"/>
                <a:gd name="connsiteX4" fmla="*/ 28477 w 1472959"/>
                <a:gd name="connsiteY4" fmla="*/ 5005187 h 5005187"/>
                <a:gd name="connsiteX0" fmla="*/ 6564 w 1472959"/>
                <a:gd name="connsiteY0" fmla="*/ 0 h 5005187"/>
                <a:gd name="connsiteX1" fmla="*/ 20494 w 1472959"/>
                <a:gd name="connsiteY1" fmla="*/ 487023 h 5005187"/>
                <a:gd name="connsiteX2" fmla="*/ 1472805 w 1472959"/>
                <a:gd name="connsiteY2" fmla="*/ 2460795 h 5005187"/>
                <a:gd name="connsiteX3" fmla="*/ 32215 w 1472959"/>
                <a:gd name="connsiteY3" fmla="*/ 4622035 h 5005187"/>
                <a:gd name="connsiteX4" fmla="*/ 12602 w 1472959"/>
                <a:gd name="connsiteY4" fmla="*/ 5005187 h 5005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2959" h="5005187">
                  <a:moveTo>
                    <a:pt x="6564" y="0"/>
                  </a:moveTo>
                  <a:cubicBezTo>
                    <a:pt x="18616" y="167633"/>
                    <a:pt x="-23308" y="297165"/>
                    <a:pt x="20494" y="487023"/>
                  </a:cubicBezTo>
                  <a:cubicBezTo>
                    <a:pt x="579686" y="1881549"/>
                    <a:pt x="1486532" y="1928403"/>
                    <a:pt x="1472805" y="2460795"/>
                  </a:cubicBezTo>
                  <a:cubicBezTo>
                    <a:pt x="1459078" y="2993187"/>
                    <a:pt x="430003" y="3243475"/>
                    <a:pt x="32215" y="4622035"/>
                  </a:cubicBezTo>
                  <a:cubicBezTo>
                    <a:pt x="6627" y="4811136"/>
                    <a:pt x="-3085" y="4835136"/>
                    <a:pt x="12602" y="5005187"/>
                  </a:cubicBezTo>
                </a:path>
              </a:pathLst>
            </a:custGeom>
            <a:ln w="38100">
              <a:solidFill>
                <a:srgbClr val="00009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6" name="Group 515">
              <a:extLst>
                <a:ext uri="{FF2B5EF4-FFF2-40B4-BE49-F238E27FC236}">
                  <a16:creationId xmlns:a16="http://schemas.microsoft.com/office/drawing/2014/main" id="{4618F758-228E-2741-8282-112CF720DF6F}"/>
                </a:ext>
              </a:extLst>
            </p:cNvPr>
            <p:cNvGrpSpPr/>
            <p:nvPr/>
          </p:nvGrpSpPr>
          <p:grpSpPr>
            <a:xfrm>
              <a:off x="638638" y="3975358"/>
              <a:ext cx="2477214" cy="120420"/>
              <a:chOff x="551293" y="7597774"/>
              <a:chExt cx="4298417" cy="204622"/>
            </a:xfrm>
          </p:grpSpPr>
          <p:sp>
            <p:nvSpPr>
              <p:cNvPr id="553" name="Rectangle 552">
                <a:extLst>
                  <a:ext uri="{FF2B5EF4-FFF2-40B4-BE49-F238E27FC236}">
                    <a16:creationId xmlns:a16="http://schemas.microsoft.com/office/drawing/2014/main" id="{FE079350-79DF-9545-8BC8-D573FB34E144}"/>
                  </a:ext>
                </a:extLst>
              </p:cNvPr>
              <p:cNvSpPr/>
              <p:nvPr/>
            </p:nvSpPr>
            <p:spPr>
              <a:xfrm>
                <a:off x="669925" y="7597775"/>
                <a:ext cx="4064730" cy="204621"/>
              </a:xfrm>
              <a:prstGeom prst="rect">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54" name="Group 553">
                <a:extLst>
                  <a:ext uri="{FF2B5EF4-FFF2-40B4-BE49-F238E27FC236}">
                    <a16:creationId xmlns:a16="http://schemas.microsoft.com/office/drawing/2014/main" id="{27A25043-C1B0-BA4E-8A41-C215D47613AB}"/>
                  </a:ext>
                </a:extLst>
              </p:cNvPr>
              <p:cNvGrpSpPr/>
              <p:nvPr/>
            </p:nvGrpSpPr>
            <p:grpSpPr>
              <a:xfrm>
                <a:off x="551293" y="7597774"/>
                <a:ext cx="360960" cy="204621"/>
                <a:chOff x="551293" y="7597774"/>
                <a:chExt cx="360960" cy="204621"/>
              </a:xfrm>
            </p:grpSpPr>
            <p:sp>
              <p:nvSpPr>
                <p:cNvPr id="558" name="Oval 557">
                  <a:extLst>
                    <a:ext uri="{FF2B5EF4-FFF2-40B4-BE49-F238E27FC236}">
                      <a16:creationId xmlns:a16="http://schemas.microsoft.com/office/drawing/2014/main" id="{892E3702-DE56-784B-A5A5-45ABF1F09502}"/>
                    </a:ext>
                  </a:extLst>
                </p:cNvPr>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2" name="Rectangle 621">
                  <a:extLst>
                    <a:ext uri="{FF2B5EF4-FFF2-40B4-BE49-F238E27FC236}">
                      <a16:creationId xmlns:a16="http://schemas.microsoft.com/office/drawing/2014/main" id="{3808829B-74A8-AA41-BCD9-CC0F6799E23F}"/>
                    </a:ext>
                  </a:extLst>
                </p:cNvPr>
                <p:cNvSpPr/>
                <p:nvPr/>
              </p:nvSpPr>
              <p:spPr>
                <a:xfrm rot="5400000">
                  <a:off x="710751" y="7569338"/>
                  <a:ext cx="142860" cy="260144"/>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55" name="Group 554">
                <a:extLst>
                  <a:ext uri="{FF2B5EF4-FFF2-40B4-BE49-F238E27FC236}">
                    <a16:creationId xmlns:a16="http://schemas.microsoft.com/office/drawing/2014/main" id="{8232ED5D-69B7-D84C-82B4-ED4FFE2D6C9B}"/>
                  </a:ext>
                </a:extLst>
              </p:cNvPr>
              <p:cNvGrpSpPr/>
              <p:nvPr/>
            </p:nvGrpSpPr>
            <p:grpSpPr>
              <a:xfrm flipH="1">
                <a:off x="4488749" y="7597775"/>
                <a:ext cx="360961" cy="204621"/>
                <a:chOff x="551293" y="7597774"/>
                <a:chExt cx="360961" cy="204621"/>
              </a:xfrm>
            </p:grpSpPr>
            <p:sp>
              <p:nvSpPr>
                <p:cNvPr id="556" name="Oval 555">
                  <a:extLst>
                    <a:ext uri="{FF2B5EF4-FFF2-40B4-BE49-F238E27FC236}">
                      <a16:creationId xmlns:a16="http://schemas.microsoft.com/office/drawing/2014/main" id="{ED85578C-6C77-E642-8F29-A426B2B1821C}"/>
                    </a:ext>
                  </a:extLst>
                </p:cNvPr>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7" name="Rectangle 556">
                  <a:extLst>
                    <a:ext uri="{FF2B5EF4-FFF2-40B4-BE49-F238E27FC236}">
                      <a16:creationId xmlns:a16="http://schemas.microsoft.com/office/drawing/2014/main" id="{41EE87C3-1CC6-5841-8B41-175419F42F53}"/>
                    </a:ext>
                  </a:extLst>
                </p:cNvPr>
                <p:cNvSpPr/>
                <p:nvPr/>
              </p:nvSpPr>
              <p:spPr>
                <a:xfrm rot="5400000">
                  <a:off x="712127" y="7566745"/>
                  <a:ext cx="140106" cy="260149"/>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cxnSp>
          <p:nvCxnSpPr>
            <p:cNvPr id="517" name="Straight Connector 516">
              <a:extLst>
                <a:ext uri="{FF2B5EF4-FFF2-40B4-BE49-F238E27FC236}">
                  <a16:creationId xmlns:a16="http://schemas.microsoft.com/office/drawing/2014/main" id="{55DDB86F-87B7-7A4A-A260-9DA9C8D96586}"/>
                </a:ext>
              </a:extLst>
            </p:cNvPr>
            <p:cNvCxnSpPr/>
            <p:nvPr/>
          </p:nvCxnSpPr>
          <p:spPr>
            <a:xfrm>
              <a:off x="1363009" y="5119694"/>
              <a:ext cx="1037440"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18" name="Straight Connector 517">
              <a:extLst>
                <a:ext uri="{FF2B5EF4-FFF2-40B4-BE49-F238E27FC236}">
                  <a16:creationId xmlns:a16="http://schemas.microsoft.com/office/drawing/2014/main" id="{07151B3A-EF82-7746-8914-2FD2283B2534}"/>
                </a:ext>
              </a:extLst>
            </p:cNvPr>
            <p:cNvCxnSpPr/>
            <p:nvPr/>
          </p:nvCxnSpPr>
          <p:spPr>
            <a:xfrm>
              <a:off x="864736" y="4572767"/>
              <a:ext cx="2029754"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19" name="Straight Connector 518">
              <a:extLst>
                <a:ext uri="{FF2B5EF4-FFF2-40B4-BE49-F238E27FC236}">
                  <a16:creationId xmlns:a16="http://schemas.microsoft.com/office/drawing/2014/main" id="{60B278AA-4181-9746-A394-02946F4E7DCD}"/>
                </a:ext>
              </a:extLst>
            </p:cNvPr>
            <p:cNvCxnSpPr/>
            <p:nvPr/>
          </p:nvCxnSpPr>
          <p:spPr>
            <a:xfrm>
              <a:off x="904423" y="6258602"/>
              <a:ext cx="1951641"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20" name="Straight Connector 519">
              <a:extLst>
                <a:ext uri="{FF2B5EF4-FFF2-40B4-BE49-F238E27FC236}">
                  <a16:creationId xmlns:a16="http://schemas.microsoft.com/office/drawing/2014/main" id="{8229E90C-5F4A-A34C-9AE5-9932602E82E6}"/>
                </a:ext>
              </a:extLst>
            </p:cNvPr>
            <p:cNvCxnSpPr/>
            <p:nvPr/>
          </p:nvCxnSpPr>
          <p:spPr>
            <a:xfrm>
              <a:off x="1336990" y="5748580"/>
              <a:ext cx="1083587"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sp>
          <p:nvSpPr>
            <p:cNvPr id="521" name="TextBox 520">
              <a:extLst>
                <a:ext uri="{FF2B5EF4-FFF2-40B4-BE49-F238E27FC236}">
                  <a16:creationId xmlns:a16="http://schemas.microsoft.com/office/drawing/2014/main" id="{E346524D-36CA-B54A-B1F1-CBF85E8E7585}"/>
                </a:ext>
              </a:extLst>
            </p:cNvPr>
            <p:cNvSpPr txBox="1"/>
            <p:nvPr/>
          </p:nvSpPr>
          <p:spPr>
            <a:xfrm>
              <a:off x="1701671" y="5248774"/>
              <a:ext cx="316664"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IP</a:t>
              </a:r>
            </a:p>
          </p:txBody>
        </p:sp>
        <p:sp>
          <p:nvSpPr>
            <p:cNvPr id="522" name="TextBox 521">
              <a:extLst>
                <a:ext uri="{FF2B5EF4-FFF2-40B4-BE49-F238E27FC236}">
                  <a16:creationId xmlns:a16="http://schemas.microsoft.com/office/drawing/2014/main" id="{15D34FD0-16F0-2D46-A82A-94BB0E07D136}"/>
                </a:ext>
              </a:extLst>
            </p:cNvPr>
            <p:cNvSpPr txBox="1"/>
            <p:nvPr/>
          </p:nvSpPr>
          <p:spPr>
            <a:xfrm>
              <a:off x="1317827" y="4665231"/>
              <a:ext cx="557470"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a:t>
              </a:r>
            </a:p>
          </p:txBody>
        </p:sp>
        <p:sp>
          <p:nvSpPr>
            <p:cNvPr id="523" name="TextBox 522">
              <a:extLst>
                <a:ext uri="{FF2B5EF4-FFF2-40B4-BE49-F238E27FC236}">
                  <a16:creationId xmlns:a16="http://schemas.microsoft.com/office/drawing/2014/main" id="{B00C2EAF-2910-0747-B0FA-28870A4687FA}"/>
                </a:ext>
              </a:extLst>
            </p:cNvPr>
            <p:cNvSpPr txBox="1"/>
            <p:nvPr/>
          </p:nvSpPr>
          <p:spPr>
            <a:xfrm>
              <a:off x="1921463" y="4672273"/>
              <a:ext cx="565850"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UDP</a:t>
              </a:r>
            </a:p>
          </p:txBody>
        </p:sp>
        <p:sp>
          <p:nvSpPr>
            <p:cNvPr id="524" name="TextBox 523">
              <a:extLst>
                <a:ext uri="{FF2B5EF4-FFF2-40B4-BE49-F238E27FC236}">
                  <a16:creationId xmlns:a16="http://schemas.microsoft.com/office/drawing/2014/main" id="{1B3784FE-76B9-AB43-B263-39AA6AE0EE5B}"/>
                </a:ext>
              </a:extLst>
            </p:cNvPr>
            <p:cNvSpPr txBox="1"/>
            <p:nvPr/>
          </p:nvSpPr>
          <p:spPr>
            <a:xfrm>
              <a:off x="929163" y="4095202"/>
              <a:ext cx="50322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HTTP</a:t>
              </a:r>
            </a:p>
          </p:txBody>
        </p:sp>
        <p:sp>
          <p:nvSpPr>
            <p:cNvPr id="525" name="TextBox 524">
              <a:extLst>
                <a:ext uri="{FF2B5EF4-FFF2-40B4-BE49-F238E27FC236}">
                  <a16:creationId xmlns:a16="http://schemas.microsoft.com/office/drawing/2014/main" id="{B1270F7A-4AB9-AB43-B1FE-233A52D8506B}"/>
                </a:ext>
              </a:extLst>
            </p:cNvPr>
            <p:cNvSpPr txBox="1"/>
            <p:nvPr/>
          </p:nvSpPr>
          <p:spPr>
            <a:xfrm>
              <a:off x="1538498" y="4104718"/>
              <a:ext cx="53718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SMTP</a:t>
              </a:r>
            </a:p>
          </p:txBody>
        </p:sp>
        <p:sp>
          <p:nvSpPr>
            <p:cNvPr id="526" name="TextBox 525">
              <a:extLst>
                <a:ext uri="{FF2B5EF4-FFF2-40B4-BE49-F238E27FC236}">
                  <a16:creationId xmlns:a16="http://schemas.microsoft.com/office/drawing/2014/main" id="{CBA60E0D-7559-2849-AFF6-223038FD300E}"/>
                </a:ext>
              </a:extLst>
            </p:cNvPr>
            <p:cNvSpPr txBox="1"/>
            <p:nvPr/>
          </p:nvSpPr>
          <p:spPr>
            <a:xfrm>
              <a:off x="1222850" y="4267665"/>
              <a:ext cx="497490"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QUIC</a:t>
              </a:r>
            </a:p>
          </p:txBody>
        </p:sp>
        <p:sp>
          <p:nvSpPr>
            <p:cNvPr id="527" name="TextBox 526">
              <a:extLst>
                <a:ext uri="{FF2B5EF4-FFF2-40B4-BE49-F238E27FC236}">
                  <a16:creationId xmlns:a16="http://schemas.microsoft.com/office/drawing/2014/main" id="{035EAEB8-4603-6D4D-A447-AEB37E1A8C67}"/>
                </a:ext>
              </a:extLst>
            </p:cNvPr>
            <p:cNvSpPr txBox="1"/>
            <p:nvPr/>
          </p:nvSpPr>
          <p:spPr>
            <a:xfrm>
              <a:off x="1867426" y="4272536"/>
              <a:ext cx="52686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DASH</a:t>
              </a:r>
            </a:p>
          </p:txBody>
        </p:sp>
        <p:sp>
          <p:nvSpPr>
            <p:cNvPr id="536" name="TextBox 535">
              <a:extLst>
                <a:ext uri="{FF2B5EF4-FFF2-40B4-BE49-F238E27FC236}">
                  <a16:creationId xmlns:a16="http://schemas.microsoft.com/office/drawing/2014/main" id="{4B7AE12C-315E-EF4F-ADF9-11511AAC9ACD}"/>
                </a:ext>
              </a:extLst>
            </p:cNvPr>
            <p:cNvSpPr txBox="1"/>
            <p:nvPr/>
          </p:nvSpPr>
          <p:spPr>
            <a:xfrm>
              <a:off x="2165480" y="4095316"/>
              <a:ext cx="398741"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RTP</a:t>
              </a:r>
            </a:p>
          </p:txBody>
        </p:sp>
        <p:sp>
          <p:nvSpPr>
            <p:cNvPr id="537" name="TextBox 536">
              <a:extLst>
                <a:ext uri="{FF2B5EF4-FFF2-40B4-BE49-F238E27FC236}">
                  <a16:creationId xmlns:a16="http://schemas.microsoft.com/office/drawing/2014/main" id="{96089DC1-674D-2840-A233-7BE30D8880D1}"/>
                </a:ext>
              </a:extLst>
            </p:cNvPr>
            <p:cNvSpPr txBox="1"/>
            <p:nvPr/>
          </p:nvSpPr>
          <p:spPr>
            <a:xfrm>
              <a:off x="2555094" y="4099819"/>
              <a:ext cx="352734" cy="4218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mr-IN" sz="2800" b="0" i="0" u="none" strike="noStrike" kern="1200" cap="none" spc="0" normalizeH="0" baseline="0" noProof="0" dirty="0">
                  <a:ln>
                    <a:noFill/>
                  </a:ln>
                  <a:solidFill>
                    <a:prstClr val="black"/>
                  </a:solidFill>
                  <a:effectLst/>
                  <a:uLnTx/>
                  <a:uFillTx/>
                  <a:latin typeface="Calibri" panose="020F0502020204030204"/>
                  <a:ea typeface="+mn-ea"/>
                  <a:cs typeface="Mangal" panose="02040503050203030202" pitchFamily="18" charset="0"/>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538" name="Group 537">
              <a:extLst>
                <a:ext uri="{FF2B5EF4-FFF2-40B4-BE49-F238E27FC236}">
                  <a16:creationId xmlns:a16="http://schemas.microsoft.com/office/drawing/2014/main" id="{005BD7F5-7061-104C-ADD5-55B48EBAD477}"/>
                </a:ext>
              </a:extLst>
            </p:cNvPr>
            <p:cNvGrpSpPr/>
            <p:nvPr/>
          </p:nvGrpSpPr>
          <p:grpSpPr>
            <a:xfrm>
              <a:off x="647675" y="6827928"/>
              <a:ext cx="2477214" cy="120420"/>
              <a:chOff x="551293" y="7597774"/>
              <a:chExt cx="4298417" cy="204622"/>
            </a:xfrm>
          </p:grpSpPr>
          <p:sp>
            <p:nvSpPr>
              <p:cNvPr id="546" name="Rectangle 545">
                <a:extLst>
                  <a:ext uri="{FF2B5EF4-FFF2-40B4-BE49-F238E27FC236}">
                    <a16:creationId xmlns:a16="http://schemas.microsoft.com/office/drawing/2014/main" id="{63C3EC8D-0E26-3D45-AD60-CDC3B0EED1B2}"/>
                  </a:ext>
                </a:extLst>
              </p:cNvPr>
              <p:cNvSpPr/>
              <p:nvPr/>
            </p:nvSpPr>
            <p:spPr>
              <a:xfrm>
                <a:off x="669925" y="7597775"/>
                <a:ext cx="4064730" cy="204621"/>
              </a:xfrm>
              <a:prstGeom prst="rect">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47" name="Group 546">
                <a:extLst>
                  <a:ext uri="{FF2B5EF4-FFF2-40B4-BE49-F238E27FC236}">
                    <a16:creationId xmlns:a16="http://schemas.microsoft.com/office/drawing/2014/main" id="{3697E0BA-9A4C-5F43-8783-A94D8BFA0CA1}"/>
                  </a:ext>
                </a:extLst>
              </p:cNvPr>
              <p:cNvGrpSpPr/>
              <p:nvPr/>
            </p:nvGrpSpPr>
            <p:grpSpPr>
              <a:xfrm>
                <a:off x="551293" y="7597774"/>
                <a:ext cx="360959" cy="204621"/>
                <a:chOff x="551293" y="7597774"/>
                <a:chExt cx="360959" cy="204621"/>
              </a:xfrm>
            </p:grpSpPr>
            <p:sp>
              <p:nvSpPr>
                <p:cNvPr id="551" name="Oval 550">
                  <a:extLst>
                    <a:ext uri="{FF2B5EF4-FFF2-40B4-BE49-F238E27FC236}">
                      <a16:creationId xmlns:a16="http://schemas.microsoft.com/office/drawing/2014/main" id="{861CDB1F-8277-DD4A-8737-85AC1BCE5D36}"/>
                    </a:ext>
                  </a:extLst>
                </p:cNvPr>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2" name="Rectangle 551">
                  <a:extLst>
                    <a:ext uri="{FF2B5EF4-FFF2-40B4-BE49-F238E27FC236}">
                      <a16:creationId xmlns:a16="http://schemas.microsoft.com/office/drawing/2014/main" id="{9B5B93A4-E79F-5D45-9C6C-8458DEDE50F7}"/>
                    </a:ext>
                  </a:extLst>
                </p:cNvPr>
                <p:cNvSpPr/>
                <p:nvPr/>
              </p:nvSpPr>
              <p:spPr>
                <a:xfrm rot="5400000">
                  <a:off x="712127" y="7567955"/>
                  <a:ext cx="140106" cy="260144"/>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48" name="Group 547">
                <a:extLst>
                  <a:ext uri="{FF2B5EF4-FFF2-40B4-BE49-F238E27FC236}">
                    <a16:creationId xmlns:a16="http://schemas.microsoft.com/office/drawing/2014/main" id="{F7DD7855-B81F-6249-980C-AB87A67F00E5}"/>
                  </a:ext>
                </a:extLst>
              </p:cNvPr>
              <p:cNvGrpSpPr/>
              <p:nvPr/>
            </p:nvGrpSpPr>
            <p:grpSpPr>
              <a:xfrm flipH="1">
                <a:off x="4488749" y="7597775"/>
                <a:ext cx="360961" cy="204621"/>
                <a:chOff x="551293" y="7597774"/>
                <a:chExt cx="360961" cy="204621"/>
              </a:xfrm>
            </p:grpSpPr>
            <p:sp>
              <p:nvSpPr>
                <p:cNvPr id="549" name="Oval 548">
                  <a:extLst>
                    <a:ext uri="{FF2B5EF4-FFF2-40B4-BE49-F238E27FC236}">
                      <a16:creationId xmlns:a16="http://schemas.microsoft.com/office/drawing/2014/main" id="{EB5E45D9-C107-6347-AB3F-87B7D9B861E3}"/>
                    </a:ext>
                  </a:extLst>
                </p:cNvPr>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0" name="Rectangle 549">
                  <a:extLst>
                    <a:ext uri="{FF2B5EF4-FFF2-40B4-BE49-F238E27FC236}">
                      <a16:creationId xmlns:a16="http://schemas.microsoft.com/office/drawing/2014/main" id="{56EA16C5-D2F9-1644-8DE7-6FA3E10C6CFA}"/>
                    </a:ext>
                  </a:extLst>
                </p:cNvPr>
                <p:cNvSpPr/>
                <p:nvPr/>
              </p:nvSpPr>
              <p:spPr>
                <a:xfrm rot="5400000">
                  <a:off x="712127" y="7572322"/>
                  <a:ext cx="140106" cy="260149"/>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539" name="TextBox 538">
              <a:extLst>
                <a:ext uri="{FF2B5EF4-FFF2-40B4-BE49-F238E27FC236}">
                  <a16:creationId xmlns:a16="http://schemas.microsoft.com/office/drawing/2014/main" id="{E50F34D6-33C8-6F41-8DFA-824070C0718B}"/>
                </a:ext>
              </a:extLst>
            </p:cNvPr>
            <p:cNvSpPr txBox="1"/>
            <p:nvPr/>
          </p:nvSpPr>
          <p:spPr>
            <a:xfrm>
              <a:off x="1260427" y="5749165"/>
              <a:ext cx="843878"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Ethernet</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0" name="TextBox 539">
              <a:extLst>
                <a:ext uri="{FF2B5EF4-FFF2-40B4-BE49-F238E27FC236}">
                  <a16:creationId xmlns:a16="http://schemas.microsoft.com/office/drawing/2014/main" id="{59564D5C-A7B0-A444-AA5A-A33BA94B85D8}"/>
                </a:ext>
              </a:extLst>
            </p:cNvPr>
            <p:cNvSpPr txBox="1"/>
            <p:nvPr/>
          </p:nvSpPr>
          <p:spPr>
            <a:xfrm>
              <a:off x="1474067" y="5962529"/>
              <a:ext cx="556746"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WiFi</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1" name="TextBox 540">
              <a:extLst>
                <a:ext uri="{FF2B5EF4-FFF2-40B4-BE49-F238E27FC236}">
                  <a16:creationId xmlns:a16="http://schemas.microsoft.com/office/drawing/2014/main" id="{5C6574EE-5134-914F-A01C-C627F127D2BF}"/>
                </a:ext>
              </a:extLst>
            </p:cNvPr>
            <p:cNvSpPr txBox="1"/>
            <p:nvPr/>
          </p:nvSpPr>
          <p:spPr>
            <a:xfrm>
              <a:off x="1841467" y="5962479"/>
              <a:ext cx="818760"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Bluetooth</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2" name="TextBox 541">
              <a:extLst>
                <a:ext uri="{FF2B5EF4-FFF2-40B4-BE49-F238E27FC236}">
                  <a16:creationId xmlns:a16="http://schemas.microsoft.com/office/drawing/2014/main" id="{A3BE0808-5DDD-114E-ADDD-ECC9C438C7FA}"/>
                </a:ext>
              </a:extLst>
            </p:cNvPr>
            <p:cNvSpPr txBox="1"/>
            <p:nvPr/>
          </p:nvSpPr>
          <p:spPr>
            <a:xfrm>
              <a:off x="1889184" y="5749647"/>
              <a:ext cx="414591"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PPP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3" name="TextBox 542">
              <a:extLst>
                <a:ext uri="{FF2B5EF4-FFF2-40B4-BE49-F238E27FC236}">
                  <a16:creationId xmlns:a16="http://schemas.microsoft.com/office/drawing/2014/main" id="{B168751B-A687-D146-B2F2-E8BE2DC47C86}"/>
                </a:ext>
              </a:extLst>
            </p:cNvPr>
            <p:cNvSpPr txBox="1"/>
            <p:nvPr/>
          </p:nvSpPr>
          <p:spPr>
            <a:xfrm>
              <a:off x="1065185" y="5963701"/>
              <a:ext cx="526455"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PDCP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4" name="TextBox 543">
              <a:extLst>
                <a:ext uri="{FF2B5EF4-FFF2-40B4-BE49-F238E27FC236}">
                  <a16:creationId xmlns:a16="http://schemas.microsoft.com/office/drawing/2014/main" id="{CE391214-BA61-7440-9D7B-9D42CAA4613C}"/>
                </a:ext>
              </a:extLst>
            </p:cNvPr>
            <p:cNvSpPr txBox="1"/>
            <p:nvPr/>
          </p:nvSpPr>
          <p:spPr>
            <a:xfrm>
              <a:off x="2174516" y="5708035"/>
              <a:ext cx="352734" cy="4218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mr-IN" sz="2800" b="0" i="0" u="none" strike="noStrike" kern="1200" cap="none" spc="0" normalizeH="0" baseline="0" noProof="0" dirty="0">
                  <a:ln>
                    <a:noFill/>
                  </a:ln>
                  <a:solidFill>
                    <a:prstClr val="black"/>
                  </a:solidFill>
                  <a:effectLst/>
                  <a:uLnTx/>
                  <a:uFillTx/>
                  <a:latin typeface="Calibri" panose="020F0502020204030204"/>
                  <a:ea typeface="+mn-ea"/>
                  <a:cs typeface="Mangal" panose="02040503050203030202" pitchFamily="18" charset="0"/>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5" name="TextBox 544">
              <a:extLst>
                <a:ext uri="{FF2B5EF4-FFF2-40B4-BE49-F238E27FC236}">
                  <a16:creationId xmlns:a16="http://schemas.microsoft.com/office/drawing/2014/main" id="{E68641D0-8F0C-8A4B-AAEC-7095E3CC39A2}"/>
                </a:ext>
              </a:extLst>
            </p:cNvPr>
            <p:cNvSpPr txBox="1"/>
            <p:nvPr/>
          </p:nvSpPr>
          <p:spPr>
            <a:xfrm>
              <a:off x="1050427" y="6388801"/>
              <a:ext cx="1818080" cy="322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copper   radio   fiber</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8" name="Group 47">
            <a:extLst>
              <a:ext uri="{FF2B5EF4-FFF2-40B4-BE49-F238E27FC236}">
                <a16:creationId xmlns:a16="http://schemas.microsoft.com/office/drawing/2014/main" id="{D1BD226E-A106-3E49-9255-FE126222ED3C}"/>
              </a:ext>
            </a:extLst>
          </p:cNvPr>
          <p:cNvGrpSpPr/>
          <p:nvPr/>
        </p:nvGrpSpPr>
        <p:grpSpPr>
          <a:xfrm>
            <a:off x="814038" y="2315737"/>
            <a:ext cx="4705817" cy="2677656"/>
            <a:chOff x="814038" y="2315737"/>
            <a:chExt cx="4705817" cy="2677656"/>
          </a:xfrm>
        </p:grpSpPr>
        <p:sp>
          <p:nvSpPr>
            <p:cNvPr id="623" name="TextBox 622">
              <a:extLst>
                <a:ext uri="{FF2B5EF4-FFF2-40B4-BE49-F238E27FC236}">
                  <a16:creationId xmlns:a16="http://schemas.microsoft.com/office/drawing/2014/main" id="{44104EE4-4A90-5E4A-B2A0-A1BD8BF943E4}"/>
                </a:ext>
              </a:extLst>
            </p:cNvPr>
            <p:cNvSpPr txBox="1"/>
            <p:nvPr/>
          </p:nvSpPr>
          <p:spPr>
            <a:xfrm>
              <a:off x="814038" y="2315737"/>
              <a:ext cx="3300761" cy="267765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Internet’s “thin waist”: </a:t>
              </a:r>
            </a:p>
            <a:p>
              <a:pPr marL="342900" marR="0" lvl="0" indent="-342900" algn="l" defTabSz="914400" rtl="0" eaLnBrk="1" fontAlgn="auto" latinLnBrk="0" hangingPunct="1">
                <a:lnSpc>
                  <a:spcPct val="100000"/>
                </a:lnSpc>
                <a:spcBef>
                  <a:spcPts val="0"/>
                </a:spcBef>
                <a:spcAft>
                  <a:spcPts val="0"/>
                </a:spcAft>
                <a:buClr>
                  <a:srgbClr val="0000A8"/>
                </a:buClr>
                <a:buSzTx/>
                <a:buFont typeface="Wingdings" pitchFamily="2" charset="2"/>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one</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network layer protocol: IP </a:t>
              </a:r>
            </a:p>
            <a:p>
              <a:pPr marL="342900" marR="0" lvl="0" indent="-342900" algn="l" defTabSz="914400" rtl="0" eaLnBrk="1" fontAlgn="auto" latinLnBrk="0" hangingPunct="1">
                <a:lnSpc>
                  <a:spcPct val="100000"/>
                </a:lnSpc>
                <a:spcBef>
                  <a:spcPts val="0"/>
                </a:spcBef>
                <a:spcAft>
                  <a:spcPts val="0"/>
                </a:spcAft>
                <a:buClr>
                  <a:srgbClr val="0000A8"/>
                </a:buClr>
                <a:buSzTx/>
                <a:buFont typeface="Wingdings" pitchFamily="2" charset="2"/>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must</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be implemented by every (billions) of Internet-connected devices</a:t>
              </a:r>
            </a:p>
          </p:txBody>
        </p:sp>
        <p:cxnSp>
          <p:nvCxnSpPr>
            <p:cNvPr id="12" name="Straight Connector 11">
              <a:extLst>
                <a:ext uri="{FF2B5EF4-FFF2-40B4-BE49-F238E27FC236}">
                  <a16:creationId xmlns:a16="http://schemas.microsoft.com/office/drawing/2014/main" id="{998282D7-C09C-8C4D-B993-73C11EA17479}"/>
                </a:ext>
              </a:extLst>
            </p:cNvPr>
            <p:cNvCxnSpPr/>
            <p:nvPr/>
          </p:nvCxnSpPr>
          <p:spPr>
            <a:xfrm>
              <a:off x="4103650" y="3657601"/>
              <a:ext cx="1416205"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92" name="Group 491">
            <a:extLst>
              <a:ext uri="{FF2B5EF4-FFF2-40B4-BE49-F238E27FC236}">
                <a16:creationId xmlns:a16="http://schemas.microsoft.com/office/drawing/2014/main" id="{B39DAD73-A59C-844C-82D2-98B789AF87B4}"/>
              </a:ext>
            </a:extLst>
          </p:cNvPr>
          <p:cNvGrpSpPr/>
          <p:nvPr/>
        </p:nvGrpSpPr>
        <p:grpSpPr>
          <a:xfrm>
            <a:off x="6761019" y="2397851"/>
            <a:ext cx="5180585" cy="2520510"/>
            <a:chOff x="6761019" y="2397851"/>
            <a:chExt cx="5180585" cy="2520510"/>
          </a:xfrm>
        </p:grpSpPr>
        <p:sp>
          <p:nvSpPr>
            <p:cNvPr id="2" name="TextBox 1">
              <a:extLst>
                <a:ext uri="{FF2B5EF4-FFF2-40B4-BE49-F238E27FC236}">
                  <a16:creationId xmlns:a16="http://schemas.microsoft.com/office/drawing/2014/main" id="{00151133-0DCF-4F4E-9CDA-634434080F2F}"/>
                </a:ext>
              </a:extLst>
            </p:cNvPr>
            <p:cNvSpPr txBox="1"/>
            <p:nvPr/>
          </p:nvSpPr>
          <p:spPr>
            <a:xfrm>
              <a:off x="9309916" y="2397851"/>
              <a:ext cx="2631688" cy="224676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0000A8"/>
                  </a:solidFill>
                  <a:effectLst/>
                  <a:uLnTx/>
                  <a:uFillTx/>
                  <a:latin typeface="Calibri" panose="020F0502020204030204"/>
                  <a:ea typeface="+mn-ea"/>
                  <a:cs typeface="+mn-cs"/>
                </a:rPr>
                <a:t>many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protocols in physical, link, transport, and application layers </a:t>
              </a:r>
            </a:p>
          </p:txBody>
        </p:sp>
        <p:grpSp>
          <p:nvGrpSpPr>
            <p:cNvPr id="490" name="Group 489">
              <a:extLst>
                <a:ext uri="{FF2B5EF4-FFF2-40B4-BE49-F238E27FC236}">
                  <a16:creationId xmlns:a16="http://schemas.microsoft.com/office/drawing/2014/main" id="{CCF9C436-9C11-1E43-8FA2-B49863655B5F}"/>
                </a:ext>
              </a:extLst>
            </p:cNvPr>
            <p:cNvGrpSpPr/>
            <p:nvPr/>
          </p:nvGrpSpPr>
          <p:grpSpPr>
            <a:xfrm>
              <a:off x="7232069" y="2410687"/>
              <a:ext cx="2036621" cy="2507674"/>
              <a:chOff x="7315200" y="2521527"/>
              <a:chExt cx="1427018" cy="2507674"/>
            </a:xfrm>
          </p:grpSpPr>
          <p:cxnSp>
            <p:nvCxnSpPr>
              <p:cNvPr id="53" name="Straight Connector 52">
                <a:extLst>
                  <a:ext uri="{FF2B5EF4-FFF2-40B4-BE49-F238E27FC236}">
                    <a16:creationId xmlns:a16="http://schemas.microsoft.com/office/drawing/2014/main" id="{19FCE1B0-FAA6-8244-BA7B-BB385915D88F}"/>
                  </a:ext>
                </a:extLst>
              </p:cNvPr>
              <p:cNvCxnSpPr>
                <a:cxnSpLocks/>
              </p:cNvCxnSpPr>
              <p:nvPr/>
            </p:nvCxnSpPr>
            <p:spPr>
              <a:xfrm flipV="1">
                <a:off x="7329055" y="3768436"/>
                <a:ext cx="1413163" cy="1260765"/>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24" name="Straight Connector 623">
                <a:extLst>
                  <a:ext uri="{FF2B5EF4-FFF2-40B4-BE49-F238E27FC236}">
                    <a16:creationId xmlns:a16="http://schemas.microsoft.com/office/drawing/2014/main" id="{CE4850D0-E94C-F942-9234-36141A495421}"/>
                  </a:ext>
                </a:extLst>
              </p:cNvPr>
              <p:cNvCxnSpPr>
                <a:cxnSpLocks/>
              </p:cNvCxnSpPr>
              <p:nvPr/>
            </p:nvCxnSpPr>
            <p:spPr>
              <a:xfrm flipH="1" flipV="1">
                <a:off x="7315200" y="2521527"/>
                <a:ext cx="1413163" cy="1260765"/>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625" name="Straight Connector 624">
              <a:extLst>
                <a:ext uri="{FF2B5EF4-FFF2-40B4-BE49-F238E27FC236}">
                  <a16:creationId xmlns:a16="http://schemas.microsoft.com/office/drawing/2014/main" id="{6D445703-EA03-7643-9515-93FC3343159A}"/>
                </a:ext>
              </a:extLst>
            </p:cNvPr>
            <p:cNvCxnSpPr>
              <a:cxnSpLocks/>
            </p:cNvCxnSpPr>
            <p:nvPr/>
          </p:nvCxnSpPr>
          <p:spPr>
            <a:xfrm flipH="1" flipV="1">
              <a:off x="6788728" y="2978728"/>
              <a:ext cx="2466108" cy="678872"/>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26" name="Straight Connector 625">
              <a:extLst>
                <a:ext uri="{FF2B5EF4-FFF2-40B4-BE49-F238E27FC236}">
                  <a16:creationId xmlns:a16="http://schemas.microsoft.com/office/drawing/2014/main" id="{4809228A-E7A3-CC45-B53B-0D172086E2E0}"/>
                </a:ext>
              </a:extLst>
            </p:cNvPr>
            <p:cNvCxnSpPr>
              <a:cxnSpLocks/>
            </p:cNvCxnSpPr>
            <p:nvPr/>
          </p:nvCxnSpPr>
          <p:spPr>
            <a:xfrm flipH="1">
              <a:off x="6761019" y="3671455"/>
              <a:ext cx="2466108" cy="678872"/>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02703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dissolve">
                                      <p:cBhvr>
                                        <p:cTn id="7" dur="500"/>
                                        <p:tgtEl>
                                          <p:spTgt spid="4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92"/>
                                        </p:tgtEl>
                                        <p:attrNameLst>
                                          <p:attrName>style.visibility</p:attrName>
                                        </p:attrNameLst>
                                      </p:cBhvr>
                                      <p:to>
                                        <p:strVal val="visible"/>
                                      </p:to>
                                    </p:set>
                                    <p:animEffect transition="in" filter="dissolve">
                                      <p:cBhvr>
                                        <p:cTn id="12" dur="500"/>
                                        <p:tgtEl>
                                          <p:spTgt spid="4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FE05D2-3A75-914E-80F5-2B07934F13E0}"/>
              </a:ext>
            </a:extLst>
          </p:cNvPr>
          <p:cNvSpPr>
            <a:spLocks noGrp="1"/>
          </p:cNvSpPr>
          <p:nvPr>
            <p:ph type="title"/>
          </p:nvPr>
        </p:nvSpPr>
        <p:spPr/>
        <p:txBody>
          <a:bodyPr/>
          <a:lstStyle/>
          <a:p>
            <a:r>
              <a:rPr lang="en-US" dirty="0"/>
              <a:t>The IP hourglass, at middle age</a:t>
            </a:r>
          </a:p>
        </p:txBody>
      </p:sp>
      <p:grpSp>
        <p:nvGrpSpPr>
          <p:cNvPr id="513" name="Group 512">
            <a:extLst>
              <a:ext uri="{FF2B5EF4-FFF2-40B4-BE49-F238E27FC236}">
                <a16:creationId xmlns:a16="http://schemas.microsoft.com/office/drawing/2014/main" id="{4CACAAE2-F2BB-D743-9AA0-AC47A75FA461}"/>
              </a:ext>
            </a:extLst>
          </p:cNvPr>
          <p:cNvGrpSpPr/>
          <p:nvPr/>
        </p:nvGrpSpPr>
        <p:grpSpPr>
          <a:xfrm>
            <a:off x="4090857" y="1806499"/>
            <a:ext cx="3614635" cy="3698754"/>
            <a:chOff x="638638" y="3966449"/>
            <a:chExt cx="2486251" cy="2981899"/>
          </a:xfrm>
        </p:grpSpPr>
        <p:sp>
          <p:nvSpPr>
            <p:cNvPr id="514" name="Freeform 513">
              <a:extLst>
                <a:ext uri="{FF2B5EF4-FFF2-40B4-BE49-F238E27FC236}">
                  <a16:creationId xmlns:a16="http://schemas.microsoft.com/office/drawing/2014/main" id="{21ABD275-75EE-E74D-A25D-9B7784E4E8D5}"/>
                </a:ext>
              </a:extLst>
            </p:cNvPr>
            <p:cNvSpPr/>
            <p:nvPr/>
          </p:nvSpPr>
          <p:spPr>
            <a:xfrm>
              <a:off x="698244" y="3966449"/>
              <a:ext cx="850271" cy="2960494"/>
            </a:xfrm>
            <a:custGeom>
              <a:avLst/>
              <a:gdLst>
                <a:gd name="connsiteX0" fmla="*/ 0 w 1575849"/>
                <a:gd name="connsiteY0" fmla="*/ 0 h 6135527"/>
                <a:gd name="connsiteX1" fmla="*/ 76498 w 1575849"/>
                <a:gd name="connsiteY1" fmla="*/ 1086341 h 6135527"/>
                <a:gd name="connsiteX2" fmla="*/ 1575849 w 1575849"/>
                <a:gd name="connsiteY2" fmla="*/ 3060113 h 6135527"/>
                <a:gd name="connsiteX3" fmla="*/ 61198 w 1575849"/>
                <a:gd name="connsiteY3" fmla="*/ 5217493 h 6135527"/>
                <a:gd name="connsiteX4" fmla="*/ 91797 w 1575849"/>
                <a:gd name="connsiteY4" fmla="*/ 6135527 h 6135527"/>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952"/>
                <a:gd name="connsiteY0" fmla="*/ 0 h 6120226"/>
                <a:gd name="connsiteX1" fmla="*/ 15300 w 1514952"/>
                <a:gd name="connsiteY1" fmla="*/ 1071040 h 6120226"/>
                <a:gd name="connsiteX2" fmla="*/ 1514651 w 1514952"/>
                <a:gd name="connsiteY2" fmla="*/ 3044812 h 6120226"/>
                <a:gd name="connsiteX3" fmla="*/ 0 w 1514952"/>
                <a:gd name="connsiteY3" fmla="*/ 5202192 h 6120226"/>
                <a:gd name="connsiteX4" fmla="*/ 30599 w 1514952"/>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820"/>
                <a:gd name="connsiteY0" fmla="*/ 0 h 6120226"/>
                <a:gd name="connsiteX1" fmla="*/ 15300 w 1514820"/>
                <a:gd name="connsiteY1" fmla="*/ 1071040 h 6120226"/>
                <a:gd name="connsiteX2" fmla="*/ 1514651 w 1514820"/>
                <a:gd name="connsiteY2" fmla="*/ 3044812 h 6120226"/>
                <a:gd name="connsiteX3" fmla="*/ 0 w 1514820"/>
                <a:gd name="connsiteY3" fmla="*/ 5202192 h 6120226"/>
                <a:gd name="connsiteX4" fmla="*/ 30599 w 1514820"/>
                <a:gd name="connsiteY4" fmla="*/ 6120226 h 6120226"/>
                <a:gd name="connsiteX0" fmla="*/ 0 w 1514804"/>
                <a:gd name="connsiteY0" fmla="*/ 0 h 6120226"/>
                <a:gd name="connsiteX1" fmla="*/ 15300 w 1514804"/>
                <a:gd name="connsiteY1" fmla="*/ 1071040 h 6120226"/>
                <a:gd name="connsiteX2" fmla="*/ 1514651 w 1514804"/>
                <a:gd name="connsiteY2" fmla="*/ 3044812 h 6120226"/>
                <a:gd name="connsiteX3" fmla="*/ 0 w 1514804"/>
                <a:gd name="connsiteY3" fmla="*/ 5202192 h 6120226"/>
                <a:gd name="connsiteX4" fmla="*/ 30599 w 1514804"/>
                <a:gd name="connsiteY4" fmla="*/ 6120226 h 6120226"/>
                <a:gd name="connsiteX0" fmla="*/ 15299 w 1530103"/>
                <a:gd name="connsiteY0" fmla="*/ 0 h 6104925"/>
                <a:gd name="connsiteX1" fmla="*/ 30599 w 1530103"/>
                <a:gd name="connsiteY1" fmla="*/ 1071040 h 6104925"/>
                <a:gd name="connsiteX2" fmla="*/ 1529950 w 1530103"/>
                <a:gd name="connsiteY2" fmla="*/ 3044812 h 6104925"/>
                <a:gd name="connsiteX3" fmla="*/ 15299 w 1530103"/>
                <a:gd name="connsiteY3" fmla="*/ 5202192 h 6104925"/>
                <a:gd name="connsiteX4" fmla="*/ 0 w 1530103"/>
                <a:gd name="connsiteY4" fmla="*/ 6104925 h 6104925"/>
                <a:gd name="connsiteX0" fmla="*/ 0 w 1514804"/>
                <a:gd name="connsiteY0" fmla="*/ 0 h 6104925"/>
                <a:gd name="connsiteX1" fmla="*/ 15300 w 1514804"/>
                <a:gd name="connsiteY1" fmla="*/ 1071040 h 6104925"/>
                <a:gd name="connsiteX2" fmla="*/ 1514651 w 1514804"/>
                <a:gd name="connsiteY2" fmla="*/ 3044812 h 6104925"/>
                <a:gd name="connsiteX3" fmla="*/ 0 w 1514804"/>
                <a:gd name="connsiteY3" fmla="*/ 5202192 h 6104925"/>
                <a:gd name="connsiteX4" fmla="*/ 61199 w 1514804"/>
                <a:gd name="connsiteY4" fmla="*/ 6104925 h 6104925"/>
                <a:gd name="connsiteX0" fmla="*/ 0 w 1514653"/>
                <a:gd name="connsiteY0" fmla="*/ 0 h 6104925"/>
                <a:gd name="connsiteX1" fmla="*/ 15300 w 1514653"/>
                <a:gd name="connsiteY1" fmla="*/ 1071040 h 6104925"/>
                <a:gd name="connsiteX2" fmla="*/ 1514651 w 1514653"/>
                <a:gd name="connsiteY2" fmla="*/ 3044812 h 6104925"/>
                <a:gd name="connsiteX3" fmla="*/ 27021 w 1514653"/>
                <a:gd name="connsiteY3" fmla="*/ 5206052 h 6104925"/>
                <a:gd name="connsiteX4" fmla="*/ 61199 w 1514653"/>
                <a:gd name="connsiteY4" fmla="*/ 6104925 h 6104925"/>
                <a:gd name="connsiteX0" fmla="*/ 0 w 1514653"/>
                <a:gd name="connsiteY0" fmla="*/ 0 h 6101065"/>
                <a:gd name="connsiteX1" fmla="*/ 15300 w 1514653"/>
                <a:gd name="connsiteY1" fmla="*/ 1071040 h 6101065"/>
                <a:gd name="connsiteX2" fmla="*/ 1514651 w 1514653"/>
                <a:gd name="connsiteY2" fmla="*/ 3044812 h 6101065"/>
                <a:gd name="connsiteX3" fmla="*/ 27021 w 1514653"/>
                <a:gd name="connsiteY3" fmla="*/ 5206052 h 6101065"/>
                <a:gd name="connsiteX4" fmla="*/ 41898 w 1514653"/>
                <a:gd name="connsiteY4" fmla="*/ 6101065 h 6101065"/>
                <a:gd name="connsiteX0" fmla="*/ 0 w 1514653"/>
                <a:gd name="connsiteY0" fmla="*/ 0 h 6097204"/>
                <a:gd name="connsiteX1" fmla="*/ 15300 w 1514653"/>
                <a:gd name="connsiteY1" fmla="*/ 1071040 h 6097204"/>
                <a:gd name="connsiteX2" fmla="*/ 1514651 w 1514653"/>
                <a:gd name="connsiteY2" fmla="*/ 3044812 h 6097204"/>
                <a:gd name="connsiteX3" fmla="*/ 27021 w 1514653"/>
                <a:gd name="connsiteY3" fmla="*/ 5206052 h 6097204"/>
                <a:gd name="connsiteX4" fmla="*/ 26458 w 1514653"/>
                <a:gd name="connsiteY4" fmla="*/ 6097204 h 6097204"/>
                <a:gd name="connsiteX0" fmla="*/ 0 w 1506933"/>
                <a:gd name="connsiteY0" fmla="*/ 0 h 6062462"/>
                <a:gd name="connsiteX1" fmla="*/ 7580 w 1506933"/>
                <a:gd name="connsiteY1" fmla="*/ 1036298 h 6062462"/>
                <a:gd name="connsiteX2" fmla="*/ 1506931 w 1506933"/>
                <a:gd name="connsiteY2" fmla="*/ 3010070 h 6062462"/>
                <a:gd name="connsiteX3" fmla="*/ 19301 w 1506933"/>
                <a:gd name="connsiteY3" fmla="*/ 5171310 h 6062462"/>
                <a:gd name="connsiteX4" fmla="*/ 18738 w 1506933"/>
                <a:gd name="connsiteY4" fmla="*/ 6062462 h 6062462"/>
                <a:gd name="connsiteX0" fmla="*/ 0 w 1507072"/>
                <a:gd name="connsiteY0" fmla="*/ 0 h 6062462"/>
                <a:gd name="connsiteX1" fmla="*/ 7580 w 1507072"/>
                <a:gd name="connsiteY1" fmla="*/ 1036298 h 6062462"/>
                <a:gd name="connsiteX2" fmla="*/ 1506931 w 1507072"/>
                <a:gd name="connsiteY2" fmla="*/ 3010070 h 6062462"/>
                <a:gd name="connsiteX3" fmla="*/ 19301 w 1507072"/>
                <a:gd name="connsiteY3" fmla="*/ 5171310 h 6062462"/>
                <a:gd name="connsiteX4" fmla="*/ 18738 w 1507072"/>
                <a:gd name="connsiteY4" fmla="*/ 6062462 h 6062462"/>
                <a:gd name="connsiteX0" fmla="*/ 0 w 1460039"/>
                <a:gd name="connsiteY0" fmla="*/ 0 h 6062462"/>
                <a:gd name="connsiteX1" fmla="*/ 7580 w 1460039"/>
                <a:gd name="connsiteY1" fmla="*/ 1036298 h 6062462"/>
                <a:gd name="connsiteX2" fmla="*/ 1459891 w 1460039"/>
                <a:gd name="connsiteY2" fmla="*/ 3010070 h 6062462"/>
                <a:gd name="connsiteX3" fmla="*/ 19301 w 1460039"/>
                <a:gd name="connsiteY3" fmla="*/ 5171310 h 6062462"/>
                <a:gd name="connsiteX4" fmla="*/ 18738 w 1460039"/>
                <a:gd name="connsiteY4" fmla="*/ 6062462 h 6062462"/>
                <a:gd name="connsiteX0" fmla="*/ 0 w 1460045"/>
                <a:gd name="connsiteY0" fmla="*/ 0 h 6062462"/>
                <a:gd name="connsiteX1" fmla="*/ 7580 w 1460045"/>
                <a:gd name="connsiteY1" fmla="*/ 1036298 h 6062462"/>
                <a:gd name="connsiteX2" fmla="*/ 1459891 w 1460045"/>
                <a:gd name="connsiteY2" fmla="*/ 3010070 h 6062462"/>
                <a:gd name="connsiteX3" fmla="*/ 19301 w 1460045"/>
                <a:gd name="connsiteY3" fmla="*/ 5171310 h 6062462"/>
                <a:gd name="connsiteX4" fmla="*/ 18738 w 1460045"/>
                <a:gd name="connsiteY4" fmla="*/ 6062462 h 6062462"/>
                <a:gd name="connsiteX0" fmla="*/ 0 w 1460045"/>
                <a:gd name="connsiteY0" fmla="*/ 0 h 6062462"/>
                <a:gd name="connsiteX1" fmla="*/ 7580 w 1460045"/>
                <a:gd name="connsiteY1" fmla="*/ 1036298 h 6062462"/>
                <a:gd name="connsiteX2" fmla="*/ 1459891 w 1460045"/>
                <a:gd name="connsiteY2" fmla="*/ 3010070 h 6062462"/>
                <a:gd name="connsiteX3" fmla="*/ 19301 w 1460045"/>
                <a:gd name="connsiteY3" fmla="*/ 5171310 h 6062462"/>
                <a:gd name="connsiteX4" fmla="*/ 18738 w 1460045"/>
                <a:gd name="connsiteY4" fmla="*/ 6062462 h 6062462"/>
                <a:gd name="connsiteX0" fmla="*/ 0 w 1460045"/>
                <a:gd name="connsiteY0" fmla="*/ 0 h 5757662"/>
                <a:gd name="connsiteX1" fmla="*/ 7580 w 1460045"/>
                <a:gd name="connsiteY1" fmla="*/ 1036298 h 5757662"/>
                <a:gd name="connsiteX2" fmla="*/ 1459891 w 1460045"/>
                <a:gd name="connsiteY2" fmla="*/ 3010070 h 5757662"/>
                <a:gd name="connsiteX3" fmla="*/ 19301 w 1460045"/>
                <a:gd name="connsiteY3" fmla="*/ 5171310 h 5757662"/>
                <a:gd name="connsiteX4" fmla="*/ 18738 w 1460045"/>
                <a:gd name="connsiteY4" fmla="*/ 5757662 h 5757662"/>
                <a:gd name="connsiteX0" fmla="*/ 0 w 1460045"/>
                <a:gd name="connsiteY0" fmla="*/ 0 h 5211562"/>
                <a:gd name="connsiteX1" fmla="*/ 7580 w 1460045"/>
                <a:gd name="connsiteY1" fmla="*/ 490198 h 5211562"/>
                <a:gd name="connsiteX2" fmla="*/ 1459891 w 1460045"/>
                <a:gd name="connsiteY2" fmla="*/ 2463970 h 5211562"/>
                <a:gd name="connsiteX3" fmla="*/ 19301 w 1460045"/>
                <a:gd name="connsiteY3" fmla="*/ 4625210 h 5211562"/>
                <a:gd name="connsiteX4" fmla="*/ 18738 w 1460045"/>
                <a:gd name="connsiteY4" fmla="*/ 5211562 h 5211562"/>
                <a:gd name="connsiteX0" fmla="*/ 942 w 1460987"/>
                <a:gd name="connsiteY0" fmla="*/ 0 h 5211562"/>
                <a:gd name="connsiteX1" fmla="*/ 8522 w 1460987"/>
                <a:gd name="connsiteY1" fmla="*/ 490198 h 5211562"/>
                <a:gd name="connsiteX2" fmla="*/ 1460833 w 1460987"/>
                <a:gd name="connsiteY2" fmla="*/ 2463970 h 5211562"/>
                <a:gd name="connsiteX3" fmla="*/ 20243 w 1460987"/>
                <a:gd name="connsiteY3" fmla="*/ 4625210 h 5211562"/>
                <a:gd name="connsiteX4" fmla="*/ 19680 w 1460987"/>
                <a:gd name="connsiteY4" fmla="*/ 5211562 h 5211562"/>
                <a:gd name="connsiteX0" fmla="*/ 9665 w 1469710"/>
                <a:gd name="connsiteY0" fmla="*/ 0 h 5211562"/>
                <a:gd name="connsiteX1" fmla="*/ 17245 w 1469710"/>
                <a:gd name="connsiteY1" fmla="*/ 490198 h 5211562"/>
                <a:gd name="connsiteX2" fmla="*/ 1469556 w 1469710"/>
                <a:gd name="connsiteY2" fmla="*/ 2463970 h 5211562"/>
                <a:gd name="connsiteX3" fmla="*/ 28966 w 1469710"/>
                <a:gd name="connsiteY3" fmla="*/ 4625210 h 5211562"/>
                <a:gd name="connsiteX4" fmla="*/ 28403 w 1469710"/>
                <a:gd name="connsiteY4" fmla="*/ 5211562 h 5211562"/>
                <a:gd name="connsiteX0" fmla="*/ 9665 w 1469710"/>
                <a:gd name="connsiteY0" fmla="*/ 0 h 5211562"/>
                <a:gd name="connsiteX1" fmla="*/ 17245 w 1469710"/>
                <a:gd name="connsiteY1" fmla="*/ 490198 h 5211562"/>
                <a:gd name="connsiteX2" fmla="*/ 1469556 w 1469710"/>
                <a:gd name="connsiteY2" fmla="*/ 2463970 h 5211562"/>
                <a:gd name="connsiteX3" fmla="*/ 28966 w 1469710"/>
                <a:gd name="connsiteY3" fmla="*/ 4625210 h 5211562"/>
                <a:gd name="connsiteX4" fmla="*/ 28403 w 1469710"/>
                <a:gd name="connsiteY4" fmla="*/ 5211562 h 5211562"/>
                <a:gd name="connsiteX0" fmla="*/ 13012 w 1473057"/>
                <a:gd name="connsiteY0" fmla="*/ 0 h 5030587"/>
                <a:gd name="connsiteX1" fmla="*/ 20592 w 1473057"/>
                <a:gd name="connsiteY1" fmla="*/ 490198 h 5030587"/>
                <a:gd name="connsiteX2" fmla="*/ 1472903 w 1473057"/>
                <a:gd name="connsiteY2" fmla="*/ 2463970 h 5030587"/>
                <a:gd name="connsiteX3" fmla="*/ 32313 w 1473057"/>
                <a:gd name="connsiteY3" fmla="*/ 4625210 h 5030587"/>
                <a:gd name="connsiteX4" fmla="*/ 0 w 1473057"/>
                <a:gd name="connsiteY4" fmla="*/ 5030587 h 5030587"/>
                <a:gd name="connsiteX0" fmla="*/ 13672 w 1473717"/>
                <a:gd name="connsiteY0" fmla="*/ 0 h 5030587"/>
                <a:gd name="connsiteX1" fmla="*/ 21252 w 1473717"/>
                <a:gd name="connsiteY1" fmla="*/ 490198 h 5030587"/>
                <a:gd name="connsiteX2" fmla="*/ 1473563 w 1473717"/>
                <a:gd name="connsiteY2" fmla="*/ 2463970 h 5030587"/>
                <a:gd name="connsiteX3" fmla="*/ 32973 w 1473717"/>
                <a:gd name="connsiteY3" fmla="*/ 4625210 h 5030587"/>
                <a:gd name="connsiteX4" fmla="*/ 660 w 1473717"/>
                <a:gd name="connsiteY4" fmla="*/ 5030587 h 5030587"/>
                <a:gd name="connsiteX0" fmla="*/ 16711 w 1476756"/>
                <a:gd name="connsiteY0" fmla="*/ 0 h 5030587"/>
                <a:gd name="connsiteX1" fmla="*/ 24291 w 1476756"/>
                <a:gd name="connsiteY1" fmla="*/ 490198 h 5030587"/>
                <a:gd name="connsiteX2" fmla="*/ 1476602 w 1476756"/>
                <a:gd name="connsiteY2" fmla="*/ 2463970 h 5030587"/>
                <a:gd name="connsiteX3" fmla="*/ 36012 w 1476756"/>
                <a:gd name="connsiteY3" fmla="*/ 4625210 h 5030587"/>
                <a:gd name="connsiteX4" fmla="*/ 3699 w 1476756"/>
                <a:gd name="connsiteY4" fmla="*/ 5030587 h 5030587"/>
                <a:gd name="connsiteX0" fmla="*/ 15329 w 1475374"/>
                <a:gd name="connsiteY0" fmla="*/ 0 h 5030587"/>
                <a:gd name="connsiteX1" fmla="*/ 22909 w 1475374"/>
                <a:gd name="connsiteY1" fmla="*/ 490198 h 5030587"/>
                <a:gd name="connsiteX2" fmla="*/ 1475220 w 1475374"/>
                <a:gd name="connsiteY2" fmla="*/ 2463970 h 5030587"/>
                <a:gd name="connsiteX3" fmla="*/ 34630 w 1475374"/>
                <a:gd name="connsiteY3" fmla="*/ 4625210 h 5030587"/>
                <a:gd name="connsiteX4" fmla="*/ 2317 w 1475374"/>
                <a:gd name="connsiteY4" fmla="*/ 5030587 h 5030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5374" h="5030587">
                  <a:moveTo>
                    <a:pt x="15329" y="0"/>
                  </a:moveTo>
                  <a:cubicBezTo>
                    <a:pt x="11506" y="126358"/>
                    <a:pt x="-8193" y="338440"/>
                    <a:pt x="22909" y="490198"/>
                  </a:cubicBezTo>
                  <a:cubicBezTo>
                    <a:pt x="582101" y="1884724"/>
                    <a:pt x="1488947" y="1931578"/>
                    <a:pt x="1475220" y="2463970"/>
                  </a:cubicBezTo>
                  <a:cubicBezTo>
                    <a:pt x="1461493" y="2996362"/>
                    <a:pt x="432418" y="3246650"/>
                    <a:pt x="34630" y="4625210"/>
                  </a:cubicBezTo>
                  <a:cubicBezTo>
                    <a:pt x="-13183" y="4820661"/>
                    <a:pt x="2505" y="4908161"/>
                    <a:pt x="2317" y="5030587"/>
                  </a:cubicBezTo>
                </a:path>
              </a:pathLst>
            </a:custGeom>
            <a:ln w="38100">
              <a:solidFill>
                <a:srgbClr val="00009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5" name="Freeform 514">
              <a:extLst>
                <a:ext uri="{FF2B5EF4-FFF2-40B4-BE49-F238E27FC236}">
                  <a16:creationId xmlns:a16="http://schemas.microsoft.com/office/drawing/2014/main" id="{F9D51435-8C20-F648-960E-650E734D4C44}"/>
                </a:ext>
              </a:extLst>
            </p:cNvPr>
            <p:cNvSpPr/>
            <p:nvPr/>
          </p:nvSpPr>
          <p:spPr>
            <a:xfrm flipH="1">
              <a:off x="2208181" y="3968317"/>
              <a:ext cx="848879" cy="2945546"/>
            </a:xfrm>
            <a:custGeom>
              <a:avLst/>
              <a:gdLst>
                <a:gd name="connsiteX0" fmla="*/ 0 w 1575849"/>
                <a:gd name="connsiteY0" fmla="*/ 0 h 6135527"/>
                <a:gd name="connsiteX1" fmla="*/ 76498 w 1575849"/>
                <a:gd name="connsiteY1" fmla="*/ 1086341 h 6135527"/>
                <a:gd name="connsiteX2" fmla="*/ 1575849 w 1575849"/>
                <a:gd name="connsiteY2" fmla="*/ 3060113 h 6135527"/>
                <a:gd name="connsiteX3" fmla="*/ 61198 w 1575849"/>
                <a:gd name="connsiteY3" fmla="*/ 5217493 h 6135527"/>
                <a:gd name="connsiteX4" fmla="*/ 91797 w 1575849"/>
                <a:gd name="connsiteY4" fmla="*/ 6135527 h 6135527"/>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952"/>
                <a:gd name="connsiteY0" fmla="*/ 0 h 6120226"/>
                <a:gd name="connsiteX1" fmla="*/ 15300 w 1514952"/>
                <a:gd name="connsiteY1" fmla="*/ 1071040 h 6120226"/>
                <a:gd name="connsiteX2" fmla="*/ 1514651 w 1514952"/>
                <a:gd name="connsiteY2" fmla="*/ 3044812 h 6120226"/>
                <a:gd name="connsiteX3" fmla="*/ 0 w 1514952"/>
                <a:gd name="connsiteY3" fmla="*/ 5202192 h 6120226"/>
                <a:gd name="connsiteX4" fmla="*/ 30599 w 1514952"/>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651"/>
                <a:gd name="connsiteY0" fmla="*/ 0 h 6120226"/>
                <a:gd name="connsiteX1" fmla="*/ 15300 w 1514651"/>
                <a:gd name="connsiteY1" fmla="*/ 1071040 h 6120226"/>
                <a:gd name="connsiteX2" fmla="*/ 1514651 w 1514651"/>
                <a:gd name="connsiteY2" fmla="*/ 3044812 h 6120226"/>
                <a:gd name="connsiteX3" fmla="*/ 0 w 1514651"/>
                <a:gd name="connsiteY3" fmla="*/ 5202192 h 6120226"/>
                <a:gd name="connsiteX4" fmla="*/ 30599 w 1514651"/>
                <a:gd name="connsiteY4" fmla="*/ 6120226 h 6120226"/>
                <a:gd name="connsiteX0" fmla="*/ 0 w 1514820"/>
                <a:gd name="connsiteY0" fmla="*/ 0 h 6120226"/>
                <a:gd name="connsiteX1" fmla="*/ 15300 w 1514820"/>
                <a:gd name="connsiteY1" fmla="*/ 1071040 h 6120226"/>
                <a:gd name="connsiteX2" fmla="*/ 1514651 w 1514820"/>
                <a:gd name="connsiteY2" fmla="*/ 3044812 h 6120226"/>
                <a:gd name="connsiteX3" fmla="*/ 0 w 1514820"/>
                <a:gd name="connsiteY3" fmla="*/ 5202192 h 6120226"/>
                <a:gd name="connsiteX4" fmla="*/ 30599 w 1514820"/>
                <a:gd name="connsiteY4" fmla="*/ 6120226 h 6120226"/>
                <a:gd name="connsiteX0" fmla="*/ 0 w 1514804"/>
                <a:gd name="connsiteY0" fmla="*/ 0 h 6120226"/>
                <a:gd name="connsiteX1" fmla="*/ 15300 w 1514804"/>
                <a:gd name="connsiteY1" fmla="*/ 1071040 h 6120226"/>
                <a:gd name="connsiteX2" fmla="*/ 1514651 w 1514804"/>
                <a:gd name="connsiteY2" fmla="*/ 3044812 h 6120226"/>
                <a:gd name="connsiteX3" fmla="*/ 0 w 1514804"/>
                <a:gd name="connsiteY3" fmla="*/ 5202192 h 6120226"/>
                <a:gd name="connsiteX4" fmla="*/ 30599 w 1514804"/>
                <a:gd name="connsiteY4" fmla="*/ 6120226 h 6120226"/>
                <a:gd name="connsiteX0" fmla="*/ 15299 w 1530103"/>
                <a:gd name="connsiteY0" fmla="*/ 0 h 6104925"/>
                <a:gd name="connsiteX1" fmla="*/ 30599 w 1530103"/>
                <a:gd name="connsiteY1" fmla="*/ 1071040 h 6104925"/>
                <a:gd name="connsiteX2" fmla="*/ 1529950 w 1530103"/>
                <a:gd name="connsiteY2" fmla="*/ 3044812 h 6104925"/>
                <a:gd name="connsiteX3" fmla="*/ 15299 w 1530103"/>
                <a:gd name="connsiteY3" fmla="*/ 5202192 h 6104925"/>
                <a:gd name="connsiteX4" fmla="*/ 0 w 1530103"/>
                <a:gd name="connsiteY4" fmla="*/ 6104925 h 6104925"/>
                <a:gd name="connsiteX0" fmla="*/ 0 w 1514804"/>
                <a:gd name="connsiteY0" fmla="*/ 0 h 6104925"/>
                <a:gd name="connsiteX1" fmla="*/ 15300 w 1514804"/>
                <a:gd name="connsiteY1" fmla="*/ 1071040 h 6104925"/>
                <a:gd name="connsiteX2" fmla="*/ 1514651 w 1514804"/>
                <a:gd name="connsiteY2" fmla="*/ 3044812 h 6104925"/>
                <a:gd name="connsiteX3" fmla="*/ 0 w 1514804"/>
                <a:gd name="connsiteY3" fmla="*/ 5202192 h 6104925"/>
                <a:gd name="connsiteX4" fmla="*/ 61199 w 1514804"/>
                <a:gd name="connsiteY4" fmla="*/ 6104925 h 6104925"/>
                <a:gd name="connsiteX0" fmla="*/ 0 w 1514653"/>
                <a:gd name="connsiteY0" fmla="*/ 0 h 6104925"/>
                <a:gd name="connsiteX1" fmla="*/ 15300 w 1514653"/>
                <a:gd name="connsiteY1" fmla="*/ 1071040 h 6104925"/>
                <a:gd name="connsiteX2" fmla="*/ 1514651 w 1514653"/>
                <a:gd name="connsiteY2" fmla="*/ 3044812 h 6104925"/>
                <a:gd name="connsiteX3" fmla="*/ 27021 w 1514653"/>
                <a:gd name="connsiteY3" fmla="*/ 5206052 h 6104925"/>
                <a:gd name="connsiteX4" fmla="*/ 61199 w 1514653"/>
                <a:gd name="connsiteY4" fmla="*/ 6104925 h 6104925"/>
                <a:gd name="connsiteX0" fmla="*/ 0 w 1514653"/>
                <a:gd name="connsiteY0" fmla="*/ 0 h 6101065"/>
                <a:gd name="connsiteX1" fmla="*/ 15300 w 1514653"/>
                <a:gd name="connsiteY1" fmla="*/ 1071040 h 6101065"/>
                <a:gd name="connsiteX2" fmla="*/ 1514651 w 1514653"/>
                <a:gd name="connsiteY2" fmla="*/ 3044812 h 6101065"/>
                <a:gd name="connsiteX3" fmla="*/ 27021 w 1514653"/>
                <a:gd name="connsiteY3" fmla="*/ 5206052 h 6101065"/>
                <a:gd name="connsiteX4" fmla="*/ 41898 w 1514653"/>
                <a:gd name="connsiteY4" fmla="*/ 6101065 h 6101065"/>
                <a:gd name="connsiteX0" fmla="*/ 0 w 1514653"/>
                <a:gd name="connsiteY0" fmla="*/ 0 h 6097204"/>
                <a:gd name="connsiteX1" fmla="*/ 15300 w 1514653"/>
                <a:gd name="connsiteY1" fmla="*/ 1071040 h 6097204"/>
                <a:gd name="connsiteX2" fmla="*/ 1514651 w 1514653"/>
                <a:gd name="connsiteY2" fmla="*/ 3044812 h 6097204"/>
                <a:gd name="connsiteX3" fmla="*/ 27021 w 1514653"/>
                <a:gd name="connsiteY3" fmla="*/ 5206052 h 6097204"/>
                <a:gd name="connsiteX4" fmla="*/ 26458 w 1514653"/>
                <a:gd name="connsiteY4" fmla="*/ 6097204 h 6097204"/>
                <a:gd name="connsiteX0" fmla="*/ 0 w 1506933"/>
                <a:gd name="connsiteY0" fmla="*/ 0 h 6062462"/>
                <a:gd name="connsiteX1" fmla="*/ 7580 w 1506933"/>
                <a:gd name="connsiteY1" fmla="*/ 1036298 h 6062462"/>
                <a:gd name="connsiteX2" fmla="*/ 1506931 w 1506933"/>
                <a:gd name="connsiteY2" fmla="*/ 3010070 h 6062462"/>
                <a:gd name="connsiteX3" fmla="*/ 19301 w 1506933"/>
                <a:gd name="connsiteY3" fmla="*/ 5171310 h 6062462"/>
                <a:gd name="connsiteX4" fmla="*/ 18738 w 1506933"/>
                <a:gd name="connsiteY4" fmla="*/ 6062462 h 6062462"/>
                <a:gd name="connsiteX0" fmla="*/ 0 w 1507072"/>
                <a:gd name="connsiteY0" fmla="*/ 0 h 6062462"/>
                <a:gd name="connsiteX1" fmla="*/ 7580 w 1507072"/>
                <a:gd name="connsiteY1" fmla="*/ 1036298 h 6062462"/>
                <a:gd name="connsiteX2" fmla="*/ 1506931 w 1507072"/>
                <a:gd name="connsiteY2" fmla="*/ 3010070 h 6062462"/>
                <a:gd name="connsiteX3" fmla="*/ 19301 w 1507072"/>
                <a:gd name="connsiteY3" fmla="*/ 5171310 h 6062462"/>
                <a:gd name="connsiteX4" fmla="*/ 18738 w 1507072"/>
                <a:gd name="connsiteY4" fmla="*/ 6062462 h 6062462"/>
                <a:gd name="connsiteX0" fmla="*/ 0 w 1460039"/>
                <a:gd name="connsiteY0" fmla="*/ 0 h 6062462"/>
                <a:gd name="connsiteX1" fmla="*/ 7580 w 1460039"/>
                <a:gd name="connsiteY1" fmla="*/ 1036298 h 6062462"/>
                <a:gd name="connsiteX2" fmla="*/ 1459891 w 1460039"/>
                <a:gd name="connsiteY2" fmla="*/ 3010070 h 6062462"/>
                <a:gd name="connsiteX3" fmla="*/ 19301 w 1460039"/>
                <a:gd name="connsiteY3" fmla="*/ 5171310 h 6062462"/>
                <a:gd name="connsiteX4" fmla="*/ 18738 w 1460039"/>
                <a:gd name="connsiteY4" fmla="*/ 6062462 h 6062462"/>
                <a:gd name="connsiteX0" fmla="*/ 0 w 1460045"/>
                <a:gd name="connsiteY0" fmla="*/ 0 h 6062462"/>
                <a:gd name="connsiteX1" fmla="*/ 7580 w 1460045"/>
                <a:gd name="connsiteY1" fmla="*/ 1036298 h 6062462"/>
                <a:gd name="connsiteX2" fmla="*/ 1459891 w 1460045"/>
                <a:gd name="connsiteY2" fmla="*/ 3010070 h 6062462"/>
                <a:gd name="connsiteX3" fmla="*/ 19301 w 1460045"/>
                <a:gd name="connsiteY3" fmla="*/ 5171310 h 6062462"/>
                <a:gd name="connsiteX4" fmla="*/ 18738 w 1460045"/>
                <a:gd name="connsiteY4" fmla="*/ 6062462 h 6062462"/>
                <a:gd name="connsiteX0" fmla="*/ 0 w 1460045"/>
                <a:gd name="connsiteY0" fmla="*/ 0 h 6062462"/>
                <a:gd name="connsiteX1" fmla="*/ 7580 w 1460045"/>
                <a:gd name="connsiteY1" fmla="*/ 1036298 h 6062462"/>
                <a:gd name="connsiteX2" fmla="*/ 1459891 w 1460045"/>
                <a:gd name="connsiteY2" fmla="*/ 3010070 h 6062462"/>
                <a:gd name="connsiteX3" fmla="*/ 19301 w 1460045"/>
                <a:gd name="connsiteY3" fmla="*/ 5171310 h 6062462"/>
                <a:gd name="connsiteX4" fmla="*/ 18738 w 1460045"/>
                <a:gd name="connsiteY4" fmla="*/ 6062462 h 6062462"/>
                <a:gd name="connsiteX0" fmla="*/ 0 w 1460045"/>
                <a:gd name="connsiteY0" fmla="*/ 0 h 5767187"/>
                <a:gd name="connsiteX1" fmla="*/ 7580 w 1460045"/>
                <a:gd name="connsiteY1" fmla="*/ 1036298 h 5767187"/>
                <a:gd name="connsiteX2" fmla="*/ 1459891 w 1460045"/>
                <a:gd name="connsiteY2" fmla="*/ 3010070 h 5767187"/>
                <a:gd name="connsiteX3" fmla="*/ 19301 w 1460045"/>
                <a:gd name="connsiteY3" fmla="*/ 5171310 h 5767187"/>
                <a:gd name="connsiteX4" fmla="*/ 21913 w 1460045"/>
                <a:gd name="connsiteY4" fmla="*/ 5767187 h 5767187"/>
                <a:gd name="connsiteX0" fmla="*/ 0 w 1460045"/>
                <a:gd name="connsiteY0" fmla="*/ 0 h 5767187"/>
                <a:gd name="connsiteX1" fmla="*/ 7580 w 1460045"/>
                <a:gd name="connsiteY1" fmla="*/ 1036298 h 5767187"/>
                <a:gd name="connsiteX2" fmla="*/ 1459891 w 1460045"/>
                <a:gd name="connsiteY2" fmla="*/ 3010070 h 5767187"/>
                <a:gd name="connsiteX3" fmla="*/ 19301 w 1460045"/>
                <a:gd name="connsiteY3" fmla="*/ 5171310 h 5767187"/>
                <a:gd name="connsiteX4" fmla="*/ 21913 w 1460045"/>
                <a:gd name="connsiteY4" fmla="*/ 5767187 h 5767187"/>
                <a:gd name="connsiteX0" fmla="*/ 0 w 1466395"/>
                <a:gd name="connsiteY0" fmla="*/ 0 h 5217912"/>
                <a:gd name="connsiteX1" fmla="*/ 13930 w 1466395"/>
                <a:gd name="connsiteY1" fmla="*/ 487023 h 5217912"/>
                <a:gd name="connsiteX2" fmla="*/ 1466241 w 1466395"/>
                <a:gd name="connsiteY2" fmla="*/ 2460795 h 5217912"/>
                <a:gd name="connsiteX3" fmla="*/ 25651 w 1466395"/>
                <a:gd name="connsiteY3" fmla="*/ 4622035 h 5217912"/>
                <a:gd name="connsiteX4" fmla="*/ 28263 w 1466395"/>
                <a:gd name="connsiteY4" fmla="*/ 5217912 h 5217912"/>
                <a:gd name="connsiteX0" fmla="*/ 0 w 1466395"/>
                <a:gd name="connsiteY0" fmla="*/ 0 h 5217912"/>
                <a:gd name="connsiteX1" fmla="*/ 13930 w 1466395"/>
                <a:gd name="connsiteY1" fmla="*/ 487023 h 5217912"/>
                <a:gd name="connsiteX2" fmla="*/ 1466241 w 1466395"/>
                <a:gd name="connsiteY2" fmla="*/ 2460795 h 5217912"/>
                <a:gd name="connsiteX3" fmla="*/ 25651 w 1466395"/>
                <a:gd name="connsiteY3" fmla="*/ 4622035 h 5217912"/>
                <a:gd name="connsiteX4" fmla="*/ 28263 w 1466395"/>
                <a:gd name="connsiteY4" fmla="*/ 5217912 h 5217912"/>
                <a:gd name="connsiteX0" fmla="*/ 0 w 1466395"/>
                <a:gd name="connsiteY0" fmla="*/ 0 h 5217912"/>
                <a:gd name="connsiteX1" fmla="*/ 13930 w 1466395"/>
                <a:gd name="connsiteY1" fmla="*/ 487023 h 5217912"/>
                <a:gd name="connsiteX2" fmla="*/ 1466241 w 1466395"/>
                <a:gd name="connsiteY2" fmla="*/ 2460795 h 5217912"/>
                <a:gd name="connsiteX3" fmla="*/ 25651 w 1466395"/>
                <a:gd name="connsiteY3" fmla="*/ 4622035 h 5217912"/>
                <a:gd name="connsiteX4" fmla="*/ 28263 w 1466395"/>
                <a:gd name="connsiteY4" fmla="*/ 5217912 h 5217912"/>
                <a:gd name="connsiteX0" fmla="*/ 6564 w 1472959"/>
                <a:gd name="connsiteY0" fmla="*/ 0 h 5217912"/>
                <a:gd name="connsiteX1" fmla="*/ 20494 w 1472959"/>
                <a:gd name="connsiteY1" fmla="*/ 487023 h 5217912"/>
                <a:gd name="connsiteX2" fmla="*/ 1472805 w 1472959"/>
                <a:gd name="connsiteY2" fmla="*/ 2460795 h 5217912"/>
                <a:gd name="connsiteX3" fmla="*/ 32215 w 1472959"/>
                <a:gd name="connsiteY3" fmla="*/ 4622035 h 5217912"/>
                <a:gd name="connsiteX4" fmla="*/ 34827 w 1472959"/>
                <a:gd name="connsiteY4" fmla="*/ 5217912 h 5217912"/>
                <a:gd name="connsiteX0" fmla="*/ 6564 w 1472959"/>
                <a:gd name="connsiteY0" fmla="*/ 0 h 5005187"/>
                <a:gd name="connsiteX1" fmla="*/ 20494 w 1472959"/>
                <a:gd name="connsiteY1" fmla="*/ 487023 h 5005187"/>
                <a:gd name="connsiteX2" fmla="*/ 1472805 w 1472959"/>
                <a:gd name="connsiteY2" fmla="*/ 2460795 h 5005187"/>
                <a:gd name="connsiteX3" fmla="*/ 32215 w 1472959"/>
                <a:gd name="connsiteY3" fmla="*/ 4622035 h 5005187"/>
                <a:gd name="connsiteX4" fmla="*/ 28477 w 1472959"/>
                <a:gd name="connsiteY4" fmla="*/ 5005187 h 5005187"/>
                <a:gd name="connsiteX0" fmla="*/ 6564 w 1472959"/>
                <a:gd name="connsiteY0" fmla="*/ 0 h 5005187"/>
                <a:gd name="connsiteX1" fmla="*/ 20494 w 1472959"/>
                <a:gd name="connsiteY1" fmla="*/ 487023 h 5005187"/>
                <a:gd name="connsiteX2" fmla="*/ 1472805 w 1472959"/>
                <a:gd name="connsiteY2" fmla="*/ 2460795 h 5005187"/>
                <a:gd name="connsiteX3" fmla="*/ 32215 w 1472959"/>
                <a:gd name="connsiteY3" fmla="*/ 4622035 h 5005187"/>
                <a:gd name="connsiteX4" fmla="*/ 28477 w 1472959"/>
                <a:gd name="connsiteY4" fmla="*/ 5005187 h 5005187"/>
                <a:gd name="connsiteX0" fmla="*/ 6564 w 1472959"/>
                <a:gd name="connsiteY0" fmla="*/ 0 h 5005187"/>
                <a:gd name="connsiteX1" fmla="*/ 20494 w 1472959"/>
                <a:gd name="connsiteY1" fmla="*/ 487023 h 5005187"/>
                <a:gd name="connsiteX2" fmla="*/ 1472805 w 1472959"/>
                <a:gd name="connsiteY2" fmla="*/ 2460795 h 5005187"/>
                <a:gd name="connsiteX3" fmla="*/ 32215 w 1472959"/>
                <a:gd name="connsiteY3" fmla="*/ 4622035 h 5005187"/>
                <a:gd name="connsiteX4" fmla="*/ 12602 w 1472959"/>
                <a:gd name="connsiteY4" fmla="*/ 5005187 h 5005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2959" h="5005187">
                  <a:moveTo>
                    <a:pt x="6564" y="0"/>
                  </a:moveTo>
                  <a:cubicBezTo>
                    <a:pt x="18616" y="167633"/>
                    <a:pt x="-23308" y="297165"/>
                    <a:pt x="20494" y="487023"/>
                  </a:cubicBezTo>
                  <a:cubicBezTo>
                    <a:pt x="579686" y="1881549"/>
                    <a:pt x="1486532" y="1928403"/>
                    <a:pt x="1472805" y="2460795"/>
                  </a:cubicBezTo>
                  <a:cubicBezTo>
                    <a:pt x="1459078" y="2993187"/>
                    <a:pt x="430003" y="3243475"/>
                    <a:pt x="32215" y="4622035"/>
                  </a:cubicBezTo>
                  <a:cubicBezTo>
                    <a:pt x="6627" y="4811136"/>
                    <a:pt x="-3085" y="4835136"/>
                    <a:pt x="12602" y="5005187"/>
                  </a:cubicBezTo>
                </a:path>
              </a:pathLst>
            </a:custGeom>
            <a:ln w="38100">
              <a:solidFill>
                <a:srgbClr val="00009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6" name="Group 515">
              <a:extLst>
                <a:ext uri="{FF2B5EF4-FFF2-40B4-BE49-F238E27FC236}">
                  <a16:creationId xmlns:a16="http://schemas.microsoft.com/office/drawing/2014/main" id="{4618F758-228E-2741-8282-112CF720DF6F}"/>
                </a:ext>
              </a:extLst>
            </p:cNvPr>
            <p:cNvGrpSpPr/>
            <p:nvPr/>
          </p:nvGrpSpPr>
          <p:grpSpPr>
            <a:xfrm>
              <a:off x="638638" y="3975358"/>
              <a:ext cx="2477214" cy="120420"/>
              <a:chOff x="551293" y="7597774"/>
              <a:chExt cx="4298417" cy="204622"/>
            </a:xfrm>
          </p:grpSpPr>
          <p:sp>
            <p:nvSpPr>
              <p:cNvPr id="553" name="Rectangle 552">
                <a:extLst>
                  <a:ext uri="{FF2B5EF4-FFF2-40B4-BE49-F238E27FC236}">
                    <a16:creationId xmlns:a16="http://schemas.microsoft.com/office/drawing/2014/main" id="{FE079350-79DF-9545-8BC8-D573FB34E144}"/>
                  </a:ext>
                </a:extLst>
              </p:cNvPr>
              <p:cNvSpPr/>
              <p:nvPr/>
            </p:nvSpPr>
            <p:spPr>
              <a:xfrm>
                <a:off x="669925" y="7597775"/>
                <a:ext cx="4064730" cy="204621"/>
              </a:xfrm>
              <a:prstGeom prst="rect">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54" name="Group 553">
                <a:extLst>
                  <a:ext uri="{FF2B5EF4-FFF2-40B4-BE49-F238E27FC236}">
                    <a16:creationId xmlns:a16="http://schemas.microsoft.com/office/drawing/2014/main" id="{27A25043-C1B0-BA4E-8A41-C215D47613AB}"/>
                  </a:ext>
                </a:extLst>
              </p:cNvPr>
              <p:cNvGrpSpPr/>
              <p:nvPr/>
            </p:nvGrpSpPr>
            <p:grpSpPr>
              <a:xfrm>
                <a:off x="551293" y="7597774"/>
                <a:ext cx="360960" cy="204621"/>
                <a:chOff x="551293" y="7597774"/>
                <a:chExt cx="360960" cy="204621"/>
              </a:xfrm>
            </p:grpSpPr>
            <p:sp>
              <p:nvSpPr>
                <p:cNvPr id="558" name="Oval 557">
                  <a:extLst>
                    <a:ext uri="{FF2B5EF4-FFF2-40B4-BE49-F238E27FC236}">
                      <a16:creationId xmlns:a16="http://schemas.microsoft.com/office/drawing/2014/main" id="{892E3702-DE56-784B-A5A5-45ABF1F09502}"/>
                    </a:ext>
                  </a:extLst>
                </p:cNvPr>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2" name="Rectangle 621">
                  <a:extLst>
                    <a:ext uri="{FF2B5EF4-FFF2-40B4-BE49-F238E27FC236}">
                      <a16:creationId xmlns:a16="http://schemas.microsoft.com/office/drawing/2014/main" id="{3808829B-74A8-AA41-BCD9-CC0F6799E23F}"/>
                    </a:ext>
                  </a:extLst>
                </p:cNvPr>
                <p:cNvSpPr/>
                <p:nvPr/>
              </p:nvSpPr>
              <p:spPr>
                <a:xfrm rot="5400000">
                  <a:off x="710751" y="7569338"/>
                  <a:ext cx="142860" cy="260144"/>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55" name="Group 554">
                <a:extLst>
                  <a:ext uri="{FF2B5EF4-FFF2-40B4-BE49-F238E27FC236}">
                    <a16:creationId xmlns:a16="http://schemas.microsoft.com/office/drawing/2014/main" id="{8232ED5D-69B7-D84C-82B4-ED4FFE2D6C9B}"/>
                  </a:ext>
                </a:extLst>
              </p:cNvPr>
              <p:cNvGrpSpPr/>
              <p:nvPr/>
            </p:nvGrpSpPr>
            <p:grpSpPr>
              <a:xfrm flipH="1">
                <a:off x="4488749" y="7597775"/>
                <a:ext cx="360961" cy="204621"/>
                <a:chOff x="551293" y="7597774"/>
                <a:chExt cx="360961" cy="204621"/>
              </a:xfrm>
            </p:grpSpPr>
            <p:sp>
              <p:nvSpPr>
                <p:cNvPr id="556" name="Oval 555">
                  <a:extLst>
                    <a:ext uri="{FF2B5EF4-FFF2-40B4-BE49-F238E27FC236}">
                      <a16:creationId xmlns:a16="http://schemas.microsoft.com/office/drawing/2014/main" id="{ED85578C-6C77-E642-8F29-A426B2B1821C}"/>
                    </a:ext>
                  </a:extLst>
                </p:cNvPr>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7" name="Rectangle 556">
                  <a:extLst>
                    <a:ext uri="{FF2B5EF4-FFF2-40B4-BE49-F238E27FC236}">
                      <a16:creationId xmlns:a16="http://schemas.microsoft.com/office/drawing/2014/main" id="{41EE87C3-1CC6-5841-8B41-175419F42F53}"/>
                    </a:ext>
                  </a:extLst>
                </p:cNvPr>
                <p:cNvSpPr/>
                <p:nvPr/>
              </p:nvSpPr>
              <p:spPr>
                <a:xfrm rot="5400000">
                  <a:off x="712127" y="7566745"/>
                  <a:ext cx="140106" cy="260149"/>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cxnSp>
          <p:nvCxnSpPr>
            <p:cNvPr id="517" name="Straight Connector 516">
              <a:extLst>
                <a:ext uri="{FF2B5EF4-FFF2-40B4-BE49-F238E27FC236}">
                  <a16:creationId xmlns:a16="http://schemas.microsoft.com/office/drawing/2014/main" id="{55DDB86F-87B7-7A4A-A260-9DA9C8D96586}"/>
                </a:ext>
              </a:extLst>
            </p:cNvPr>
            <p:cNvCxnSpPr/>
            <p:nvPr/>
          </p:nvCxnSpPr>
          <p:spPr>
            <a:xfrm>
              <a:off x="1363009" y="5119694"/>
              <a:ext cx="1037440"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18" name="Straight Connector 517">
              <a:extLst>
                <a:ext uri="{FF2B5EF4-FFF2-40B4-BE49-F238E27FC236}">
                  <a16:creationId xmlns:a16="http://schemas.microsoft.com/office/drawing/2014/main" id="{07151B3A-EF82-7746-8914-2FD2283B2534}"/>
                </a:ext>
              </a:extLst>
            </p:cNvPr>
            <p:cNvCxnSpPr/>
            <p:nvPr/>
          </p:nvCxnSpPr>
          <p:spPr>
            <a:xfrm>
              <a:off x="864736" y="4572767"/>
              <a:ext cx="2029754"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19" name="Straight Connector 518">
              <a:extLst>
                <a:ext uri="{FF2B5EF4-FFF2-40B4-BE49-F238E27FC236}">
                  <a16:creationId xmlns:a16="http://schemas.microsoft.com/office/drawing/2014/main" id="{60B278AA-4181-9746-A394-02946F4E7DCD}"/>
                </a:ext>
              </a:extLst>
            </p:cNvPr>
            <p:cNvCxnSpPr/>
            <p:nvPr/>
          </p:nvCxnSpPr>
          <p:spPr>
            <a:xfrm>
              <a:off x="904423" y="6258602"/>
              <a:ext cx="1951641"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20" name="Straight Connector 519">
              <a:extLst>
                <a:ext uri="{FF2B5EF4-FFF2-40B4-BE49-F238E27FC236}">
                  <a16:creationId xmlns:a16="http://schemas.microsoft.com/office/drawing/2014/main" id="{8229E90C-5F4A-A34C-9AE5-9932602E82E6}"/>
                </a:ext>
              </a:extLst>
            </p:cNvPr>
            <p:cNvCxnSpPr/>
            <p:nvPr/>
          </p:nvCxnSpPr>
          <p:spPr>
            <a:xfrm>
              <a:off x="1336990" y="5748580"/>
              <a:ext cx="1083587"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sp>
          <p:nvSpPr>
            <p:cNvPr id="521" name="TextBox 520">
              <a:extLst>
                <a:ext uri="{FF2B5EF4-FFF2-40B4-BE49-F238E27FC236}">
                  <a16:creationId xmlns:a16="http://schemas.microsoft.com/office/drawing/2014/main" id="{E346524D-36CA-B54A-B1F1-CBF85E8E7585}"/>
                </a:ext>
              </a:extLst>
            </p:cNvPr>
            <p:cNvSpPr txBox="1"/>
            <p:nvPr/>
          </p:nvSpPr>
          <p:spPr>
            <a:xfrm>
              <a:off x="1701671" y="5248774"/>
              <a:ext cx="316664"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IP</a:t>
              </a:r>
            </a:p>
          </p:txBody>
        </p:sp>
        <p:sp>
          <p:nvSpPr>
            <p:cNvPr id="522" name="TextBox 521">
              <a:extLst>
                <a:ext uri="{FF2B5EF4-FFF2-40B4-BE49-F238E27FC236}">
                  <a16:creationId xmlns:a16="http://schemas.microsoft.com/office/drawing/2014/main" id="{15D34FD0-16F0-2D46-A82A-94BB0E07D136}"/>
                </a:ext>
              </a:extLst>
            </p:cNvPr>
            <p:cNvSpPr txBox="1"/>
            <p:nvPr/>
          </p:nvSpPr>
          <p:spPr>
            <a:xfrm>
              <a:off x="1317827" y="4665231"/>
              <a:ext cx="557470"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a:t>
              </a:r>
            </a:p>
          </p:txBody>
        </p:sp>
        <p:sp>
          <p:nvSpPr>
            <p:cNvPr id="523" name="TextBox 522">
              <a:extLst>
                <a:ext uri="{FF2B5EF4-FFF2-40B4-BE49-F238E27FC236}">
                  <a16:creationId xmlns:a16="http://schemas.microsoft.com/office/drawing/2014/main" id="{B00C2EAF-2910-0747-B0FA-28870A4687FA}"/>
                </a:ext>
              </a:extLst>
            </p:cNvPr>
            <p:cNvSpPr txBox="1"/>
            <p:nvPr/>
          </p:nvSpPr>
          <p:spPr>
            <a:xfrm>
              <a:off x="1921463" y="4672273"/>
              <a:ext cx="565850"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UDP</a:t>
              </a:r>
            </a:p>
          </p:txBody>
        </p:sp>
        <p:sp>
          <p:nvSpPr>
            <p:cNvPr id="524" name="TextBox 523">
              <a:extLst>
                <a:ext uri="{FF2B5EF4-FFF2-40B4-BE49-F238E27FC236}">
                  <a16:creationId xmlns:a16="http://schemas.microsoft.com/office/drawing/2014/main" id="{1B3784FE-76B9-AB43-B263-39AA6AE0EE5B}"/>
                </a:ext>
              </a:extLst>
            </p:cNvPr>
            <p:cNvSpPr txBox="1"/>
            <p:nvPr/>
          </p:nvSpPr>
          <p:spPr>
            <a:xfrm>
              <a:off x="929163" y="4095202"/>
              <a:ext cx="50322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HTTP</a:t>
              </a:r>
            </a:p>
          </p:txBody>
        </p:sp>
        <p:sp>
          <p:nvSpPr>
            <p:cNvPr id="525" name="TextBox 524">
              <a:extLst>
                <a:ext uri="{FF2B5EF4-FFF2-40B4-BE49-F238E27FC236}">
                  <a16:creationId xmlns:a16="http://schemas.microsoft.com/office/drawing/2014/main" id="{B1270F7A-4AB9-AB43-B1FE-233A52D8506B}"/>
                </a:ext>
              </a:extLst>
            </p:cNvPr>
            <p:cNvSpPr txBox="1"/>
            <p:nvPr/>
          </p:nvSpPr>
          <p:spPr>
            <a:xfrm>
              <a:off x="1538498" y="4104718"/>
              <a:ext cx="53718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SMTP</a:t>
              </a:r>
            </a:p>
          </p:txBody>
        </p:sp>
        <p:sp>
          <p:nvSpPr>
            <p:cNvPr id="526" name="TextBox 525">
              <a:extLst>
                <a:ext uri="{FF2B5EF4-FFF2-40B4-BE49-F238E27FC236}">
                  <a16:creationId xmlns:a16="http://schemas.microsoft.com/office/drawing/2014/main" id="{CBA60E0D-7559-2849-AFF6-223038FD300E}"/>
                </a:ext>
              </a:extLst>
            </p:cNvPr>
            <p:cNvSpPr txBox="1"/>
            <p:nvPr/>
          </p:nvSpPr>
          <p:spPr>
            <a:xfrm>
              <a:off x="1222850" y="4267665"/>
              <a:ext cx="497490"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QUIC</a:t>
              </a:r>
            </a:p>
          </p:txBody>
        </p:sp>
        <p:sp>
          <p:nvSpPr>
            <p:cNvPr id="527" name="TextBox 526">
              <a:extLst>
                <a:ext uri="{FF2B5EF4-FFF2-40B4-BE49-F238E27FC236}">
                  <a16:creationId xmlns:a16="http://schemas.microsoft.com/office/drawing/2014/main" id="{035EAEB8-4603-6D4D-A447-AEB37E1A8C67}"/>
                </a:ext>
              </a:extLst>
            </p:cNvPr>
            <p:cNvSpPr txBox="1"/>
            <p:nvPr/>
          </p:nvSpPr>
          <p:spPr>
            <a:xfrm>
              <a:off x="1867426" y="4272536"/>
              <a:ext cx="52686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DASH</a:t>
              </a:r>
            </a:p>
          </p:txBody>
        </p:sp>
        <p:sp>
          <p:nvSpPr>
            <p:cNvPr id="536" name="TextBox 535">
              <a:extLst>
                <a:ext uri="{FF2B5EF4-FFF2-40B4-BE49-F238E27FC236}">
                  <a16:creationId xmlns:a16="http://schemas.microsoft.com/office/drawing/2014/main" id="{4B7AE12C-315E-EF4F-ADF9-11511AAC9ACD}"/>
                </a:ext>
              </a:extLst>
            </p:cNvPr>
            <p:cNvSpPr txBox="1"/>
            <p:nvPr/>
          </p:nvSpPr>
          <p:spPr>
            <a:xfrm>
              <a:off x="2165480" y="4095316"/>
              <a:ext cx="398741"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RTP</a:t>
              </a:r>
            </a:p>
          </p:txBody>
        </p:sp>
        <p:sp>
          <p:nvSpPr>
            <p:cNvPr id="537" name="TextBox 536">
              <a:extLst>
                <a:ext uri="{FF2B5EF4-FFF2-40B4-BE49-F238E27FC236}">
                  <a16:creationId xmlns:a16="http://schemas.microsoft.com/office/drawing/2014/main" id="{96089DC1-674D-2840-A233-7BE30D8880D1}"/>
                </a:ext>
              </a:extLst>
            </p:cNvPr>
            <p:cNvSpPr txBox="1"/>
            <p:nvPr/>
          </p:nvSpPr>
          <p:spPr>
            <a:xfrm>
              <a:off x="2555094" y="4099819"/>
              <a:ext cx="352734" cy="4218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mr-IN" sz="2800" b="0" i="0" u="none" strike="noStrike" kern="1200" cap="none" spc="0" normalizeH="0" baseline="0" noProof="0" dirty="0">
                  <a:ln>
                    <a:noFill/>
                  </a:ln>
                  <a:solidFill>
                    <a:prstClr val="black"/>
                  </a:solidFill>
                  <a:effectLst/>
                  <a:uLnTx/>
                  <a:uFillTx/>
                  <a:latin typeface="Calibri" panose="020F0502020204030204"/>
                  <a:ea typeface="+mn-ea"/>
                  <a:cs typeface="Mangal" panose="02040503050203030202" pitchFamily="18" charset="0"/>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538" name="Group 537">
              <a:extLst>
                <a:ext uri="{FF2B5EF4-FFF2-40B4-BE49-F238E27FC236}">
                  <a16:creationId xmlns:a16="http://schemas.microsoft.com/office/drawing/2014/main" id="{005BD7F5-7061-104C-ADD5-55B48EBAD477}"/>
                </a:ext>
              </a:extLst>
            </p:cNvPr>
            <p:cNvGrpSpPr/>
            <p:nvPr/>
          </p:nvGrpSpPr>
          <p:grpSpPr>
            <a:xfrm>
              <a:off x="647675" y="6827928"/>
              <a:ext cx="2477214" cy="120420"/>
              <a:chOff x="551293" y="7597774"/>
              <a:chExt cx="4298417" cy="204622"/>
            </a:xfrm>
          </p:grpSpPr>
          <p:sp>
            <p:nvSpPr>
              <p:cNvPr id="546" name="Rectangle 545">
                <a:extLst>
                  <a:ext uri="{FF2B5EF4-FFF2-40B4-BE49-F238E27FC236}">
                    <a16:creationId xmlns:a16="http://schemas.microsoft.com/office/drawing/2014/main" id="{63C3EC8D-0E26-3D45-AD60-CDC3B0EED1B2}"/>
                  </a:ext>
                </a:extLst>
              </p:cNvPr>
              <p:cNvSpPr/>
              <p:nvPr/>
            </p:nvSpPr>
            <p:spPr>
              <a:xfrm>
                <a:off x="669925" y="7597775"/>
                <a:ext cx="4064730" cy="204621"/>
              </a:xfrm>
              <a:prstGeom prst="rect">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47" name="Group 546">
                <a:extLst>
                  <a:ext uri="{FF2B5EF4-FFF2-40B4-BE49-F238E27FC236}">
                    <a16:creationId xmlns:a16="http://schemas.microsoft.com/office/drawing/2014/main" id="{3697E0BA-9A4C-5F43-8783-A94D8BFA0CA1}"/>
                  </a:ext>
                </a:extLst>
              </p:cNvPr>
              <p:cNvGrpSpPr/>
              <p:nvPr/>
            </p:nvGrpSpPr>
            <p:grpSpPr>
              <a:xfrm>
                <a:off x="551293" y="7597774"/>
                <a:ext cx="360959" cy="204621"/>
                <a:chOff x="551293" y="7597774"/>
                <a:chExt cx="360959" cy="204621"/>
              </a:xfrm>
            </p:grpSpPr>
            <p:sp>
              <p:nvSpPr>
                <p:cNvPr id="551" name="Oval 550">
                  <a:extLst>
                    <a:ext uri="{FF2B5EF4-FFF2-40B4-BE49-F238E27FC236}">
                      <a16:creationId xmlns:a16="http://schemas.microsoft.com/office/drawing/2014/main" id="{861CDB1F-8277-DD4A-8737-85AC1BCE5D36}"/>
                    </a:ext>
                  </a:extLst>
                </p:cNvPr>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2" name="Rectangle 551">
                  <a:extLst>
                    <a:ext uri="{FF2B5EF4-FFF2-40B4-BE49-F238E27FC236}">
                      <a16:creationId xmlns:a16="http://schemas.microsoft.com/office/drawing/2014/main" id="{9B5B93A4-E79F-5D45-9C6C-8458DEDE50F7}"/>
                    </a:ext>
                  </a:extLst>
                </p:cNvPr>
                <p:cNvSpPr/>
                <p:nvPr/>
              </p:nvSpPr>
              <p:spPr>
                <a:xfrm rot="5400000">
                  <a:off x="712127" y="7567955"/>
                  <a:ext cx="140106" cy="260144"/>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48" name="Group 547">
                <a:extLst>
                  <a:ext uri="{FF2B5EF4-FFF2-40B4-BE49-F238E27FC236}">
                    <a16:creationId xmlns:a16="http://schemas.microsoft.com/office/drawing/2014/main" id="{F7DD7855-B81F-6249-980C-AB87A67F00E5}"/>
                  </a:ext>
                </a:extLst>
              </p:cNvPr>
              <p:cNvGrpSpPr/>
              <p:nvPr/>
            </p:nvGrpSpPr>
            <p:grpSpPr>
              <a:xfrm flipH="1">
                <a:off x="4488749" y="7597775"/>
                <a:ext cx="360961" cy="204621"/>
                <a:chOff x="551293" y="7597774"/>
                <a:chExt cx="360961" cy="204621"/>
              </a:xfrm>
            </p:grpSpPr>
            <p:sp>
              <p:nvSpPr>
                <p:cNvPr id="549" name="Oval 548">
                  <a:extLst>
                    <a:ext uri="{FF2B5EF4-FFF2-40B4-BE49-F238E27FC236}">
                      <a16:creationId xmlns:a16="http://schemas.microsoft.com/office/drawing/2014/main" id="{EB5E45D9-C107-6347-AB3F-87B7D9B861E3}"/>
                    </a:ext>
                  </a:extLst>
                </p:cNvPr>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0" name="Rectangle 549">
                  <a:extLst>
                    <a:ext uri="{FF2B5EF4-FFF2-40B4-BE49-F238E27FC236}">
                      <a16:creationId xmlns:a16="http://schemas.microsoft.com/office/drawing/2014/main" id="{56EA16C5-D2F9-1644-8DE7-6FA3E10C6CFA}"/>
                    </a:ext>
                  </a:extLst>
                </p:cNvPr>
                <p:cNvSpPr/>
                <p:nvPr/>
              </p:nvSpPr>
              <p:spPr>
                <a:xfrm rot="5400000">
                  <a:off x="712127" y="7572322"/>
                  <a:ext cx="140106" cy="260149"/>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539" name="TextBox 538">
              <a:extLst>
                <a:ext uri="{FF2B5EF4-FFF2-40B4-BE49-F238E27FC236}">
                  <a16:creationId xmlns:a16="http://schemas.microsoft.com/office/drawing/2014/main" id="{E50F34D6-33C8-6F41-8DFA-824070C0718B}"/>
                </a:ext>
              </a:extLst>
            </p:cNvPr>
            <p:cNvSpPr txBox="1"/>
            <p:nvPr/>
          </p:nvSpPr>
          <p:spPr>
            <a:xfrm>
              <a:off x="1260427" y="5749165"/>
              <a:ext cx="843878"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Ethernet</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0" name="TextBox 539">
              <a:extLst>
                <a:ext uri="{FF2B5EF4-FFF2-40B4-BE49-F238E27FC236}">
                  <a16:creationId xmlns:a16="http://schemas.microsoft.com/office/drawing/2014/main" id="{59564D5C-A7B0-A444-AA5A-A33BA94B85D8}"/>
                </a:ext>
              </a:extLst>
            </p:cNvPr>
            <p:cNvSpPr txBox="1"/>
            <p:nvPr/>
          </p:nvSpPr>
          <p:spPr>
            <a:xfrm>
              <a:off x="1474067" y="5962529"/>
              <a:ext cx="556746"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WiFi</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1" name="TextBox 540">
              <a:extLst>
                <a:ext uri="{FF2B5EF4-FFF2-40B4-BE49-F238E27FC236}">
                  <a16:creationId xmlns:a16="http://schemas.microsoft.com/office/drawing/2014/main" id="{5C6574EE-5134-914F-A01C-C627F127D2BF}"/>
                </a:ext>
              </a:extLst>
            </p:cNvPr>
            <p:cNvSpPr txBox="1"/>
            <p:nvPr/>
          </p:nvSpPr>
          <p:spPr>
            <a:xfrm>
              <a:off x="1841467" y="5962479"/>
              <a:ext cx="818760"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Bluetooth</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2" name="TextBox 541">
              <a:extLst>
                <a:ext uri="{FF2B5EF4-FFF2-40B4-BE49-F238E27FC236}">
                  <a16:creationId xmlns:a16="http://schemas.microsoft.com/office/drawing/2014/main" id="{A3BE0808-5DDD-114E-ADDD-ECC9C438C7FA}"/>
                </a:ext>
              </a:extLst>
            </p:cNvPr>
            <p:cNvSpPr txBox="1"/>
            <p:nvPr/>
          </p:nvSpPr>
          <p:spPr>
            <a:xfrm>
              <a:off x="1889184" y="5749647"/>
              <a:ext cx="414591"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PPP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3" name="TextBox 542">
              <a:extLst>
                <a:ext uri="{FF2B5EF4-FFF2-40B4-BE49-F238E27FC236}">
                  <a16:creationId xmlns:a16="http://schemas.microsoft.com/office/drawing/2014/main" id="{B168751B-A687-D146-B2F2-E8BE2DC47C86}"/>
                </a:ext>
              </a:extLst>
            </p:cNvPr>
            <p:cNvSpPr txBox="1"/>
            <p:nvPr/>
          </p:nvSpPr>
          <p:spPr>
            <a:xfrm>
              <a:off x="1065185" y="5963701"/>
              <a:ext cx="526455"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PDCP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4" name="TextBox 543">
              <a:extLst>
                <a:ext uri="{FF2B5EF4-FFF2-40B4-BE49-F238E27FC236}">
                  <a16:creationId xmlns:a16="http://schemas.microsoft.com/office/drawing/2014/main" id="{CE391214-BA61-7440-9D7B-9D42CAA4613C}"/>
                </a:ext>
              </a:extLst>
            </p:cNvPr>
            <p:cNvSpPr txBox="1"/>
            <p:nvPr/>
          </p:nvSpPr>
          <p:spPr>
            <a:xfrm>
              <a:off x="2174516" y="5708035"/>
              <a:ext cx="352734" cy="4218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mr-IN" sz="2800" b="0" i="0" u="none" strike="noStrike" kern="1200" cap="none" spc="0" normalizeH="0" baseline="0" noProof="0" dirty="0">
                  <a:ln>
                    <a:noFill/>
                  </a:ln>
                  <a:solidFill>
                    <a:prstClr val="black"/>
                  </a:solidFill>
                  <a:effectLst/>
                  <a:uLnTx/>
                  <a:uFillTx/>
                  <a:latin typeface="Calibri" panose="020F0502020204030204"/>
                  <a:ea typeface="+mn-ea"/>
                  <a:cs typeface="Mangal" panose="02040503050203030202" pitchFamily="18" charset="0"/>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5" name="TextBox 544">
              <a:extLst>
                <a:ext uri="{FF2B5EF4-FFF2-40B4-BE49-F238E27FC236}">
                  <a16:creationId xmlns:a16="http://schemas.microsoft.com/office/drawing/2014/main" id="{E68641D0-8F0C-8A4B-AAEC-7095E3CC39A2}"/>
                </a:ext>
              </a:extLst>
            </p:cNvPr>
            <p:cNvSpPr txBox="1"/>
            <p:nvPr/>
          </p:nvSpPr>
          <p:spPr>
            <a:xfrm>
              <a:off x="1050427" y="6388801"/>
              <a:ext cx="1818080" cy="322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copper   radio   fiber</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8" name="Group 47">
            <a:extLst>
              <a:ext uri="{FF2B5EF4-FFF2-40B4-BE49-F238E27FC236}">
                <a16:creationId xmlns:a16="http://schemas.microsoft.com/office/drawing/2014/main" id="{D1BD226E-A106-3E49-9255-FE126222ED3C}"/>
              </a:ext>
            </a:extLst>
          </p:cNvPr>
          <p:cNvGrpSpPr/>
          <p:nvPr/>
        </p:nvGrpSpPr>
        <p:grpSpPr>
          <a:xfrm>
            <a:off x="841747" y="2689811"/>
            <a:ext cx="3722144" cy="1938992"/>
            <a:chOff x="814038" y="2315737"/>
            <a:chExt cx="3722144" cy="1938992"/>
          </a:xfrm>
        </p:grpSpPr>
        <p:sp>
          <p:nvSpPr>
            <p:cNvPr id="623" name="TextBox 622">
              <a:extLst>
                <a:ext uri="{FF2B5EF4-FFF2-40B4-BE49-F238E27FC236}">
                  <a16:creationId xmlns:a16="http://schemas.microsoft.com/office/drawing/2014/main" id="{44104EE4-4A90-5E4A-B2A0-A1BD8BF943E4}"/>
                </a:ext>
              </a:extLst>
            </p:cNvPr>
            <p:cNvSpPr txBox="1"/>
            <p:nvPr/>
          </p:nvSpPr>
          <p:spPr>
            <a:xfrm>
              <a:off x="814038" y="2315737"/>
              <a:ext cx="3300761" cy="19389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Internet’s middle age “love handles”? </a:t>
              </a:r>
            </a:p>
            <a:p>
              <a:pPr marL="342900" marR="0" lvl="0" indent="-342900" algn="l" defTabSz="914400" rtl="0" eaLnBrk="1" fontAlgn="auto" latinLnBrk="0" hangingPunct="1">
                <a:lnSpc>
                  <a:spcPct val="10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middleboxes, operating inside the network</a:t>
              </a:r>
            </a:p>
          </p:txBody>
        </p:sp>
        <p:cxnSp>
          <p:nvCxnSpPr>
            <p:cNvPr id="12" name="Straight Connector 11">
              <a:extLst>
                <a:ext uri="{FF2B5EF4-FFF2-40B4-BE49-F238E27FC236}">
                  <a16:creationId xmlns:a16="http://schemas.microsoft.com/office/drawing/2014/main" id="{998282D7-C09C-8C4D-B993-73C11EA17479}"/>
                </a:ext>
              </a:extLst>
            </p:cNvPr>
            <p:cNvCxnSpPr/>
            <p:nvPr/>
          </p:nvCxnSpPr>
          <p:spPr>
            <a:xfrm>
              <a:off x="3119977" y="3283528"/>
              <a:ext cx="1416205"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6" name="Rectangle 5">
            <a:extLst>
              <a:ext uri="{FF2B5EF4-FFF2-40B4-BE49-F238E27FC236}">
                <a16:creationId xmlns:a16="http://schemas.microsoft.com/office/drawing/2014/main" id="{A080BF89-711D-724F-AFB6-ECB6A25AFBFA}"/>
              </a:ext>
            </a:extLst>
          </p:cNvPr>
          <p:cNvSpPr/>
          <p:nvPr/>
        </p:nvSpPr>
        <p:spPr>
          <a:xfrm>
            <a:off x="5165725" y="3255382"/>
            <a:ext cx="1473200" cy="1059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Rectangle 55">
            <a:extLst>
              <a:ext uri="{FF2B5EF4-FFF2-40B4-BE49-F238E27FC236}">
                <a16:creationId xmlns:a16="http://schemas.microsoft.com/office/drawing/2014/main" id="{C6DF106B-12CE-0C45-884E-A161B018E6F4}"/>
              </a:ext>
            </a:extLst>
          </p:cNvPr>
          <p:cNvSpPr/>
          <p:nvPr/>
        </p:nvSpPr>
        <p:spPr>
          <a:xfrm>
            <a:off x="5149849" y="3890382"/>
            <a:ext cx="1501775" cy="1059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50397F3C-6DF9-D24B-B71C-9BFEEE0FFF39}"/>
              </a:ext>
            </a:extLst>
          </p:cNvPr>
          <p:cNvSpPr/>
          <p:nvPr/>
        </p:nvSpPr>
        <p:spPr>
          <a:xfrm flipH="1">
            <a:off x="6637380" y="3217837"/>
            <a:ext cx="369715" cy="828053"/>
          </a:xfrm>
          <a:custGeom>
            <a:avLst/>
            <a:gdLst>
              <a:gd name="connsiteX0" fmla="*/ 11723 w 11723"/>
              <a:gd name="connsiteY0" fmla="*/ 0 h 773723"/>
              <a:gd name="connsiteX1" fmla="*/ 0 w 11723"/>
              <a:gd name="connsiteY1" fmla="*/ 773723 h 773723"/>
              <a:gd name="connsiteX0" fmla="*/ 11723 w 11723"/>
              <a:gd name="connsiteY0" fmla="*/ 0 h 773723"/>
              <a:gd name="connsiteX1" fmla="*/ 0 w 11723"/>
              <a:gd name="connsiteY1" fmla="*/ 390769 h 773723"/>
              <a:gd name="connsiteX2" fmla="*/ 0 w 11723"/>
              <a:gd name="connsiteY2" fmla="*/ 773723 h 773723"/>
              <a:gd name="connsiteX0" fmla="*/ 511908 w 511908"/>
              <a:gd name="connsiteY0" fmla="*/ 0 h 773723"/>
              <a:gd name="connsiteX1" fmla="*/ 0 w 511908"/>
              <a:gd name="connsiteY1" fmla="*/ 398584 h 773723"/>
              <a:gd name="connsiteX2" fmla="*/ 500185 w 511908"/>
              <a:gd name="connsiteY2" fmla="*/ 773723 h 773723"/>
              <a:gd name="connsiteX0" fmla="*/ 511908 w 511908"/>
              <a:gd name="connsiteY0" fmla="*/ 0 h 773723"/>
              <a:gd name="connsiteX1" fmla="*/ 0 w 511908"/>
              <a:gd name="connsiteY1" fmla="*/ 398584 h 773723"/>
              <a:gd name="connsiteX2" fmla="*/ 500185 w 511908"/>
              <a:gd name="connsiteY2" fmla="*/ 773723 h 773723"/>
              <a:gd name="connsiteX0" fmla="*/ 511908 w 511908"/>
              <a:gd name="connsiteY0" fmla="*/ 0 h 773723"/>
              <a:gd name="connsiteX1" fmla="*/ 0 w 511908"/>
              <a:gd name="connsiteY1" fmla="*/ 398584 h 773723"/>
              <a:gd name="connsiteX2" fmla="*/ 500185 w 511908"/>
              <a:gd name="connsiteY2" fmla="*/ 773723 h 773723"/>
              <a:gd name="connsiteX0" fmla="*/ 410308 w 410308"/>
              <a:gd name="connsiteY0" fmla="*/ 0 h 773723"/>
              <a:gd name="connsiteX1" fmla="*/ 0 w 410308"/>
              <a:gd name="connsiteY1" fmla="*/ 355599 h 773723"/>
              <a:gd name="connsiteX2" fmla="*/ 398585 w 410308"/>
              <a:gd name="connsiteY2" fmla="*/ 773723 h 773723"/>
              <a:gd name="connsiteX0" fmla="*/ 411351 w 411351"/>
              <a:gd name="connsiteY0" fmla="*/ 0 h 773723"/>
              <a:gd name="connsiteX1" fmla="*/ 1043 w 411351"/>
              <a:gd name="connsiteY1" fmla="*/ 355599 h 773723"/>
              <a:gd name="connsiteX2" fmla="*/ 399628 w 411351"/>
              <a:gd name="connsiteY2" fmla="*/ 773723 h 773723"/>
              <a:gd name="connsiteX0" fmla="*/ 410419 w 410419"/>
              <a:gd name="connsiteY0" fmla="*/ 0 h 773723"/>
              <a:gd name="connsiteX1" fmla="*/ 111 w 410419"/>
              <a:gd name="connsiteY1" fmla="*/ 355599 h 773723"/>
              <a:gd name="connsiteX2" fmla="*/ 398696 w 410419"/>
              <a:gd name="connsiteY2" fmla="*/ 773723 h 773723"/>
              <a:gd name="connsiteX0" fmla="*/ 410429 w 410429"/>
              <a:gd name="connsiteY0" fmla="*/ 0 h 773723"/>
              <a:gd name="connsiteX1" fmla="*/ 121 w 410429"/>
              <a:gd name="connsiteY1" fmla="*/ 355599 h 773723"/>
              <a:gd name="connsiteX2" fmla="*/ 398706 w 410429"/>
              <a:gd name="connsiteY2" fmla="*/ 773723 h 773723"/>
              <a:gd name="connsiteX0" fmla="*/ 410429 w 410429"/>
              <a:gd name="connsiteY0" fmla="*/ 0 h 773723"/>
              <a:gd name="connsiteX1" fmla="*/ 121 w 410429"/>
              <a:gd name="connsiteY1" fmla="*/ 355599 h 773723"/>
              <a:gd name="connsiteX2" fmla="*/ 398706 w 410429"/>
              <a:gd name="connsiteY2" fmla="*/ 773723 h 773723"/>
              <a:gd name="connsiteX0" fmla="*/ 410429 w 410429"/>
              <a:gd name="connsiteY0" fmla="*/ 0 h 773723"/>
              <a:gd name="connsiteX1" fmla="*/ 363538 w 410429"/>
              <a:gd name="connsiteY1" fmla="*/ 85969 h 773723"/>
              <a:gd name="connsiteX2" fmla="*/ 121 w 410429"/>
              <a:gd name="connsiteY2" fmla="*/ 355599 h 773723"/>
              <a:gd name="connsiteX3" fmla="*/ 398706 w 410429"/>
              <a:gd name="connsiteY3" fmla="*/ 773723 h 773723"/>
              <a:gd name="connsiteX0" fmla="*/ 410308 w 430362"/>
              <a:gd name="connsiteY0" fmla="*/ 0 h 773723"/>
              <a:gd name="connsiteX1" fmla="*/ 398586 w 430362"/>
              <a:gd name="connsiteY1" fmla="*/ 113323 h 773723"/>
              <a:gd name="connsiteX2" fmla="*/ 0 w 430362"/>
              <a:gd name="connsiteY2" fmla="*/ 355599 h 773723"/>
              <a:gd name="connsiteX3" fmla="*/ 398585 w 430362"/>
              <a:gd name="connsiteY3" fmla="*/ 773723 h 773723"/>
              <a:gd name="connsiteX0" fmla="*/ 386862 w 424801"/>
              <a:gd name="connsiteY0" fmla="*/ 0 h 797170"/>
              <a:gd name="connsiteX1" fmla="*/ 398586 w 424801"/>
              <a:gd name="connsiteY1" fmla="*/ 136770 h 797170"/>
              <a:gd name="connsiteX2" fmla="*/ 0 w 424801"/>
              <a:gd name="connsiteY2" fmla="*/ 379046 h 797170"/>
              <a:gd name="connsiteX3" fmla="*/ 398585 w 424801"/>
              <a:gd name="connsiteY3" fmla="*/ 797170 h 797170"/>
              <a:gd name="connsiteX0" fmla="*/ 386945 w 424884"/>
              <a:gd name="connsiteY0" fmla="*/ 0 h 797170"/>
              <a:gd name="connsiteX1" fmla="*/ 398669 w 424884"/>
              <a:gd name="connsiteY1" fmla="*/ 136770 h 797170"/>
              <a:gd name="connsiteX2" fmla="*/ 83 w 424884"/>
              <a:gd name="connsiteY2" fmla="*/ 379046 h 797170"/>
              <a:gd name="connsiteX3" fmla="*/ 363500 w 424884"/>
              <a:gd name="connsiteY3" fmla="*/ 687755 h 797170"/>
              <a:gd name="connsiteX4" fmla="*/ 398668 w 424884"/>
              <a:gd name="connsiteY4" fmla="*/ 797170 h 797170"/>
              <a:gd name="connsiteX0" fmla="*/ 386878 w 424817"/>
              <a:gd name="connsiteY0" fmla="*/ 0 h 797170"/>
              <a:gd name="connsiteX1" fmla="*/ 398602 w 424817"/>
              <a:gd name="connsiteY1" fmla="*/ 136770 h 797170"/>
              <a:gd name="connsiteX2" fmla="*/ 16 w 424817"/>
              <a:gd name="connsiteY2" fmla="*/ 379046 h 797170"/>
              <a:gd name="connsiteX3" fmla="*/ 382972 w 424817"/>
              <a:gd name="connsiteY3" fmla="*/ 668217 h 797170"/>
              <a:gd name="connsiteX4" fmla="*/ 398601 w 424817"/>
              <a:gd name="connsiteY4" fmla="*/ 797170 h 797170"/>
              <a:gd name="connsiteX0" fmla="*/ 328267 w 366206"/>
              <a:gd name="connsiteY0" fmla="*/ 0 h 797170"/>
              <a:gd name="connsiteX1" fmla="*/ 339991 w 366206"/>
              <a:gd name="connsiteY1" fmla="*/ 136770 h 797170"/>
              <a:gd name="connsiteX2" fmla="*/ 20 w 366206"/>
              <a:gd name="connsiteY2" fmla="*/ 402492 h 797170"/>
              <a:gd name="connsiteX3" fmla="*/ 324361 w 366206"/>
              <a:gd name="connsiteY3" fmla="*/ 668217 h 797170"/>
              <a:gd name="connsiteX4" fmla="*/ 339990 w 366206"/>
              <a:gd name="connsiteY4" fmla="*/ 797170 h 797170"/>
              <a:gd name="connsiteX0" fmla="*/ 328252 w 366191"/>
              <a:gd name="connsiteY0" fmla="*/ 0 h 797170"/>
              <a:gd name="connsiteX1" fmla="*/ 339976 w 366191"/>
              <a:gd name="connsiteY1" fmla="*/ 136770 h 797170"/>
              <a:gd name="connsiteX2" fmla="*/ 5 w 366191"/>
              <a:gd name="connsiteY2" fmla="*/ 402492 h 797170"/>
              <a:gd name="connsiteX3" fmla="*/ 324346 w 366191"/>
              <a:gd name="connsiteY3" fmla="*/ 668217 h 797170"/>
              <a:gd name="connsiteX4" fmla="*/ 339975 w 366191"/>
              <a:gd name="connsiteY4" fmla="*/ 797170 h 797170"/>
              <a:gd name="connsiteX0" fmla="*/ 328252 w 366191"/>
              <a:gd name="connsiteY0" fmla="*/ 0 h 794102"/>
              <a:gd name="connsiteX1" fmla="*/ 339976 w 366191"/>
              <a:gd name="connsiteY1" fmla="*/ 136770 h 794102"/>
              <a:gd name="connsiteX2" fmla="*/ 5 w 366191"/>
              <a:gd name="connsiteY2" fmla="*/ 402492 h 794102"/>
              <a:gd name="connsiteX3" fmla="*/ 324346 w 366191"/>
              <a:gd name="connsiteY3" fmla="*/ 668217 h 794102"/>
              <a:gd name="connsiteX4" fmla="*/ 314575 w 366191"/>
              <a:gd name="connsiteY4" fmla="*/ 794102 h 794102"/>
              <a:gd name="connsiteX0" fmla="*/ 344127 w 369715"/>
              <a:gd name="connsiteY0" fmla="*/ 0 h 800239"/>
              <a:gd name="connsiteX1" fmla="*/ 339976 w 369715"/>
              <a:gd name="connsiteY1" fmla="*/ 142907 h 800239"/>
              <a:gd name="connsiteX2" fmla="*/ 5 w 369715"/>
              <a:gd name="connsiteY2" fmla="*/ 408629 h 800239"/>
              <a:gd name="connsiteX3" fmla="*/ 324346 w 369715"/>
              <a:gd name="connsiteY3" fmla="*/ 674354 h 800239"/>
              <a:gd name="connsiteX4" fmla="*/ 314575 w 369715"/>
              <a:gd name="connsiteY4" fmla="*/ 800239 h 800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715" h="800239">
                <a:moveTo>
                  <a:pt x="344127" y="0"/>
                </a:moveTo>
                <a:cubicBezTo>
                  <a:pt x="336312" y="14328"/>
                  <a:pt x="408361" y="83641"/>
                  <a:pt x="339976" y="142907"/>
                </a:cubicBezTo>
                <a:cubicBezTo>
                  <a:pt x="271591" y="202174"/>
                  <a:pt x="-1297" y="210639"/>
                  <a:pt x="5" y="408629"/>
                </a:cubicBezTo>
                <a:cubicBezTo>
                  <a:pt x="1307" y="606619"/>
                  <a:pt x="257915" y="604667"/>
                  <a:pt x="324346" y="674354"/>
                </a:cubicBezTo>
                <a:cubicBezTo>
                  <a:pt x="390777" y="744041"/>
                  <a:pt x="308714" y="782003"/>
                  <a:pt x="314575" y="800239"/>
                </a:cubicBezTo>
              </a:path>
            </a:pathLst>
          </a:custGeom>
          <a:noFill/>
          <a:ln w="34925">
            <a:solidFill>
              <a:srgbClr val="010F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Freeform 2">
            <a:extLst>
              <a:ext uri="{FF2B5EF4-FFF2-40B4-BE49-F238E27FC236}">
                <a16:creationId xmlns:a16="http://schemas.microsoft.com/office/drawing/2014/main" id="{E438027A-AA45-614F-A5B1-3E85160CAF01}"/>
              </a:ext>
            </a:extLst>
          </p:cNvPr>
          <p:cNvSpPr/>
          <p:nvPr/>
        </p:nvSpPr>
        <p:spPr>
          <a:xfrm>
            <a:off x="4783916" y="3219154"/>
            <a:ext cx="366191" cy="818528"/>
          </a:xfrm>
          <a:custGeom>
            <a:avLst/>
            <a:gdLst>
              <a:gd name="connsiteX0" fmla="*/ 11723 w 11723"/>
              <a:gd name="connsiteY0" fmla="*/ 0 h 773723"/>
              <a:gd name="connsiteX1" fmla="*/ 0 w 11723"/>
              <a:gd name="connsiteY1" fmla="*/ 773723 h 773723"/>
              <a:gd name="connsiteX0" fmla="*/ 11723 w 11723"/>
              <a:gd name="connsiteY0" fmla="*/ 0 h 773723"/>
              <a:gd name="connsiteX1" fmla="*/ 0 w 11723"/>
              <a:gd name="connsiteY1" fmla="*/ 390769 h 773723"/>
              <a:gd name="connsiteX2" fmla="*/ 0 w 11723"/>
              <a:gd name="connsiteY2" fmla="*/ 773723 h 773723"/>
              <a:gd name="connsiteX0" fmla="*/ 511908 w 511908"/>
              <a:gd name="connsiteY0" fmla="*/ 0 h 773723"/>
              <a:gd name="connsiteX1" fmla="*/ 0 w 511908"/>
              <a:gd name="connsiteY1" fmla="*/ 398584 h 773723"/>
              <a:gd name="connsiteX2" fmla="*/ 500185 w 511908"/>
              <a:gd name="connsiteY2" fmla="*/ 773723 h 773723"/>
              <a:gd name="connsiteX0" fmla="*/ 511908 w 511908"/>
              <a:gd name="connsiteY0" fmla="*/ 0 h 773723"/>
              <a:gd name="connsiteX1" fmla="*/ 0 w 511908"/>
              <a:gd name="connsiteY1" fmla="*/ 398584 h 773723"/>
              <a:gd name="connsiteX2" fmla="*/ 500185 w 511908"/>
              <a:gd name="connsiteY2" fmla="*/ 773723 h 773723"/>
              <a:gd name="connsiteX0" fmla="*/ 511908 w 511908"/>
              <a:gd name="connsiteY0" fmla="*/ 0 h 773723"/>
              <a:gd name="connsiteX1" fmla="*/ 0 w 511908"/>
              <a:gd name="connsiteY1" fmla="*/ 398584 h 773723"/>
              <a:gd name="connsiteX2" fmla="*/ 500185 w 511908"/>
              <a:gd name="connsiteY2" fmla="*/ 773723 h 773723"/>
              <a:gd name="connsiteX0" fmla="*/ 410308 w 410308"/>
              <a:gd name="connsiteY0" fmla="*/ 0 h 773723"/>
              <a:gd name="connsiteX1" fmla="*/ 0 w 410308"/>
              <a:gd name="connsiteY1" fmla="*/ 355599 h 773723"/>
              <a:gd name="connsiteX2" fmla="*/ 398585 w 410308"/>
              <a:gd name="connsiteY2" fmla="*/ 773723 h 773723"/>
              <a:gd name="connsiteX0" fmla="*/ 411351 w 411351"/>
              <a:gd name="connsiteY0" fmla="*/ 0 h 773723"/>
              <a:gd name="connsiteX1" fmla="*/ 1043 w 411351"/>
              <a:gd name="connsiteY1" fmla="*/ 355599 h 773723"/>
              <a:gd name="connsiteX2" fmla="*/ 399628 w 411351"/>
              <a:gd name="connsiteY2" fmla="*/ 773723 h 773723"/>
              <a:gd name="connsiteX0" fmla="*/ 410419 w 410419"/>
              <a:gd name="connsiteY0" fmla="*/ 0 h 773723"/>
              <a:gd name="connsiteX1" fmla="*/ 111 w 410419"/>
              <a:gd name="connsiteY1" fmla="*/ 355599 h 773723"/>
              <a:gd name="connsiteX2" fmla="*/ 398696 w 410419"/>
              <a:gd name="connsiteY2" fmla="*/ 773723 h 773723"/>
              <a:gd name="connsiteX0" fmla="*/ 410429 w 410429"/>
              <a:gd name="connsiteY0" fmla="*/ 0 h 773723"/>
              <a:gd name="connsiteX1" fmla="*/ 121 w 410429"/>
              <a:gd name="connsiteY1" fmla="*/ 355599 h 773723"/>
              <a:gd name="connsiteX2" fmla="*/ 398706 w 410429"/>
              <a:gd name="connsiteY2" fmla="*/ 773723 h 773723"/>
              <a:gd name="connsiteX0" fmla="*/ 410429 w 410429"/>
              <a:gd name="connsiteY0" fmla="*/ 0 h 773723"/>
              <a:gd name="connsiteX1" fmla="*/ 121 w 410429"/>
              <a:gd name="connsiteY1" fmla="*/ 355599 h 773723"/>
              <a:gd name="connsiteX2" fmla="*/ 398706 w 410429"/>
              <a:gd name="connsiteY2" fmla="*/ 773723 h 773723"/>
              <a:gd name="connsiteX0" fmla="*/ 410429 w 410429"/>
              <a:gd name="connsiteY0" fmla="*/ 0 h 773723"/>
              <a:gd name="connsiteX1" fmla="*/ 363538 w 410429"/>
              <a:gd name="connsiteY1" fmla="*/ 85969 h 773723"/>
              <a:gd name="connsiteX2" fmla="*/ 121 w 410429"/>
              <a:gd name="connsiteY2" fmla="*/ 355599 h 773723"/>
              <a:gd name="connsiteX3" fmla="*/ 398706 w 410429"/>
              <a:gd name="connsiteY3" fmla="*/ 773723 h 773723"/>
              <a:gd name="connsiteX0" fmla="*/ 410308 w 430362"/>
              <a:gd name="connsiteY0" fmla="*/ 0 h 773723"/>
              <a:gd name="connsiteX1" fmla="*/ 398586 w 430362"/>
              <a:gd name="connsiteY1" fmla="*/ 113323 h 773723"/>
              <a:gd name="connsiteX2" fmla="*/ 0 w 430362"/>
              <a:gd name="connsiteY2" fmla="*/ 355599 h 773723"/>
              <a:gd name="connsiteX3" fmla="*/ 398585 w 430362"/>
              <a:gd name="connsiteY3" fmla="*/ 773723 h 773723"/>
              <a:gd name="connsiteX0" fmla="*/ 386862 w 424801"/>
              <a:gd name="connsiteY0" fmla="*/ 0 h 797170"/>
              <a:gd name="connsiteX1" fmla="*/ 398586 w 424801"/>
              <a:gd name="connsiteY1" fmla="*/ 136770 h 797170"/>
              <a:gd name="connsiteX2" fmla="*/ 0 w 424801"/>
              <a:gd name="connsiteY2" fmla="*/ 379046 h 797170"/>
              <a:gd name="connsiteX3" fmla="*/ 398585 w 424801"/>
              <a:gd name="connsiteY3" fmla="*/ 797170 h 797170"/>
              <a:gd name="connsiteX0" fmla="*/ 386945 w 424884"/>
              <a:gd name="connsiteY0" fmla="*/ 0 h 797170"/>
              <a:gd name="connsiteX1" fmla="*/ 398669 w 424884"/>
              <a:gd name="connsiteY1" fmla="*/ 136770 h 797170"/>
              <a:gd name="connsiteX2" fmla="*/ 83 w 424884"/>
              <a:gd name="connsiteY2" fmla="*/ 379046 h 797170"/>
              <a:gd name="connsiteX3" fmla="*/ 363500 w 424884"/>
              <a:gd name="connsiteY3" fmla="*/ 687755 h 797170"/>
              <a:gd name="connsiteX4" fmla="*/ 398668 w 424884"/>
              <a:gd name="connsiteY4" fmla="*/ 797170 h 797170"/>
              <a:gd name="connsiteX0" fmla="*/ 386878 w 424817"/>
              <a:gd name="connsiteY0" fmla="*/ 0 h 797170"/>
              <a:gd name="connsiteX1" fmla="*/ 398602 w 424817"/>
              <a:gd name="connsiteY1" fmla="*/ 136770 h 797170"/>
              <a:gd name="connsiteX2" fmla="*/ 16 w 424817"/>
              <a:gd name="connsiteY2" fmla="*/ 379046 h 797170"/>
              <a:gd name="connsiteX3" fmla="*/ 382972 w 424817"/>
              <a:gd name="connsiteY3" fmla="*/ 668217 h 797170"/>
              <a:gd name="connsiteX4" fmla="*/ 398601 w 424817"/>
              <a:gd name="connsiteY4" fmla="*/ 797170 h 797170"/>
              <a:gd name="connsiteX0" fmla="*/ 328267 w 366206"/>
              <a:gd name="connsiteY0" fmla="*/ 0 h 797170"/>
              <a:gd name="connsiteX1" fmla="*/ 339991 w 366206"/>
              <a:gd name="connsiteY1" fmla="*/ 136770 h 797170"/>
              <a:gd name="connsiteX2" fmla="*/ 20 w 366206"/>
              <a:gd name="connsiteY2" fmla="*/ 402492 h 797170"/>
              <a:gd name="connsiteX3" fmla="*/ 324361 w 366206"/>
              <a:gd name="connsiteY3" fmla="*/ 668217 h 797170"/>
              <a:gd name="connsiteX4" fmla="*/ 339990 w 366206"/>
              <a:gd name="connsiteY4" fmla="*/ 797170 h 797170"/>
              <a:gd name="connsiteX0" fmla="*/ 328252 w 366191"/>
              <a:gd name="connsiteY0" fmla="*/ 0 h 797170"/>
              <a:gd name="connsiteX1" fmla="*/ 339976 w 366191"/>
              <a:gd name="connsiteY1" fmla="*/ 136770 h 797170"/>
              <a:gd name="connsiteX2" fmla="*/ 5 w 366191"/>
              <a:gd name="connsiteY2" fmla="*/ 402492 h 797170"/>
              <a:gd name="connsiteX3" fmla="*/ 324346 w 366191"/>
              <a:gd name="connsiteY3" fmla="*/ 668217 h 797170"/>
              <a:gd name="connsiteX4" fmla="*/ 339975 w 366191"/>
              <a:gd name="connsiteY4" fmla="*/ 797170 h 797170"/>
              <a:gd name="connsiteX0" fmla="*/ 328252 w 366191"/>
              <a:gd name="connsiteY0" fmla="*/ 0 h 791033"/>
              <a:gd name="connsiteX1" fmla="*/ 339976 w 366191"/>
              <a:gd name="connsiteY1" fmla="*/ 136770 h 791033"/>
              <a:gd name="connsiteX2" fmla="*/ 5 w 366191"/>
              <a:gd name="connsiteY2" fmla="*/ 402492 h 791033"/>
              <a:gd name="connsiteX3" fmla="*/ 324346 w 366191"/>
              <a:gd name="connsiteY3" fmla="*/ 668217 h 791033"/>
              <a:gd name="connsiteX4" fmla="*/ 317750 w 366191"/>
              <a:gd name="connsiteY4" fmla="*/ 791033 h 791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191" h="791033">
                <a:moveTo>
                  <a:pt x="328252" y="0"/>
                </a:moveTo>
                <a:cubicBezTo>
                  <a:pt x="320437" y="14328"/>
                  <a:pt x="408361" y="77504"/>
                  <a:pt x="339976" y="136770"/>
                </a:cubicBezTo>
                <a:cubicBezTo>
                  <a:pt x="271591" y="196037"/>
                  <a:pt x="-1297" y="204502"/>
                  <a:pt x="5" y="402492"/>
                </a:cubicBezTo>
                <a:cubicBezTo>
                  <a:pt x="1307" y="600482"/>
                  <a:pt x="257915" y="598530"/>
                  <a:pt x="324346" y="668217"/>
                </a:cubicBezTo>
                <a:cubicBezTo>
                  <a:pt x="390777" y="737904"/>
                  <a:pt x="311889" y="772797"/>
                  <a:pt x="317750" y="791033"/>
                </a:cubicBezTo>
              </a:path>
            </a:pathLst>
          </a:custGeom>
          <a:noFill/>
          <a:ln w="34925">
            <a:solidFill>
              <a:srgbClr val="010F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Rectangle 56">
            <a:extLst>
              <a:ext uri="{FF2B5EF4-FFF2-40B4-BE49-F238E27FC236}">
                <a16:creationId xmlns:a16="http://schemas.microsoft.com/office/drawing/2014/main" id="{80C0A084-13AC-2A46-A0B6-01022C6CA53E}"/>
              </a:ext>
            </a:extLst>
          </p:cNvPr>
          <p:cNvSpPr/>
          <p:nvPr/>
        </p:nvSpPr>
        <p:spPr>
          <a:xfrm>
            <a:off x="6229349" y="3311525"/>
            <a:ext cx="371475" cy="6349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Rectangle 57">
            <a:extLst>
              <a:ext uri="{FF2B5EF4-FFF2-40B4-BE49-F238E27FC236}">
                <a16:creationId xmlns:a16="http://schemas.microsoft.com/office/drawing/2014/main" id="{E8931938-0846-1040-A356-FF6D9A0F0FCA}"/>
              </a:ext>
            </a:extLst>
          </p:cNvPr>
          <p:cNvSpPr/>
          <p:nvPr/>
        </p:nvSpPr>
        <p:spPr>
          <a:xfrm>
            <a:off x="5191123" y="3310518"/>
            <a:ext cx="371475" cy="6349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893A1113-0724-F941-88A0-46691E1907F6}"/>
              </a:ext>
            </a:extLst>
          </p:cNvPr>
          <p:cNvGrpSpPr/>
          <p:nvPr/>
        </p:nvGrpSpPr>
        <p:grpSpPr>
          <a:xfrm>
            <a:off x="4849091" y="3158838"/>
            <a:ext cx="2120638" cy="926583"/>
            <a:chOff x="4849091" y="3158838"/>
            <a:chExt cx="2120638" cy="926583"/>
          </a:xfrm>
        </p:grpSpPr>
        <p:sp>
          <p:nvSpPr>
            <p:cNvPr id="7" name="TextBox 6">
              <a:extLst>
                <a:ext uri="{FF2B5EF4-FFF2-40B4-BE49-F238E27FC236}">
                  <a16:creationId xmlns:a16="http://schemas.microsoft.com/office/drawing/2014/main" id="{B06F7433-1CA5-0043-8769-8EC5DD1640BC}"/>
                </a:ext>
              </a:extLst>
            </p:cNvPr>
            <p:cNvSpPr txBox="1"/>
            <p:nvPr/>
          </p:nvSpPr>
          <p:spPr>
            <a:xfrm rot="20360941">
              <a:off x="4849091" y="3366655"/>
              <a:ext cx="68800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0" name="TextBox 59">
              <a:extLst>
                <a:ext uri="{FF2B5EF4-FFF2-40B4-BE49-F238E27FC236}">
                  <a16:creationId xmlns:a16="http://schemas.microsoft.com/office/drawing/2014/main" id="{43E69EF4-A612-6246-A5CD-E7D69FA9004A}"/>
                </a:ext>
              </a:extLst>
            </p:cNvPr>
            <p:cNvSpPr txBox="1"/>
            <p:nvPr/>
          </p:nvSpPr>
          <p:spPr>
            <a:xfrm rot="2147458">
              <a:off x="6270499" y="3366656"/>
              <a:ext cx="69923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NFV</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1" name="TextBox 60">
              <a:extLst>
                <a:ext uri="{FF2B5EF4-FFF2-40B4-BE49-F238E27FC236}">
                  <a16:creationId xmlns:a16="http://schemas.microsoft.com/office/drawing/2014/main" id="{E1DEAF41-F52D-3C48-863F-69E493CC4B95}"/>
                </a:ext>
              </a:extLst>
            </p:cNvPr>
            <p:cNvSpPr txBox="1"/>
            <p:nvPr/>
          </p:nvSpPr>
          <p:spPr>
            <a:xfrm>
              <a:off x="5369952" y="3685311"/>
              <a:ext cx="1098827"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Firewalls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TextBox 61">
              <a:extLst>
                <a:ext uri="{FF2B5EF4-FFF2-40B4-BE49-F238E27FC236}">
                  <a16:creationId xmlns:a16="http://schemas.microsoft.com/office/drawing/2014/main" id="{8B68C2C0-31FD-8146-A03C-C3F53431D4EB}"/>
                </a:ext>
              </a:extLst>
            </p:cNvPr>
            <p:cNvSpPr txBox="1"/>
            <p:nvPr/>
          </p:nvSpPr>
          <p:spPr>
            <a:xfrm>
              <a:off x="5453078" y="3158838"/>
              <a:ext cx="972830"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caching</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591931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dissolve">
                                      <p:cBhvr>
                                        <p:cTn id="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Architectural Principles of the Internet</a:t>
            </a:r>
          </a:p>
        </p:txBody>
      </p:sp>
      <p:sp>
        <p:nvSpPr>
          <p:cNvPr id="2" name="TextBox 1">
            <a:extLst>
              <a:ext uri="{FF2B5EF4-FFF2-40B4-BE49-F238E27FC236}">
                <a16:creationId xmlns:a16="http://schemas.microsoft.com/office/drawing/2014/main" id="{740B46FF-167B-3B48-B828-2F0F97E3A461}"/>
              </a:ext>
            </a:extLst>
          </p:cNvPr>
          <p:cNvSpPr txBox="1"/>
          <p:nvPr/>
        </p:nvSpPr>
        <p:spPr>
          <a:xfrm>
            <a:off x="1111205" y="2084451"/>
            <a:ext cx="10513191" cy="840230"/>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“Many members of the Internet community would argue that there is no architecture, but only a tradition, which was not written down for the first 25 years (or at least not by the IAB).  However, in very general terms, the community believes that</a:t>
            </a:r>
          </a:p>
        </p:txBody>
      </p:sp>
      <p:sp>
        <p:nvSpPr>
          <p:cNvPr id="3" name="Rectangle 2">
            <a:extLst>
              <a:ext uri="{FF2B5EF4-FFF2-40B4-BE49-F238E27FC236}">
                <a16:creationId xmlns:a16="http://schemas.microsoft.com/office/drawing/2014/main" id="{032C2BAD-4F93-A747-8003-3DA947BC5F34}"/>
              </a:ext>
            </a:extLst>
          </p:cNvPr>
          <p:cNvSpPr/>
          <p:nvPr/>
        </p:nvSpPr>
        <p:spPr>
          <a:xfrm>
            <a:off x="941941" y="1923014"/>
            <a:ext cx="10917982" cy="19956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F9C27DD0-812A-F84F-9067-974A55D4AACD}"/>
              </a:ext>
            </a:extLst>
          </p:cNvPr>
          <p:cNvSpPr txBox="1"/>
          <p:nvPr/>
        </p:nvSpPr>
        <p:spPr>
          <a:xfrm>
            <a:off x="1366008" y="1671224"/>
            <a:ext cx="1413079"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RFC  1958</a:t>
            </a:r>
          </a:p>
        </p:txBody>
      </p:sp>
      <p:sp>
        <p:nvSpPr>
          <p:cNvPr id="8" name="TextBox 7">
            <a:extLst>
              <a:ext uri="{FF2B5EF4-FFF2-40B4-BE49-F238E27FC236}">
                <a16:creationId xmlns:a16="http://schemas.microsoft.com/office/drawing/2014/main" id="{EC054055-9C3C-EC4B-A4E1-9FB3F58F1A4B}"/>
              </a:ext>
            </a:extLst>
          </p:cNvPr>
          <p:cNvSpPr txBox="1"/>
          <p:nvPr/>
        </p:nvSpPr>
        <p:spPr>
          <a:xfrm>
            <a:off x="1429860" y="2583215"/>
            <a:ext cx="10513191" cy="1255728"/>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the goal is connectivity, the tool is the Internet Protocol, and the intelligence is end to end rather than hidden in the network.”</a:t>
            </a:r>
          </a:p>
        </p:txBody>
      </p:sp>
      <p:sp>
        <p:nvSpPr>
          <p:cNvPr id="7" name="TextBox 6">
            <a:extLst>
              <a:ext uri="{FF2B5EF4-FFF2-40B4-BE49-F238E27FC236}">
                <a16:creationId xmlns:a16="http://schemas.microsoft.com/office/drawing/2014/main" id="{ADDAB9EC-7AA2-8B48-A30E-1B64A4D5E42D}"/>
              </a:ext>
            </a:extLst>
          </p:cNvPr>
          <p:cNvSpPr txBox="1"/>
          <p:nvPr/>
        </p:nvSpPr>
        <p:spPr>
          <a:xfrm>
            <a:off x="1959984" y="4274126"/>
            <a:ext cx="9084254" cy="23391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10F90"/>
              </a:buClr>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Three cornerstone beliefs:</a:t>
            </a:r>
          </a:p>
          <a:p>
            <a:pPr marL="577850" marR="0" lvl="0" indent="-311150" algn="l" defTabSz="914400" rtl="0" eaLnBrk="1" fontAlgn="auto" latinLnBrk="0" hangingPunct="1">
              <a:lnSpc>
                <a:spcPct val="100000"/>
              </a:lnSpc>
              <a:spcBef>
                <a:spcPts val="0"/>
              </a:spcBef>
              <a:spcAft>
                <a:spcPts val="0"/>
              </a:spcAft>
              <a:buClr>
                <a:srgbClr val="010F90"/>
              </a:buClr>
              <a:buSzTx/>
              <a:buFont typeface="Wingdings" pitchFamily="2"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simple connectivity</a:t>
            </a:r>
          </a:p>
          <a:p>
            <a:pPr marL="577850" marR="0" lvl="0" indent="-311150" algn="l" defTabSz="914400" rtl="0" eaLnBrk="1" fontAlgn="auto" latinLnBrk="0" hangingPunct="1">
              <a:lnSpc>
                <a:spcPct val="100000"/>
              </a:lnSpc>
              <a:spcBef>
                <a:spcPts val="0"/>
              </a:spcBef>
              <a:spcAft>
                <a:spcPts val="0"/>
              </a:spcAft>
              <a:buClr>
                <a:srgbClr val="010F90"/>
              </a:buClr>
              <a:buSzTx/>
              <a:buFont typeface="Wingdings" pitchFamily="2"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IP protocol: that narrow waist</a:t>
            </a:r>
          </a:p>
          <a:p>
            <a:pPr marL="577850" marR="0" lvl="0" indent="-311150" algn="l" defTabSz="914400" rtl="0" eaLnBrk="1" fontAlgn="auto" latinLnBrk="0" hangingPunct="1">
              <a:lnSpc>
                <a:spcPct val="100000"/>
              </a:lnSpc>
              <a:spcBef>
                <a:spcPts val="0"/>
              </a:spcBef>
              <a:spcAft>
                <a:spcPts val="0"/>
              </a:spcAft>
              <a:buClr>
                <a:srgbClr val="010F90"/>
              </a:buClr>
              <a:buSzTx/>
              <a:buFont typeface="Wingdings" pitchFamily="2"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intelligence, complexity at network edge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25447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dissolv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dissolv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dissolv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dissolve">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The end-end argument</a:t>
            </a:r>
          </a:p>
        </p:txBody>
      </p:sp>
      <p:sp>
        <p:nvSpPr>
          <p:cNvPr id="7" name="TextBox 6">
            <a:extLst>
              <a:ext uri="{FF2B5EF4-FFF2-40B4-BE49-F238E27FC236}">
                <a16:creationId xmlns:a16="http://schemas.microsoft.com/office/drawing/2014/main" id="{ADDAB9EC-7AA2-8B48-A30E-1B64A4D5E42D}"/>
              </a:ext>
            </a:extLst>
          </p:cNvPr>
          <p:cNvSpPr txBox="1"/>
          <p:nvPr/>
        </p:nvSpPr>
        <p:spPr>
          <a:xfrm>
            <a:off x="872836" y="1256363"/>
            <a:ext cx="10474037" cy="95410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10F90"/>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some network f</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unctionality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(e.g., reliable data transfer, congestion) can be implemented </a:t>
            </a:r>
            <a:r>
              <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rPr>
              <a:t>in network</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or at </a:t>
            </a:r>
            <a:r>
              <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rPr>
              <a:t>network edge</a:t>
            </a:r>
          </a:p>
        </p:txBody>
      </p:sp>
      <p:grpSp>
        <p:nvGrpSpPr>
          <p:cNvPr id="8" name="Group 7">
            <a:extLst>
              <a:ext uri="{FF2B5EF4-FFF2-40B4-BE49-F238E27FC236}">
                <a16:creationId xmlns:a16="http://schemas.microsoft.com/office/drawing/2014/main" id="{41F2A7BD-7CE6-E54A-AE7B-B812BC4568C9}"/>
              </a:ext>
            </a:extLst>
          </p:cNvPr>
          <p:cNvGrpSpPr/>
          <p:nvPr/>
        </p:nvGrpSpPr>
        <p:grpSpPr>
          <a:xfrm>
            <a:off x="1874509" y="2628915"/>
            <a:ext cx="7991761" cy="1770965"/>
            <a:chOff x="1218293" y="1951181"/>
            <a:chExt cx="7991761" cy="1770965"/>
          </a:xfrm>
        </p:grpSpPr>
        <p:cxnSp>
          <p:nvCxnSpPr>
            <p:cNvPr id="9" name="Straight Arrow Connector 8">
              <a:extLst>
                <a:ext uri="{FF2B5EF4-FFF2-40B4-BE49-F238E27FC236}">
                  <a16:creationId xmlns:a16="http://schemas.microsoft.com/office/drawing/2014/main" id="{EADB0202-8B56-B645-A2CA-DBA022E885AE}"/>
                </a:ext>
              </a:extLst>
            </p:cNvPr>
            <p:cNvCxnSpPr>
              <a:cxnSpLocks/>
            </p:cNvCxnSpPr>
            <p:nvPr/>
          </p:nvCxnSpPr>
          <p:spPr>
            <a:xfrm>
              <a:off x="2053652" y="2320066"/>
              <a:ext cx="6316843" cy="0"/>
            </a:xfrm>
            <a:prstGeom prst="straightConnector1">
              <a:avLst/>
            </a:prstGeom>
            <a:ln w="412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5C0D747-17A5-5F4A-8486-3F3C4186288D}"/>
                </a:ext>
              </a:extLst>
            </p:cNvPr>
            <p:cNvSpPr txBox="1"/>
            <p:nvPr/>
          </p:nvSpPr>
          <p:spPr>
            <a:xfrm>
              <a:off x="3228340" y="1951181"/>
              <a:ext cx="425719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end-end implementation of reliable data transfer</a:t>
              </a:r>
            </a:p>
          </p:txBody>
        </p:sp>
        <p:grpSp>
          <p:nvGrpSpPr>
            <p:cNvPr id="12" name="Group 11">
              <a:extLst>
                <a:ext uri="{FF2B5EF4-FFF2-40B4-BE49-F238E27FC236}">
                  <a16:creationId xmlns:a16="http://schemas.microsoft.com/office/drawing/2014/main" id="{169C1F51-F193-1B44-8DE7-7371234312A5}"/>
                </a:ext>
              </a:extLst>
            </p:cNvPr>
            <p:cNvGrpSpPr/>
            <p:nvPr/>
          </p:nvGrpSpPr>
          <p:grpSpPr>
            <a:xfrm>
              <a:off x="1218293" y="2035635"/>
              <a:ext cx="1045784" cy="954793"/>
              <a:chOff x="1334466" y="2020644"/>
              <a:chExt cx="1045784" cy="954793"/>
            </a:xfrm>
          </p:grpSpPr>
          <p:sp>
            <p:nvSpPr>
              <p:cNvPr id="155" name="Freeform 917">
                <a:extLst>
                  <a:ext uri="{FF2B5EF4-FFF2-40B4-BE49-F238E27FC236}">
                    <a16:creationId xmlns:a16="http://schemas.microsoft.com/office/drawing/2014/main" id="{D1457BED-D4FD-4944-96F6-D3C30FA7EB02}"/>
                  </a:ext>
                </a:extLst>
              </p:cNvPr>
              <p:cNvSpPr>
                <a:spLocks/>
              </p:cNvSpPr>
              <p:nvPr/>
            </p:nvSpPr>
            <p:spPr bwMode="auto">
              <a:xfrm flipH="1">
                <a:off x="2065300" y="2032462"/>
                <a:ext cx="31495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6" name="Rectangle 228">
                <a:extLst>
                  <a:ext uri="{FF2B5EF4-FFF2-40B4-BE49-F238E27FC236}">
                    <a16:creationId xmlns:a16="http://schemas.microsoft.com/office/drawing/2014/main" id="{A59A5118-D4A3-054A-81BC-45EF74C72273}"/>
                  </a:ext>
                </a:extLst>
              </p:cNvPr>
              <p:cNvSpPr>
                <a:spLocks noChangeArrowheads="1"/>
              </p:cNvSpPr>
              <p:nvPr/>
            </p:nvSpPr>
            <p:spPr bwMode="auto">
              <a:xfrm>
                <a:off x="1435419" y="2060250"/>
                <a:ext cx="618744" cy="779122"/>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57" name="Rectangle 229">
                <a:extLst>
                  <a:ext uri="{FF2B5EF4-FFF2-40B4-BE49-F238E27FC236}">
                    <a16:creationId xmlns:a16="http://schemas.microsoft.com/office/drawing/2014/main" id="{20145FC0-6D92-1549-8EE6-141E72D0A5DB}"/>
                  </a:ext>
                </a:extLst>
              </p:cNvPr>
              <p:cNvSpPr>
                <a:spLocks noChangeArrowheads="1"/>
              </p:cNvSpPr>
              <p:nvPr/>
            </p:nvSpPr>
            <p:spPr bwMode="auto">
              <a:xfrm>
                <a:off x="1442562" y="2215173"/>
                <a:ext cx="611601"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58" name="Text Box 230">
                <a:extLst>
                  <a:ext uri="{FF2B5EF4-FFF2-40B4-BE49-F238E27FC236}">
                    <a16:creationId xmlns:a16="http://schemas.microsoft.com/office/drawing/2014/main" id="{0FE44FAC-9B44-7644-A4F2-A728FEF6D479}"/>
                  </a:ext>
                </a:extLst>
              </p:cNvPr>
              <p:cNvSpPr txBox="1">
                <a:spLocks noChangeArrowheads="1"/>
              </p:cNvSpPr>
              <p:nvPr/>
            </p:nvSpPr>
            <p:spPr bwMode="auto">
              <a:xfrm>
                <a:off x="1334466" y="2020644"/>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159" name="Straight Connector 158">
                <a:extLst>
                  <a:ext uri="{FF2B5EF4-FFF2-40B4-BE49-F238E27FC236}">
                    <a16:creationId xmlns:a16="http://schemas.microsoft.com/office/drawing/2014/main" id="{A3B7D2D5-F293-2245-8D86-0AD8D28FAB1D}"/>
                  </a:ext>
                </a:extLst>
              </p:cNvPr>
              <p:cNvCxnSpPr>
                <a:cxnSpLocks/>
              </p:cNvCxnSpPr>
              <p:nvPr/>
            </p:nvCxnSpPr>
            <p:spPr>
              <a:xfrm>
                <a:off x="1434403" y="22162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78A644D1-87F7-E545-9087-E10C3E379198}"/>
                  </a:ext>
                </a:extLst>
              </p:cNvPr>
              <p:cNvCxnSpPr>
                <a:cxnSpLocks/>
              </p:cNvCxnSpPr>
              <p:nvPr/>
            </p:nvCxnSpPr>
            <p:spPr>
              <a:xfrm>
                <a:off x="1434547" y="2372157"/>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3822398B-9208-0046-9BC4-7C936509F95B}"/>
                  </a:ext>
                </a:extLst>
              </p:cNvPr>
              <p:cNvCxnSpPr>
                <a:cxnSpLocks/>
              </p:cNvCxnSpPr>
              <p:nvPr/>
            </p:nvCxnSpPr>
            <p:spPr>
              <a:xfrm>
                <a:off x="1441177" y="25210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F8A5509-574C-1447-AE02-4314F8008F4E}"/>
                  </a:ext>
                </a:extLst>
              </p:cNvPr>
              <p:cNvCxnSpPr>
                <a:cxnSpLocks/>
              </p:cNvCxnSpPr>
              <p:nvPr/>
            </p:nvCxnSpPr>
            <p:spPr>
              <a:xfrm>
                <a:off x="1444564" y="26734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B04E327D-AAAB-A440-8B0F-07203FCA231B}"/>
                </a:ext>
              </a:extLst>
            </p:cNvPr>
            <p:cNvGrpSpPr/>
            <p:nvPr/>
          </p:nvGrpSpPr>
          <p:grpSpPr>
            <a:xfrm>
              <a:off x="8189615" y="2033344"/>
              <a:ext cx="1020439" cy="962288"/>
              <a:chOff x="1031745" y="1247139"/>
              <a:chExt cx="1020439" cy="962288"/>
            </a:xfrm>
          </p:grpSpPr>
          <p:sp>
            <p:nvSpPr>
              <p:cNvPr id="147" name="Freeform 917">
                <a:extLst>
                  <a:ext uri="{FF2B5EF4-FFF2-40B4-BE49-F238E27FC236}">
                    <a16:creationId xmlns:a16="http://schemas.microsoft.com/office/drawing/2014/main" id="{7B94F7E7-BD78-7D4F-ACB7-052232AD773C}"/>
                  </a:ext>
                </a:extLst>
              </p:cNvPr>
              <p:cNvSpPr>
                <a:spLocks/>
              </p:cNvSpPr>
              <p:nvPr/>
            </p:nvSpPr>
            <p:spPr bwMode="auto">
              <a:xfrm>
                <a:off x="1031745" y="1266452"/>
                <a:ext cx="31495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Rectangle 228">
                <a:extLst>
                  <a:ext uri="{FF2B5EF4-FFF2-40B4-BE49-F238E27FC236}">
                    <a16:creationId xmlns:a16="http://schemas.microsoft.com/office/drawing/2014/main" id="{89ED2054-57CC-544A-9079-0E7AB54914AF}"/>
                  </a:ext>
                </a:extLst>
              </p:cNvPr>
              <p:cNvSpPr>
                <a:spLocks noChangeArrowheads="1"/>
              </p:cNvSpPr>
              <p:nvPr/>
            </p:nvSpPr>
            <p:spPr bwMode="auto">
              <a:xfrm>
                <a:off x="1338749" y="1286745"/>
                <a:ext cx="618744" cy="779122"/>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49" name="Rectangle 229">
                <a:extLst>
                  <a:ext uri="{FF2B5EF4-FFF2-40B4-BE49-F238E27FC236}">
                    <a16:creationId xmlns:a16="http://schemas.microsoft.com/office/drawing/2014/main" id="{E8777D69-0D3C-5049-AD75-F1D2EA56DE08}"/>
                  </a:ext>
                </a:extLst>
              </p:cNvPr>
              <p:cNvSpPr>
                <a:spLocks noChangeArrowheads="1"/>
              </p:cNvSpPr>
              <p:nvPr/>
            </p:nvSpPr>
            <p:spPr bwMode="auto">
              <a:xfrm>
                <a:off x="1345892" y="1441668"/>
                <a:ext cx="611601"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50" name="Text Box 230">
                <a:extLst>
                  <a:ext uri="{FF2B5EF4-FFF2-40B4-BE49-F238E27FC236}">
                    <a16:creationId xmlns:a16="http://schemas.microsoft.com/office/drawing/2014/main" id="{C1738BB4-AA24-7448-8986-85C1DF046796}"/>
                  </a:ext>
                </a:extLst>
              </p:cNvPr>
              <p:cNvSpPr txBox="1">
                <a:spLocks noChangeArrowheads="1"/>
              </p:cNvSpPr>
              <p:nvPr/>
            </p:nvSpPr>
            <p:spPr bwMode="auto">
              <a:xfrm>
                <a:off x="1237796" y="1247139"/>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151" name="Straight Connector 150">
                <a:extLst>
                  <a:ext uri="{FF2B5EF4-FFF2-40B4-BE49-F238E27FC236}">
                    <a16:creationId xmlns:a16="http://schemas.microsoft.com/office/drawing/2014/main" id="{F7BFFA73-FBB7-5347-ABC0-2F14F4239285}"/>
                  </a:ext>
                </a:extLst>
              </p:cNvPr>
              <p:cNvCxnSpPr>
                <a:cxnSpLocks/>
              </p:cNvCxnSpPr>
              <p:nvPr/>
            </p:nvCxnSpPr>
            <p:spPr>
              <a:xfrm>
                <a:off x="1337733" y="1442721"/>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530EF5AE-ED18-B547-B677-46B336A05C1C}"/>
                  </a:ext>
                </a:extLst>
              </p:cNvPr>
              <p:cNvCxnSpPr>
                <a:cxnSpLocks/>
              </p:cNvCxnSpPr>
              <p:nvPr/>
            </p:nvCxnSpPr>
            <p:spPr>
              <a:xfrm>
                <a:off x="1337877" y="1598652"/>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E38BF24D-35EE-5B4B-A8F2-1A67A9101E9D}"/>
                  </a:ext>
                </a:extLst>
              </p:cNvPr>
              <p:cNvCxnSpPr>
                <a:cxnSpLocks/>
              </p:cNvCxnSpPr>
              <p:nvPr/>
            </p:nvCxnSpPr>
            <p:spPr>
              <a:xfrm>
                <a:off x="1344507" y="1747521"/>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3E45DFC9-4E22-8E40-A16B-AFE0C8D8DD5D}"/>
                  </a:ext>
                </a:extLst>
              </p:cNvPr>
              <p:cNvCxnSpPr>
                <a:cxnSpLocks/>
              </p:cNvCxnSpPr>
              <p:nvPr/>
            </p:nvCxnSpPr>
            <p:spPr>
              <a:xfrm>
                <a:off x="1347894" y="1899921"/>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EE533FBB-8680-EB43-8595-99685B4D4D4F}"/>
                </a:ext>
              </a:extLst>
            </p:cNvPr>
            <p:cNvGrpSpPr/>
            <p:nvPr/>
          </p:nvGrpSpPr>
          <p:grpSpPr>
            <a:xfrm>
              <a:off x="1749876" y="2642212"/>
              <a:ext cx="7135940" cy="1079934"/>
              <a:chOff x="1749876" y="2642212"/>
              <a:chExt cx="7135940" cy="1079934"/>
            </a:xfrm>
          </p:grpSpPr>
          <p:sp>
            <p:nvSpPr>
              <p:cNvPr id="15" name="Freeform 427">
                <a:extLst>
                  <a:ext uri="{FF2B5EF4-FFF2-40B4-BE49-F238E27FC236}">
                    <a16:creationId xmlns:a16="http://schemas.microsoft.com/office/drawing/2014/main" id="{19FB409B-F055-6440-8D61-0E5E15471658}"/>
                  </a:ext>
                </a:extLst>
              </p:cNvPr>
              <p:cNvSpPr>
                <a:spLocks/>
              </p:cNvSpPr>
              <p:nvPr/>
            </p:nvSpPr>
            <p:spPr bwMode="auto">
              <a:xfrm flipV="1">
                <a:off x="7164592" y="3041210"/>
                <a:ext cx="1721224" cy="680936"/>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15">
                <a:extLst>
                  <a:ext uri="{FF2B5EF4-FFF2-40B4-BE49-F238E27FC236}">
                    <a16:creationId xmlns:a16="http://schemas.microsoft.com/office/drawing/2014/main" id="{3DA74AF8-511B-CC47-80B3-5E3C5049140C}"/>
                  </a:ext>
                </a:extLst>
              </p:cNvPr>
              <p:cNvSpPr/>
              <p:nvPr/>
            </p:nvSpPr>
            <p:spPr>
              <a:xfrm>
                <a:off x="3602816" y="2963532"/>
                <a:ext cx="3498815" cy="627560"/>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 name="connsiteX0" fmla="*/ 343858 w 1539552"/>
                  <a:gd name="connsiteY0" fmla="*/ 616342 h 1800235"/>
                  <a:gd name="connsiteX1" fmla="*/ 71474 w 1539552"/>
                  <a:gd name="connsiteY1" fmla="*/ 993617 h 1800235"/>
                  <a:gd name="connsiteX2" fmla="*/ 115432 w 1539552"/>
                  <a:gd name="connsiteY2" fmla="*/ 1704358 h 1800235"/>
                  <a:gd name="connsiteX3" fmla="*/ 1389496 w 1539552"/>
                  <a:gd name="connsiteY3" fmla="*/ 1724347 h 1800235"/>
                  <a:gd name="connsiteX4" fmla="*/ 1514186 w 1539552"/>
                  <a:gd name="connsiteY4" fmla="*/ 1190207 h 1800235"/>
                  <a:gd name="connsiteX5" fmla="*/ 1386703 w 1539552"/>
                  <a:gd name="connsiteY5" fmla="*/ 889068 h 1800235"/>
                  <a:gd name="connsiteX6" fmla="*/ 1509771 w 1539552"/>
                  <a:gd name="connsiteY6" fmla="*/ 523246 h 1800235"/>
                  <a:gd name="connsiteX7" fmla="*/ 1297997 w 1539552"/>
                  <a:gd name="connsiteY7" fmla="*/ 131808 h 1800235"/>
                  <a:gd name="connsiteX8" fmla="*/ 820556 w 1539552"/>
                  <a:gd name="connsiteY8" fmla="*/ 32194 h 1800235"/>
                  <a:gd name="connsiteX9" fmla="*/ 343858 w 153955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955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14651" y="1329420"/>
                      <a:pt x="1514186" y="1190207"/>
                    </a:cubicBezTo>
                    <a:cubicBezTo>
                      <a:pt x="1513721" y="1050994"/>
                      <a:pt x="1395410" y="1107931"/>
                      <a:pt x="1386703" y="889068"/>
                    </a:cubicBezTo>
                    <a:cubicBezTo>
                      <a:pt x="1403366" y="652864"/>
                      <a:pt x="1524555" y="649456"/>
                      <a:pt x="1509771" y="523246"/>
                    </a:cubicBezTo>
                    <a:cubicBezTo>
                      <a:pt x="1494987" y="39703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419">
                <a:extLst>
                  <a:ext uri="{FF2B5EF4-FFF2-40B4-BE49-F238E27FC236}">
                    <a16:creationId xmlns:a16="http://schemas.microsoft.com/office/drawing/2014/main" id="{0052FA57-C11E-684B-8BAC-4FF48D320CDA}"/>
                  </a:ext>
                </a:extLst>
              </p:cNvPr>
              <p:cNvSpPr>
                <a:spLocks noChangeArrowheads="1"/>
              </p:cNvSpPr>
              <p:nvPr/>
            </p:nvSpPr>
            <p:spPr bwMode="auto">
              <a:xfrm>
                <a:off x="1983600" y="2906040"/>
                <a:ext cx="986999" cy="669622"/>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1"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8" name="AutoShape 420">
                <a:extLst>
                  <a:ext uri="{FF2B5EF4-FFF2-40B4-BE49-F238E27FC236}">
                    <a16:creationId xmlns:a16="http://schemas.microsoft.com/office/drawing/2014/main" id="{F5D6CCDD-6FCD-8443-A06C-0D9C1D7F7406}"/>
                  </a:ext>
                </a:extLst>
              </p:cNvPr>
              <p:cNvSpPr>
                <a:spLocks noChangeArrowheads="1"/>
              </p:cNvSpPr>
              <p:nvPr/>
            </p:nvSpPr>
            <p:spPr bwMode="auto">
              <a:xfrm>
                <a:off x="1749876" y="2642212"/>
                <a:ext cx="1458912" cy="317850"/>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pic>
            <p:nvPicPr>
              <p:cNvPr id="19" name="Picture 778" descr="antenna_radiation_stylized">
                <a:extLst>
                  <a:ext uri="{FF2B5EF4-FFF2-40B4-BE49-F238E27FC236}">
                    <a16:creationId xmlns:a16="http://schemas.microsoft.com/office/drawing/2014/main" id="{A0D8B8AC-738D-6149-BBEF-7552F01F7B6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26484" y="3177185"/>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Line 443">
                <a:extLst>
                  <a:ext uri="{FF2B5EF4-FFF2-40B4-BE49-F238E27FC236}">
                    <a16:creationId xmlns:a16="http://schemas.microsoft.com/office/drawing/2014/main" id="{CC9B7A1F-DACD-E64F-BC16-90A715F8BAEF}"/>
                  </a:ext>
                </a:extLst>
              </p:cNvPr>
              <p:cNvSpPr>
                <a:spLocks noChangeShapeType="1"/>
              </p:cNvSpPr>
              <p:nvPr/>
            </p:nvSpPr>
            <p:spPr bwMode="auto">
              <a:xfrm>
                <a:off x="2807672" y="3216792"/>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Line 449">
                <a:extLst>
                  <a:ext uri="{FF2B5EF4-FFF2-40B4-BE49-F238E27FC236}">
                    <a16:creationId xmlns:a16="http://schemas.microsoft.com/office/drawing/2014/main" id="{F6BCEC48-A107-634C-8B81-1C1781BDB8C0}"/>
                  </a:ext>
                </a:extLst>
              </p:cNvPr>
              <p:cNvSpPr>
                <a:spLocks noChangeShapeType="1"/>
              </p:cNvSpPr>
              <p:nvPr/>
            </p:nvSpPr>
            <p:spPr bwMode="auto">
              <a:xfrm flipV="1">
                <a:off x="2417147" y="3427929"/>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2" name="Group 1139">
                <a:extLst>
                  <a:ext uri="{FF2B5EF4-FFF2-40B4-BE49-F238E27FC236}">
                    <a16:creationId xmlns:a16="http://schemas.microsoft.com/office/drawing/2014/main" id="{019FBFEB-5E93-B146-9C5B-B38139A4C70B}"/>
                  </a:ext>
                </a:extLst>
              </p:cNvPr>
              <p:cNvGrpSpPr>
                <a:grpSpLocks/>
              </p:cNvGrpSpPr>
              <p:nvPr/>
            </p:nvGrpSpPr>
            <p:grpSpPr bwMode="auto">
              <a:xfrm flipH="1">
                <a:off x="2536522" y="2920104"/>
                <a:ext cx="359261" cy="342045"/>
                <a:chOff x="2839" y="3501"/>
                <a:chExt cx="755" cy="803"/>
              </a:xfrm>
            </p:grpSpPr>
            <p:pic>
              <p:nvPicPr>
                <p:cNvPr id="145" name="Picture 1140" descr="desktop_computer_stylized_medium">
                  <a:extLst>
                    <a:ext uri="{FF2B5EF4-FFF2-40B4-BE49-F238E27FC236}">
                      <a16:creationId xmlns:a16="http://schemas.microsoft.com/office/drawing/2014/main" id="{1BA52F6D-0FA8-F94B-8648-85D9FD166B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6" name="Freeform 1141">
                  <a:extLst>
                    <a:ext uri="{FF2B5EF4-FFF2-40B4-BE49-F238E27FC236}">
                      <a16:creationId xmlns:a16="http://schemas.microsoft.com/office/drawing/2014/main" id="{A7B9262D-BC40-734A-9984-D555C4D305A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3" name="Group 22">
                <a:extLst>
                  <a:ext uri="{FF2B5EF4-FFF2-40B4-BE49-F238E27FC236}">
                    <a16:creationId xmlns:a16="http://schemas.microsoft.com/office/drawing/2014/main" id="{004EE3FA-BF50-B84D-9EA0-1F36FD520554}"/>
                  </a:ext>
                </a:extLst>
              </p:cNvPr>
              <p:cNvGrpSpPr/>
              <p:nvPr/>
            </p:nvGrpSpPr>
            <p:grpSpPr>
              <a:xfrm>
                <a:off x="2347961" y="2678385"/>
                <a:ext cx="347997" cy="396620"/>
                <a:chOff x="7797061" y="3296104"/>
                <a:chExt cx="347997" cy="396620"/>
              </a:xfrm>
            </p:grpSpPr>
            <p:pic>
              <p:nvPicPr>
                <p:cNvPr id="143" name="Picture 571" descr="fridge2.png">
                  <a:extLst>
                    <a:ext uri="{FF2B5EF4-FFF2-40B4-BE49-F238E27FC236}">
                      <a16:creationId xmlns:a16="http://schemas.microsoft.com/office/drawing/2014/main" id="{659A1988-6D4F-9D4D-B93C-C5F9EE279151}"/>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4" name="Picture 1115" descr="antenna_stylized">
                  <a:extLst>
                    <a:ext uri="{FF2B5EF4-FFF2-40B4-BE49-F238E27FC236}">
                      <a16:creationId xmlns:a16="http://schemas.microsoft.com/office/drawing/2014/main" id="{156F252D-5E81-E140-BA67-D8D9A055F26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4" name="Group 23">
                <a:extLst>
                  <a:ext uri="{FF2B5EF4-FFF2-40B4-BE49-F238E27FC236}">
                    <a16:creationId xmlns:a16="http://schemas.microsoft.com/office/drawing/2014/main" id="{78D9FB7E-9EFB-404A-90C2-59F464E156F7}"/>
                  </a:ext>
                </a:extLst>
              </p:cNvPr>
              <p:cNvGrpSpPr/>
              <p:nvPr/>
            </p:nvGrpSpPr>
            <p:grpSpPr>
              <a:xfrm>
                <a:off x="2594596" y="3318955"/>
                <a:ext cx="354986" cy="175668"/>
                <a:chOff x="7493876" y="2774731"/>
                <a:chExt cx="1481958" cy="894622"/>
              </a:xfrm>
            </p:grpSpPr>
            <p:sp>
              <p:nvSpPr>
                <p:cNvPr id="136" name="Freeform 135">
                  <a:extLst>
                    <a:ext uri="{FF2B5EF4-FFF2-40B4-BE49-F238E27FC236}">
                      <a16:creationId xmlns:a16="http://schemas.microsoft.com/office/drawing/2014/main" id="{F8797C9E-DB38-834C-ADA5-B73DE59F532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7" name="Oval 136">
                  <a:extLst>
                    <a:ext uri="{FF2B5EF4-FFF2-40B4-BE49-F238E27FC236}">
                      <a16:creationId xmlns:a16="http://schemas.microsoft.com/office/drawing/2014/main" id="{1CEB881F-4F52-604E-9BE2-3F8A1E8266C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38" name="Group 137">
                  <a:extLst>
                    <a:ext uri="{FF2B5EF4-FFF2-40B4-BE49-F238E27FC236}">
                      <a16:creationId xmlns:a16="http://schemas.microsoft.com/office/drawing/2014/main" id="{206B050F-A178-1F49-8359-0DF80782AADF}"/>
                    </a:ext>
                  </a:extLst>
                </p:cNvPr>
                <p:cNvGrpSpPr/>
                <p:nvPr/>
              </p:nvGrpSpPr>
              <p:grpSpPr>
                <a:xfrm>
                  <a:off x="7713663" y="2848339"/>
                  <a:ext cx="1042107" cy="425543"/>
                  <a:chOff x="7786941" y="2884917"/>
                  <a:chExt cx="897649" cy="353919"/>
                </a:xfrm>
              </p:grpSpPr>
              <p:sp>
                <p:nvSpPr>
                  <p:cNvPr id="139" name="Freeform 138">
                    <a:extLst>
                      <a:ext uri="{FF2B5EF4-FFF2-40B4-BE49-F238E27FC236}">
                        <a16:creationId xmlns:a16="http://schemas.microsoft.com/office/drawing/2014/main" id="{9539CEB6-6539-C94E-84A7-0080976BDF3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0" name="Freeform 139">
                    <a:extLst>
                      <a:ext uri="{FF2B5EF4-FFF2-40B4-BE49-F238E27FC236}">
                        <a16:creationId xmlns:a16="http://schemas.microsoft.com/office/drawing/2014/main" id="{16C773C5-00C6-E14A-92F9-9FDA15AA86A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Freeform 140">
                    <a:extLst>
                      <a:ext uri="{FF2B5EF4-FFF2-40B4-BE49-F238E27FC236}">
                        <a16:creationId xmlns:a16="http://schemas.microsoft.com/office/drawing/2014/main" id="{A0DE5A6A-DEB1-3046-9247-4646738C47F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a:extLst>
                      <a:ext uri="{FF2B5EF4-FFF2-40B4-BE49-F238E27FC236}">
                        <a16:creationId xmlns:a16="http://schemas.microsoft.com/office/drawing/2014/main" id="{F16EB223-3B3A-9B4C-AB64-BBEC85A5148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pic>
            <p:nvPicPr>
              <p:cNvPr id="25" name="Picture 777" descr="access_point_stylized_small">
                <a:extLst>
                  <a:ext uri="{FF2B5EF4-FFF2-40B4-BE49-F238E27FC236}">
                    <a16:creationId xmlns:a16="http://schemas.microsoft.com/office/drawing/2014/main" id="{92690D78-ADB5-ED49-9368-C709CDF485A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58408" y="3214860"/>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6" name="Straight Connector 25">
                <a:extLst>
                  <a:ext uri="{FF2B5EF4-FFF2-40B4-BE49-F238E27FC236}">
                    <a16:creationId xmlns:a16="http://schemas.microsoft.com/office/drawing/2014/main" id="{D26D3487-34D5-3647-B443-10E2F7AFB14D}"/>
                  </a:ext>
                </a:extLst>
              </p:cNvPr>
              <p:cNvCxnSpPr/>
              <p:nvPr/>
            </p:nvCxnSpPr>
            <p:spPr>
              <a:xfrm>
                <a:off x="2942945" y="3429728"/>
                <a:ext cx="5562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88A5A9C9-FA6D-1D49-8519-9AF375B2436F}"/>
                  </a:ext>
                </a:extLst>
              </p:cNvPr>
              <p:cNvGrpSpPr/>
              <p:nvPr/>
            </p:nvGrpSpPr>
            <p:grpSpPr>
              <a:xfrm>
                <a:off x="5931972" y="3301911"/>
                <a:ext cx="397110" cy="220011"/>
                <a:chOff x="7493876" y="2774731"/>
                <a:chExt cx="1481958" cy="894622"/>
              </a:xfrm>
            </p:grpSpPr>
            <p:sp>
              <p:nvSpPr>
                <p:cNvPr id="129" name="Freeform 128">
                  <a:extLst>
                    <a:ext uri="{FF2B5EF4-FFF2-40B4-BE49-F238E27FC236}">
                      <a16:creationId xmlns:a16="http://schemas.microsoft.com/office/drawing/2014/main" id="{CEA93A43-A931-B54B-89F8-9BCD42470D2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0" name="Oval 129">
                  <a:extLst>
                    <a:ext uri="{FF2B5EF4-FFF2-40B4-BE49-F238E27FC236}">
                      <a16:creationId xmlns:a16="http://schemas.microsoft.com/office/drawing/2014/main" id="{2AF0DA41-1A92-2D4D-8096-401037ED01C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31" name="Group 130">
                  <a:extLst>
                    <a:ext uri="{FF2B5EF4-FFF2-40B4-BE49-F238E27FC236}">
                      <a16:creationId xmlns:a16="http://schemas.microsoft.com/office/drawing/2014/main" id="{9C083DD1-0E3A-E54C-81EE-3FF2E63BC2D7}"/>
                    </a:ext>
                  </a:extLst>
                </p:cNvPr>
                <p:cNvGrpSpPr/>
                <p:nvPr/>
              </p:nvGrpSpPr>
              <p:grpSpPr>
                <a:xfrm>
                  <a:off x="7713663" y="2848339"/>
                  <a:ext cx="1042107" cy="425543"/>
                  <a:chOff x="7786941" y="2884917"/>
                  <a:chExt cx="897649" cy="353919"/>
                </a:xfrm>
              </p:grpSpPr>
              <p:sp>
                <p:nvSpPr>
                  <p:cNvPr id="132" name="Freeform 131">
                    <a:extLst>
                      <a:ext uri="{FF2B5EF4-FFF2-40B4-BE49-F238E27FC236}">
                        <a16:creationId xmlns:a16="http://schemas.microsoft.com/office/drawing/2014/main" id="{1E730274-3C57-B044-AE5A-C41A89F0843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Freeform 132">
                    <a:extLst>
                      <a:ext uri="{FF2B5EF4-FFF2-40B4-BE49-F238E27FC236}">
                        <a16:creationId xmlns:a16="http://schemas.microsoft.com/office/drawing/2014/main" id="{81CFF6EC-E960-ED42-AB3A-F683EAB69A6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a:extLst>
                      <a:ext uri="{FF2B5EF4-FFF2-40B4-BE49-F238E27FC236}">
                        <a16:creationId xmlns:a16="http://schemas.microsoft.com/office/drawing/2014/main" id="{A927B5FD-7DD5-8E4D-A71D-6BE71386BAF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740516DE-0443-AD42-B335-8B84FD4FFE4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8" name="Line 431">
                <a:extLst>
                  <a:ext uri="{FF2B5EF4-FFF2-40B4-BE49-F238E27FC236}">
                    <a16:creationId xmlns:a16="http://schemas.microsoft.com/office/drawing/2014/main" id="{76DAB1AB-6432-D349-A817-B3C6774FA644}"/>
                  </a:ext>
                </a:extLst>
              </p:cNvPr>
              <p:cNvSpPr>
                <a:spLocks noChangeShapeType="1"/>
              </p:cNvSpPr>
              <p:nvPr/>
            </p:nvSpPr>
            <p:spPr bwMode="auto">
              <a:xfrm>
                <a:off x="8002192" y="3160324"/>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432">
                <a:extLst>
                  <a:ext uri="{FF2B5EF4-FFF2-40B4-BE49-F238E27FC236}">
                    <a16:creationId xmlns:a16="http://schemas.microsoft.com/office/drawing/2014/main" id="{507FDF4C-C2BC-CB4D-B6DF-F5D0948D8120}"/>
                  </a:ext>
                </a:extLst>
              </p:cNvPr>
              <p:cNvSpPr>
                <a:spLocks noChangeShapeType="1"/>
              </p:cNvSpPr>
              <p:nvPr/>
            </p:nvSpPr>
            <p:spPr bwMode="auto">
              <a:xfrm flipV="1">
                <a:off x="7419299" y="3160324"/>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Line 433">
                <a:extLst>
                  <a:ext uri="{FF2B5EF4-FFF2-40B4-BE49-F238E27FC236}">
                    <a16:creationId xmlns:a16="http://schemas.microsoft.com/office/drawing/2014/main" id="{3F8DFE38-015F-2F4C-A69C-AEFFD5D808D5}"/>
                  </a:ext>
                </a:extLst>
              </p:cNvPr>
              <p:cNvSpPr>
                <a:spLocks noChangeShapeType="1"/>
              </p:cNvSpPr>
              <p:nvPr/>
            </p:nvSpPr>
            <p:spPr bwMode="auto">
              <a:xfrm flipV="1">
                <a:off x="7390977" y="3430683"/>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1" name="Group 30">
                <a:extLst>
                  <a:ext uri="{FF2B5EF4-FFF2-40B4-BE49-F238E27FC236}">
                    <a16:creationId xmlns:a16="http://schemas.microsoft.com/office/drawing/2014/main" id="{0C5BF858-D2CE-B845-911A-B56769F1F50C}"/>
                  </a:ext>
                </a:extLst>
              </p:cNvPr>
              <p:cNvGrpSpPr/>
              <p:nvPr/>
            </p:nvGrpSpPr>
            <p:grpSpPr>
              <a:xfrm>
                <a:off x="4827559" y="3298669"/>
                <a:ext cx="397110" cy="220011"/>
                <a:chOff x="7493876" y="2774731"/>
                <a:chExt cx="1481958" cy="894622"/>
              </a:xfrm>
            </p:grpSpPr>
            <p:sp>
              <p:nvSpPr>
                <p:cNvPr id="122" name="Freeform 121">
                  <a:extLst>
                    <a:ext uri="{FF2B5EF4-FFF2-40B4-BE49-F238E27FC236}">
                      <a16:creationId xmlns:a16="http://schemas.microsoft.com/office/drawing/2014/main" id="{7CD508DB-FC0A-2C4D-9258-5B69EECA917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23" name="Oval 122">
                  <a:extLst>
                    <a:ext uri="{FF2B5EF4-FFF2-40B4-BE49-F238E27FC236}">
                      <a16:creationId xmlns:a16="http://schemas.microsoft.com/office/drawing/2014/main" id="{1B03E73A-D5EB-2249-B0E3-6B1CC610C03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24" name="Group 123">
                  <a:extLst>
                    <a:ext uri="{FF2B5EF4-FFF2-40B4-BE49-F238E27FC236}">
                      <a16:creationId xmlns:a16="http://schemas.microsoft.com/office/drawing/2014/main" id="{F5B4C7C4-37A1-B94F-BECF-12790CDAE323}"/>
                    </a:ext>
                  </a:extLst>
                </p:cNvPr>
                <p:cNvGrpSpPr/>
                <p:nvPr/>
              </p:nvGrpSpPr>
              <p:grpSpPr>
                <a:xfrm>
                  <a:off x="7713663" y="2848339"/>
                  <a:ext cx="1042107" cy="425543"/>
                  <a:chOff x="7786941" y="2884917"/>
                  <a:chExt cx="897649" cy="353919"/>
                </a:xfrm>
              </p:grpSpPr>
              <p:sp>
                <p:nvSpPr>
                  <p:cNvPr id="125" name="Freeform 124">
                    <a:extLst>
                      <a:ext uri="{FF2B5EF4-FFF2-40B4-BE49-F238E27FC236}">
                        <a16:creationId xmlns:a16="http://schemas.microsoft.com/office/drawing/2014/main" id="{B358114E-C9BA-184B-B35F-8C90E3A3304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a:extLst>
                      <a:ext uri="{FF2B5EF4-FFF2-40B4-BE49-F238E27FC236}">
                        <a16:creationId xmlns:a16="http://schemas.microsoft.com/office/drawing/2014/main" id="{599004BF-F409-CC4A-8D90-3833CBA0E52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a:extLst>
                      <a:ext uri="{FF2B5EF4-FFF2-40B4-BE49-F238E27FC236}">
                        <a16:creationId xmlns:a16="http://schemas.microsoft.com/office/drawing/2014/main" id="{E890E35D-6A1B-C740-9470-F74947D3BF1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a:extLst>
                      <a:ext uri="{FF2B5EF4-FFF2-40B4-BE49-F238E27FC236}">
                        <a16:creationId xmlns:a16="http://schemas.microsoft.com/office/drawing/2014/main" id="{B32AFE13-7313-5742-9FAD-CB088A3521D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 name="Group 31">
                <a:extLst>
                  <a:ext uri="{FF2B5EF4-FFF2-40B4-BE49-F238E27FC236}">
                    <a16:creationId xmlns:a16="http://schemas.microsoft.com/office/drawing/2014/main" id="{BF68B053-FD40-3C46-AB46-EF5CED568AE2}"/>
                  </a:ext>
                </a:extLst>
              </p:cNvPr>
              <p:cNvGrpSpPr/>
              <p:nvPr/>
            </p:nvGrpSpPr>
            <p:grpSpPr>
              <a:xfrm>
                <a:off x="3863224" y="3299318"/>
                <a:ext cx="397110" cy="220011"/>
                <a:chOff x="7493876" y="2774731"/>
                <a:chExt cx="1481958" cy="894622"/>
              </a:xfrm>
            </p:grpSpPr>
            <p:sp>
              <p:nvSpPr>
                <p:cNvPr id="115" name="Freeform 114">
                  <a:extLst>
                    <a:ext uri="{FF2B5EF4-FFF2-40B4-BE49-F238E27FC236}">
                      <a16:creationId xmlns:a16="http://schemas.microsoft.com/office/drawing/2014/main" id="{40512DAC-05F6-5745-A2AF-5051197DD74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16" name="Oval 115">
                  <a:extLst>
                    <a:ext uri="{FF2B5EF4-FFF2-40B4-BE49-F238E27FC236}">
                      <a16:creationId xmlns:a16="http://schemas.microsoft.com/office/drawing/2014/main" id="{9F896FF1-0C7D-FE46-B5C4-1BDC5EBCA14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17" name="Group 116">
                  <a:extLst>
                    <a:ext uri="{FF2B5EF4-FFF2-40B4-BE49-F238E27FC236}">
                      <a16:creationId xmlns:a16="http://schemas.microsoft.com/office/drawing/2014/main" id="{53D539C3-67FF-0D4D-A343-6E4209B16996}"/>
                    </a:ext>
                  </a:extLst>
                </p:cNvPr>
                <p:cNvGrpSpPr/>
                <p:nvPr/>
              </p:nvGrpSpPr>
              <p:grpSpPr>
                <a:xfrm>
                  <a:off x="7713663" y="2848339"/>
                  <a:ext cx="1042107" cy="425543"/>
                  <a:chOff x="7786941" y="2884917"/>
                  <a:chExt cx="897649" cy="353919"/>
                </a:xfrm>
              </p:grpSpPr>
              <p:sp>
                <p:nvSpPr>
                  <p:cNvPr id="118" name="Freeform 117">
                    <a:extLst>
                      <a:ext uri="{FF2B5EF4-FFF2-40B4-BE49-F238E27FC236}">
                        <a16:creationId xmlns:a16="http://schemas.microsoft.com/office/drawing/2014/main" id="{12AC1B66-1F79-F440-A89F-1A79E41698D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a:extLst>
                      <a:ext uri="{FF2B5EF4-FFF2-40B4-BE49-F238E27FC236}">
                        <a16:creationId xmlns:a16="http://schemas.microsoft.com/office/drawing/2014/main" id="{0D8112A1-22AC-2244-972A-AD7A931AFBD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a:extLst>
                      <a:ext uri="{FF2B5EF4-FFF2-40B4-BE49-F238E27FC236}">
                        <a16:creationId xmlns:a16="http://schemas.microsoft.com/office/drawing/2014/main" id="{6D4CDD03-953A-2145-9DC2-5CD576A39D0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Freeform 120">
                    <a:extLst>
                      <a:ext uri="{FF2B5EF4-FFF2-40B4-BE49-F238E27FC236}">
                        <a16:creationId xmlns:a16="http://schemas.microsoft.com/office/drawing/2014/main" id="{59F4622D-D06C-AA4C-A978-0A462698D30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 name="Group 32">
                <a:extLst>
                  <a:ext uri="{FF2B5EF4-FFF2-40B4-BE49-F238E27FC236}">
                    <a16:creationId xmlns:a16="http://schemas.microsoft.com/office/drawing/2014/main" id="{5B82A748-EC3B-594B-A1F8-DA68A1E09452}"/>
                  </a:ext>
                </a:extLst>
              </p:cNvPr>
              <p:cNvGrpSpPr/>
              <p:nvPr/>
            </p:nvGrpSpPr>
            <p:grpSpPr>
              <a:xfrm>
                <a:off x="7232235" y="3290887"/>
                <a:ext cx="397110" cy="220011"/>
                <a:chOff x="7493876" y="2774731"/>
                <a:chExt cx="1481958" cy="894622"/>
              </a:xfrm>
            </p:grpSpPr>
            <p:sp>
              <p:nvSpPr>
                <p:cNvPr id="108" name="Freeform 107">
                  <a:extLst>
                    <a:ext uri="{FF2B5EF4-FFF2-40B4-BE49-F238E27FC236}">
                      <a16:creationId xmlns:a16="http://schemas.microsoft.com/office/drawing/2014/main" id="{371F7BA9-171A-1A4C-8638-768B28BF8EB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9" name="Oval 108">
                  <a:extLst>
                    <a:ext uri="{FF2B5EF4-FFF2-40B4-BE49-F238E27FC236}">
                      <a16:creationId xmlns:a16="http://schemas.microsoft.com/office/drawing/2014/main" id="{2A713B3C-7C37-6A42-8DE6-116362573A0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10" name="Group 109">
                  <a:extLst>
                    <a:ext uri="{FF2B5EF4-FFF2-40B4-BE49-F238E27FC236}">
                      <a16:creationId xmlns:a16="http://schemas.microsoft.com/office/drawing/2014/main" id="{46E5F99D-642D-5B4A-BF0D-4A14D061C361}"/>
                    </a:ext>
                  </a:extLst>
                </p:cNvPr>
                <p:cNvGrpSpPr/>
                <p:nvPr/>
              </p:nvGrpSpPr>
              <p:grpSpPr>
                <a:xfrm>
                  <a:off x="7713663" y="2848339"/>
                  <a:ext cx="1042107" cy="425543"/>
                  <a:chOff x="7786941" y="2884917"/>
                  <a:chExt cx="897649" cy="353919"/>
                </a:xfrm>
              </p:grpSpPr>
              <p:sp>
                <p:nvSpPr>
                  <p:cNvPr id="111" name="Freeform 110">
                    <a:extLst>
                      <a:ext uri="{FF2B5EF4-FFF2-40B4-BE49-F238E27FC236}">
                        <a16:creationId xmlns:a16="http://schemas.microsoft.com/office/drawing/2014/main" id="{9DCE9716-99DB-8744-B5F5-C24C6288880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a:extLst>
                      <a:ext uri="{FF2B5EF4-FFF2-40B4-BE49-F238E27FC236}">
                        <a16:creationId xmlns:a16="http://schemas.microsoft.com/office/drawing/2014/main" id="{5E278274-2BEF-FA44-B6CE-AE0E654ADA3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3" name="Freeform 112">
                    <a:extLst>
                      <a:ext uri="{FF2B5EF4-FFF2-40B4-BE49-F238E27FC236}">
                        <a16:creationId xmlns:a16="http://schemas.microsoft.com/office/drawing/2014/main" id="{A8F61CD8-5693-AC4D-9425-6CC61731D78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4" name="Freeform 113">
                    <a:extLst>
                      <a:ext uri="{FF2B5EF4-FFF2-40B4-BE49-F238E27FC236}">
                        <a16:creationId xmlns:a16="http://schemas.microsoft.com/office/drawing/2014/main" id="{11BB3703-EC14-FD41-B650-E84E6F66F12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 name="Group 33">
                <a:extLst>
                  <a:ext uri="{FF2B5EF4-FFF2-40B4-BE49-F238E27FC236}">
                    <a16:creationId xmlns:a16="http://schemas.microsoft.com/office/drawing/2014/main" id="{5E22E459-CD7D-D74C-95C3-C3D18203E060}"/>
                  </a:ext>
                </a:extLst>
              </p:cNvPr>
              <p:cNvGrpSpPr/>
              <p:nvPr/>
            </p:nvGrpSpPr>
            <p:grpSpPr>
              <a:xfrm>
                <a:off x="8279579" y="3291536"/>
                <a:ext cx="397110" cy="220011"/>
                <a:chOff x="7493876" y="2774731"/>
                <a:chExt cx="1481958" cy="894622"/>
              </a:xfrm>
            </p:grpSpPr>
            <p:sp>
              <p:nvSpPr>
                <p:cNvPr id="101" name="Freeform 100">
                  <a:extLst>
                    <a:ext uri="{FF2B5EF4-FFF2-40B4-BE49-F238E27FC236}">
                      <a16:creationId xmlns:a16="http://schemas.microsoft.com/office/drawing/2014/main" id="{C84B118A-5132-0949-860D-C15BA7C44DF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2" name="Oval 101">
                  <a:extLst>
                    <a:ext uri="{FF2B5EF4-FFF2-40B4-BE49-F238E27FC236}">
                      <a16:creationId xmlns:a16="http://schemas.microsoft.com/office/drawing/2014/main" id="{113048DF-2A10-6947-BC9D-5F23C1AD6A2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3" name="Group 102">
                  <a:extLst>
                    <a:ext uri="{FF2B5EF4-FFF2-40B4-BE49-F238E27FC236}">
                      <a16:creationId xmlns:a16="http://schemas.microsoft.com/office/drawing/2014/main" id="{466B33BE-752E-DF4D-AE74-3AFF645756B6}"/>
                    </a:ext>
                  </a:extLst>
                </p:cNvPr>
                <p:cNvGrpSpPr/>
                <p:nvPr/>
              </p:nvGrpSpPr>
              <p:grpSpPr>
                <a:xfrm>
                  <a:off x="7713663" y="2848339"/>
                  <a:ext cx="1042107" cy="425543"/>
                  <a:chOff x="7786941" y="2884917"/>
                  <a:chExt cx="897649" cy="353919"/>
                </a:xfrm>
              </p:grpSpPr>
              <p:sp>
                <p:nvSpPr>
                  <p:cNvPr id="104" name="Freeform 103">
                    <a:extLst>
                      <a:ext uri="{FF2B5EF4-FFF2-40B4-BE49-F238E27FC236}">
                        <a16:creationId xmlns:a16="http://schemas.microsoft.com/office/drawing/2014/main" id="{786F15A2-C598-2D48-BC24-0004B763174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5" name="Freeform 104">
                    <a:extLst>
                      <a:ext uri="{FF2B5EF4-FFF2-40B4-BE49-F238E27FC236}">
                        <a16:creationId xmlns:a16="http://schemas.microsoft.com/office/drawing/2014/main" id="{4C9847CE-CA84-444A-B2B2-552C8D117EB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6" name="Freeform 105">
                    <a:extLst>
                      <a:ext uri="{FF2B5EF4-FFF2-40B4-BE49-F238E27FC236}">
                        <a16:creationId xmlns:a16="http://schemas.microsoft.com/office/drawing/2014/main" id="{0417023A-8301-F543-9E16-6886CC539B5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 name="Freeform 106">
                    <a:extLst>
                      <a:ext uri="{FF2B5EF4-FFF2-40B4-BE49-F238E27FC236}">
                        <a16:creationId xmlns:a16="http://schemas.microsoft.com/office/drawing/2014/main" id="{3F721044-CB85-4745-A4DD-9ACE20D26A4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5" name="Group 34">
                <a:extLst>
                  <a:ext uri="{FF2B5EF4-FFF2-40B4-BE49-F238E27FC236}">
                    <a16:creationId xmlns:a16="http://schemas.microsoft.com/office/drawing/2014/main" id="{F9AA787C-48D1-434F-8563-7E9AB3CBFA55}"/>
                  </a:ext>
                </a:extLst>
              </p:cNvPr>
              <p:cNvGrpSpPr/>
              <p:nvPr/>
            </p:nvGrpSpPr>
            <p:grpSpPr>
              <a:xfrm>
                <a:off x="7821081" y="3120979"/>
                <a:ext cx="397110" cy="220011"/>
                <a:chOff x="7493876" y="2774731"/>
                <a:chExt cx="1481958" cy="894622"/>
              </a:xfrm>
            </p:grpSpPr>
            <p:sp>
              <p:nvSpPr>
                <p:cNvPr id="94" name="Freeform 93">
                  <a:extLst>
                    <a:ext uri="{FF2B5EF4-FFF2-40B4-BE49-F238E27FC236}">
                      <a16:creationId xmlns:a16="http://schemas.microsoft.com/office/drawing/2014/main" id="{3DEE94A3-EE29-DB47-BCBF-2D192D437DC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95" name="Oval 94">
                  <a:extLst>
                    <a:ext uri="{FF2B5EF4-FFF2-40B4-BE49-F238E27FC236}">
                      <a16:creationId xmlns:a16="http://schemas.microsoft.com/office/drawing/2014/main" id="{364D9169-85F1-B742-A240-F092430245A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96" name="Group 95">
                  <a:extLst>
                    <a:ext uri="{FF2B5EF4-FFF2-40B4-BE49-F238E27FC236}">
                      <a16:creationId xmlns:a16="http://schemas.microsoft.com/office/drawing/2014/main" id="{3909DDC7-34DF-EB43-9E9C-01615602DF3A}"/>
                    </a:ext>
                  </a:extLst>
                </p:cNvPr>
                <p:cNvGrpSpPr/>
                <p:nvPr/>
              </p:nvGrpSpPr>
              <p:grpSpPr>
                <a:xfrm>
                  <a:off x="7713663" y="2848339"/>
                  <a:ext cx="1042107" cy="425543"/>
                  <a:chOff x="7786941" y="2884917"/>
                  <a:chExt cx="897649" cy="353919"/>
                </a:xfrm>
              </p:grpSpPr>
              <p:sp>
                <p:nvSpPr>
                  <p:cNvPr id="97" name="Freeform 96">
                    <a:extLst>
                      <a:ext uri="{FF2B5EF4-FFF2-40B4-BE49-F238E27FC236}">
                        <a16:creationId xmlns:a16="http://schemas.microsoft.com/office/drawing/2014/main" id="{E91C0E4D-0DC1-004B-9D90-5D53BC16741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8" name="Freeform 97">
                    <a:extLst>
                      <a:ext uri="{FF2B5EF4-FFF2-40B4-BE49-F238E27FC236}">
                        <a16:creationId xmlns:a16="http://schemas.microsoft.com/office/drawing/2014/main" id="{E011D9B4-505A-BD4F-8506-90B9427950C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Freeform 98">
                    <a:extLst>
                      <a:ext uri="{FF2B5EF4-FFF2-40B4-BE49-F238E27FC236}">
                        <a16:creationId xmlns:a16="http://schemas.microsoft.com/office/drawing/2014/main" id="{B7047A63-4050-B34E-B8E1-3D3BBF0DD40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 name="Freeform 99">
                    <a:extLst>
                      <a:ext uri="{FF2B5EF4-FFF2-40B4-BE49-F238E27FC236}">
                        <a16:creationId xmlns:a16="http://schemas.microsoft.com/office/drawing/2014/main" id="{F58ABA88-8FE5-554A-8D3D-941106975A5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6" name="Group 950">
                <a:extLst>
                  <a:ext uri="{FF2B5EF4-FFF2-40B4-BE49-F238E27FC236}">
                    <a16:creationId xmlns:a16="http://schemas.microsoft.com/office/drawing/2014/main" id="{654FD901-B1D5-F04A-92E4-CC14E299A59F}"/>
                  </a:ext>
                </a:extLst>
              </p:cNvPr>
              <p:cNvGrpSpPr>
                <a:grpSpLocks/>
              </p:cNvGrpSpPr>
              <p:nvPr/>
            </p:nvGrpSpPr>
            <p:grpSpPr bwMode="auto">
              <a:xfrm>
                <a:off x="8090784" y="2648336"/>
                <a:ext cx="214974" cy="403920"/>
                <a:chOff x="4140" y="429"/>
                <a:chExt cx="1425" cy="2396"/>
              </a:xfrm>
            </p:grpSpPr>
            <p:sp>
              <p:nvSpPr>
                <p:cNvPr id="62" name="Freeform 951">
                  <a:extLst>
                    <a:ext uri="{FF2B5EF4-FFF2-40B4-BE49-F238E27FC236}">
                      <a16:creationId xmlns:a16="http://schemas.microsoft.com/office/drawing/2014/main" id="{615A33A2-0F00-DD4D-8559-7C8ADA7C65B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Rectangle 952">
                  <a:extLst>
                    <a:ext uri="{FF2B5EF4-FFF2-40B4-BE49-F238E27FC236}">
                      <a16:creationId xmlns:a16="http://schemas.microsoft.com/office/drawing/2014/main" id="{D28A1B55-C5C6-8A44-BA67-8F64800EF2BE}"/>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 name="Freeform 953">
                  <a:extLst>
                    <a:ext uri="{FF2B5EF4-FFF2-40B4-BE49-F238E27FC236}">
                      <a16:creationId xmlns:a16="http://schemas.microsoft.com/office/drawing/2014/main" id="{356A6884-4860-1F44-9DEF-3C167C249332}"/>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Freeform 954">
                  <a:extLst>
                    <a:ext uri="{FF2B5EF4-FFF2-40B4-BE49-F238E27FC236}">
                      <a16:creationId xmlns:a16="http://schemas.microsoft.com/office/drawing/2014/main" id="{956F75D7-BAC0-DC46-8A03-6DBA08962C0A}"/>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Rectangle 955">
                  <a:extLst>
                    <a:ext uri="{FF2B5EF4-FFF2-40B4-BE49-F238E27FC236}">
                      <a16:creationId xmlns:a16="http://schemas.microsoft.com/office/drawing/2014/main" id="{6670EB01-594D-784F-8DA5-F96C20A81F9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7" name="Group 956">
                  <a:extLst>
                    <a:ext uri="{FF2B5EF4-FFF2-40B4-BE49-F238E27FC236}">
                      <a16:creationId xmlns:a16="http://schemas.microsoft.com/office/drawing/2014/main" id="{ED55C112-1191-7848-935D-2B9C089DD988}"/>
                    </a:ext>
                  </a:extLst>
                </p:cNvPr>
                <p:cNvGrpSpPr>
                  <a:grpSpLocks/>
                </p:cNvGrpSpPr>
                <p:nvPr/>
              </p:nvGrpSpPr>
              <p:grpSpPr bwMode="auto">
                <a:xfrm>
                  <a:off x="4749" y="668"/>
                  <a:ext cx="581" cy="145"/>
                  <a:chOff x="614" y="2568"/>
                  <a:chExt cx="725" cy="139"/>
                </a:xfrm>
              </p:grpSpPr>
              <p:sp>
                <p:nvSpPr>
                  <p:cNvPr id="92" name="AutoShape 957">
                    <a:extLst>
                      <a:ext uri="{FF2B5EF4-FFF2-40B4-BE49-F238E27FC236}">
                        <a16:creationId xmlns:a16="http://schemas.microsoft.com/office/drawing/2014/main" id="{1DBAA78E-13CD-DF4F-B911-0FE56C50FE7E}"/>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93" name="AutoShape 958">
                    <a:extLst>
                      <a:ext uri="{FF2B5EF4-FFF2-40B4-BE49-F238E27FC236}">
                        <a16:creationId xmlns:a16="http://schemas.microsoft.com/office/drawing/2014/main" id="{F42190D9-3A47-AE40-8D96-5783E98A459F}"/>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8" name="Rectangle 959">
                  <a:extLst>
                    <a:ext uri="{FF2B5EF4-FFF2-40B4-BE49-F238E27FC236}">
                      <a16:creationId xmlns:a16="http://schemas.microsoft.com/office/drawing/2014/main" id="{A0EE816C-981E-A245-8BEA-9B2A082CECF9}"/>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9" name="Group 960">
                  <a:extLst>
                    <a:ext uri="{FF2B5EF4-FFF2-40B4-BE49-F238E27FC236}">
                      <a16:creationId xmlns:a16="http://schemas.microsoft.com/office/drawing/2014/main" id="{0FF5932B-32E7-184C-8365-0DB8C93FC5CA}"/>
                    </a:ext>
                  </a:extLst>
                </p:cNvPr>
                <p:cNvGrpSpPr>
                  <a:grpSpLocks/>
                </p:cNvGrpSpPr>
                <p:nvPr/>
              </p:nvGrpSpPr>
              <p:grpSpPr bwMode="auto">
                <a:xfrm>
                  <a:off x="4747" y="994"/>
                  <a:ext cx="581" cy="134"/>
                  <a:chOff x="614" y="2568"/>
                  <a:chExt cx="725" cy="139"/>
                </a:xfrm>
              </p:grpSpPr>
              <p:sp>
                <p:nvSpPr>
                  <p:cNvPr id="90" name="AutoShape 961">
                    <a:extLst>
                      <a:ext uri="{FF2B5EF4-FFF2-40B4-BE49-F238E27FC236}">
                        <a16:creationId xmlns:a16="http://schemas.microsoft.com/office/drawing/2014/main" id="{D5735CCB-B198-FF41-B82F-C267E7FC29A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91" name="AutoShape 962">
                    <a:extLst>
                      <a:ext uri="{FF2B5EF4-FFF2-40B4-BE49-F238E27FC236}">
                        <a16:creationId xmlns:a16="http://schemas.microsoft.com/office/drawing/2014/main" id="{3B60A7C2-0373-394A-83E3-1D12165A9945}"/>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70" name="Rectangle 963">
                  <a:extLst>
                    <a:ext uri="{FF2B5EF4-FFF2-40B4-BE49-F238E27FC236}">
                      <a16:creationId xmlns:a16="http://schemas.microsoft.com/office/drawing/2014/main" id="{4CFC3A38-3BC2-5B47-AD0D-CDFDD40F2FF3}"/>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71" name="Rectangle 964">
                  <a:extLst>
                    <a:ext uri="{FF2B5EF4-FFF2-40B4-BE49-F238E27FC236}">
                      <a16:creationId xmlns:a16="http://schemas.microsoft.com/office/drawing/2014/main" id="{BB11FE1A-1552-BB41-B2E7-390C0C137413}"/>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72" name="Group 965">
                  <a:extLst>
                    <a:ext uri="{FF2B5EF4-FFF2-40B4-BE49-F238E27FC236}">
                      <a16:creationId xmlns:a16="http://schemas.microsoft.com/office/drawing/2014/main" id="{2AD89119-922E-B648-B9BA-C14BA30C6223}"/>
                    </a:ext>
                  </a:extLst>
                </p:cNvPr>
                <p:cNvGrpSpPr>
                  <a:grpSpLocks/>
                </p:cNvGrpSpPr>
                <p:nvPr/>
              </p:nvGrpSpPr>
              <p:grpSpPr bwMode="auto">
                <a:xfrm>
                  <a:off x="4735" y="1627"/>
                  <a:ext cx="582" cy="151"/>
                  <a:chOff x="614" y="2568"/>
                  <a:chExt cx="725" cy="139"/>
                </a:xfrm>
              </p:grpSpPr>
              <p:sp>
                <p:nvSpPr>
                  <p:cNvPr id="88" name="AutoShape 966">
                    <a:extLst>
                      <a:ext uri="{FF2B5EF4-FFF2-40B4-BE49-F238E27FC236}">
                        <a16:creationId xmlns:a16="http://schemas.microsoft.com/office/drawing/2014/main" id="{BCCDD581-D51E-9D43-9FA6-B945E614737B}"/>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9" name="AutoShape 967">
                    <a:extLst>
                      <a:ext uri="{FF2B5EF4-FFF2-40B4-BE49-F238E27FC236}">
                        <a16:creationId xmlns:a16="http://schemas.microsoft.com/office/drawing/2014/main" id="{3336C256-1F5F-5C43-BC13-100E97279E63}"/>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73" name="Freeform 968">
                  <a:extLst>
                    <a:ext uri="{FF2B5EF4-FFF2-40B4-BE49-F238E27FC236}">
                      <a16:creationId xmlns:a16="http://schemas.microsoft.com/office/drawing/2014/main" id="{2B46C6E3-7B8D-1E49-9DD1-E8FBE1F02527}"/>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4" name="Group 969">
                  <a:extLst>
                    <a:ext uri="{FF2B5EF4-FFF2-40B4-BE49-F238E27FC236}">
                      <a16:creationId xmlns:a16="http://schemas.microsoft.com/office/drawing/2014/main" id="{42845C39-EB1C-A74A-9602-629E2C483F07}"/>
                    </a:ext>
                  </a:extLst>
                </p:cNvPr>
                <p:cNvGrpSpPr>
                  <a:grpSpLocks/>
                </p:cNvGrpSpPr>
                <p:nvPr/>
              </p:nvGrpSpPr>
              <p:grpSpPr bwMode="auto">
                <a:xfrm>
                  <a:off x="4739" y="1327"/>
                  <a:ext cx="582" cy="139"/>
                  <a:chOff x="614" y="2568"/>
                  <a:chExt cx="725" cy="139"/>
                </a:xfrm>
              </p:grpSpPr>
              <p:sp>
                <p:nvSpPr>
                  <p:cNvPr id="86" name="AutoShape 970">
                    <a:extLst>
                      <a:ext uri="{FF2B5EF4-FFF2-40B4-BE49-F238E27FC236}">
                        <a16:creationId xmlns:a16="http://schemas.microsoft.com/office/drawing/2014/main" id="{E9EC26BC-536B-9A4D-A5D1-B80E3A5831F2}"/>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7" name="AutoShape 971">
                    <a:extLst>
                      <a:ext uri="{FF2B5EF4-FFF2-40B4-BE49-F238E27FC236}">
                        <a16:creationId xmlns:a16="http://schemas.microsoft.com/office/drawing/2014/main" id="{4346F8C3-E225-504C-B7D1-F0E7284E5D7B}"/>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75" name="Rectangle 972">
                  <a:extLst>
                    <a:ext uri="{FF2B5EF4-FFF2-40B4-BE49-F238E27FC236}">
                      <a16:creationId xmlns:a16="http://schemas.microsoft.com/office/drawing/2014/main" id="{9EF76C87-9673-A140-9B90-B1C747F2E740}"/>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76" name="Freeform 973">
                  <a:extLst>
                    <a:ext uri="{FF2B5EF4-FFF2-40B4-BE49-F238E27FC236}">
                      <a16:creationId xmlns:a16="http://schemas.microsoft.com/office/drawing/2014/main" id="{9F54E205-B3D7-C741-9DAC-FC5630E1EDA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Freeform 974">
                  <a:extLst>
                    <a:ext uri="{FF2B5EF4-FFF2-40B4-BE49-F238E27FC236}">
                      <a16:creationId xmlns:a16="http://schemas.microsoft.com/office/drawing/2014/main" id="{A2A73941-8A62-564D-9E1F-1E97F5D0B53C}"/>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Oval 975">
                  <a:extLst>
                    <a:ext uri="{FF2B5EF4-FFF2-40B4-BE49-F238E27FC236}">
                      <a16:creationId xmlns:a16="http://schemas.microsoft.com/office/drawing/2014/main" id="{B10921DE-D355-E148-BC74-C852F750BF15}"/>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79" name="Freeform 976">
                  <a:extLst>
                    <a:ext uri="{FF2B5EF4-FFF2-40B4-BE49-F238E27FC236}">
                      <a16:creationId xmlns:a16="http://schemas.microsoft.com/office/drawing/2014/main" id="{CAA9296B-3FD5-1443-8A6E-78AA057357CC}"/>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AutoShape 977">
                  <a:extLst>
                    <a:ext uri="{FF2B5EF4-FFF2-40B4-BE49-F238E27FC236}">
                      <a16:creationId xmlns:a16="http://schemas.microsoft.com/office/drawing/2014/main" id="{73403798-E605-1843-9637-456125B7781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1" name="AutoShape 978">
                  <a:extLst>
                    <a:ext uri="{FF2B5EF4-FFF2-40B4-BE49-F238E27FC236}">
                      <a16:creationId xmlns:a16="http://schemas.microsoft.com/office/drawing/2014/main" id="{51CB9CC4-29A4-CB47-98FF-5035BBB12FD6}"/>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2" name="Oval 979">
                  <a:extLst>
                    <a:ext uri="{FF2B5EF4-FFF2-40B4-BE49-F238E27FC236}">
                      <a16:creationId xmlns:a16="http://schemas.microsoft.com/office/drawing/2014/main" id="{25C3ECED-65EE-BB4C-B7E7-EEDFF1B1FD50}"/>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3" name="Oval 980">
                  <a:extLst>
                    <a:ext uri="{FF2B5EF4-FFF2-40B4-BE49-F238E27FC236}">
                      <a16:creationId xmlns:a16="http://schemas.microsoft.com/office/drawing/2014/main" id="{7D28427C-5A38-3247-A844-7AA4D1E9AAE2}"/>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4" name="Oval 981">
                  <a:extLst>
                    <a:ext uri="{FF2B5EF4-FFF2-40B4-BE49-F238E27FC236}">
                      <a16:creationId xmlns:a16="http://schemas.microsoft.com/office/drawing/2014/main" id="{6A737BF6-ED80-D84C-93F5-14C21CFFA51B}"/>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5" name="Rectangle 982">
                  <a:extLst>
                    <a:ext uri="{FF2B5EF4-FFF2-40B4-BE49-F238E27FC236}">
                      <a16:creationId xmlns:a16="http://schemas.microsoft.com/office/drawing/2014/main" id="{31D4B4C7-470B-8146-BA62-581C37DC88E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37" name="Group 36">
                <a:extLst>
                  <a:ext uri="{FF2B5EF4-FFF2-40B4-BE49-F238E27FC236}">
                    <a16:creationId xmlns:a16="http://schemas.microsoft.com/office/drawing/2014/main" id="{78A4440B-A0ED-3045-99D1-DB490A23DA6D}"/>
                  </a:ext>
                </a:extLst>
              </p:cNvPr>
              <p:cNvGrpSpPr/>
              <p:nvPr/>
            </p:nvGrpSpPr>
            <p:grpSpPr>
              <a:xfrm>
                <a:off x="2038044" y="2772101"/>
                <a:ext cx="350807" cy="305517"/>
                <a:chOff x="7487144" y="3389820"/>
                <a:chExt cx="350807" cy="305517"/>
              </a:xfrm>
            </p:grpSpPr>
            <p:pic>
              <p:nvPicPr>
                <p:cNvPr id="39" name="Picture 1115" descr="antenna_stylized">
                  <a:extLst>
                    <a:ext uri="{FF2B5EF4-FFF2-40B4-BE49-F238E27FC236}">
                      <a16:creationId xmlns:a16="http://schemas.microsoft.com/office/drawing/2014/main" id="{E0098A97-529C-D24A-BED3-797E4C3B3A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 name="Picture 1116" descr="laptop_keyboard">
                  <a:extLst>
                    <a:ext uri="{FF2B5EF4-FFF2-40B4-BE49-F238E27FC236}">
                      <a16:creationId xmlns:a16="http://schemas.microsoft.com/office/drawing/2014/main" id="{4841D43C-DCF1-184A-8A26-82784A893BE7}"/>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Freeform 1117">
                  <a:extLst>
                    <a:ext uri="{FF2B5EF4-FFF2-40B4-BE49-F238E27FC236}">
                      <a16:creationId xmlns:a16="http://schemas.microsoft.com/office/drawing/2014/main" id="{78415C76-0CD1-174A-98AB-90355225D43D}"/>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Freeform 1119">
                  <a:extLst>
                    <a:ext uri="{FF2B5EF4-FFF2-40B4-BE49-F238E27FC236}">
                      <a16:creationId xmlns:a16="http://schemas.microsoft.com/office/drawing/2014/main" id="{9C43B93F-3132-E64A-AD23-C4C6AFEF0B20}"/>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Freeform 1120">
                  <a:extLst>
                    <a:ext uri="{FF2B5EF4-FFF2-40B4-BE49-F238E27FC236}">
                      <a16:creationId xmlns:a16="http://schemas.microsoft.com/office/drawing/2014/main" id="{D06121B8-94B8-B14C-9B06-9D135D0D3B19}"/>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121">
                  <a:extLst>
                    <a:ext uri="{FF2B5EF4-FFF2-40B4-BE49-F238E27FC236}">
                      <a16:creationId xmlns:a16="http://schemas.microsoft.com/office/drawing/2014/main" id="{C7306951-AFE2-C44B-A4FB-173C4956C84A}"/>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122">
                  <a:extLst>
                    <a:ext uri="{FF2B5EF4-FFF2-40B4-BE49-F238E27FC236}">
                      <a16:creationId xmlns:a16="http://schemas.microsoft.com/office/drawing/2014/main" id="{526FBB8D-9924-B84E-8899-32BDA3B67E04}"/>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1123">
                  <a:extLst>
                    <a:ext uri="{FF2B5EF4-FFF2-40B4-BE49-F238E27FC236}">
                      <a16:creationId xmlns:a16="http://schemas.microsoft.com/office/drawing/2014/main" id="{0A4F0445-742A-8042-ABF2-7B6566A0B88F}"/>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1124">
                  <a:extLst>
                    <a:ext uri="{FF2B5EF4-FFF2-40B4-BE49-F238E27FC236}">
                      <a16:creationId xmlns:a16="http://schemas.microsoft.com/office/drawing/2014/main" id="{C41D78EF-00D6-A246-953F-0103B4DBFD1D}"/>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8" name="Group 1125">
                  <a:extLst>
                    <a:ext uri="{FF2B5EF4-FFF2-40B4-BE49-F238E27FC236}">
                      <a16:creationId xmlns:a16="http://schemas.microsoft.com/office/drawing/2014/main" id="{170CCD7D-4DFB-ED4C-A769-33B5A27F799C}"/>
                    </a:ext>
                  </a:extLst>
                </p:cNvPr>
                <p:cNvGrpSpPr>
                  <a:grpSpLocks/>
                </p:cNvGrpSpPr>
                <p:nvPr/>
              </p:nvGrpSpPr>
              <p:grpSpPr bwMode="auto">
                <a:xfrm>
                  <a:off x="7593395" y="3625649"/>
                  <a:ext cx="64747" cy="27592"/>
                  <a:chOff x="1740" y="2642"/>
                  <a:chExt cx="752" cy="327"/>
                </a:xfrm>
              </p:grpSpPr>
              <p:sp>
                <p:nvSpPr>
                  <p:cNvPr id="56" name="Freeform 1126">
                    <a:extLst>
                      <a:ext uri="{FF2B5EF4-FFF2-40B4-BE49-F238E27FC236}">
                        <a16:creationId xmlns:a16="http://schemas.microsoft.com/office/drawing/2014/main" id="{05F35971-1782-5749-9342-B012D5C40B57}"/>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1127">
                    <a:extLst>
                      <a:ext uri="{FF2B5EF4-FFF2-40B4-BE49-F238E27FC236}">
                        <a16:creationId xmlns:a16="http://schemas.microsoft.com/office/drawing/2014/main" id="{63B5942D-B5C8-0745-9794-C7DC3F9E581D}"/>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1128">
                    <a:extLst>
                      <a:ext uri="{FF2B5EF4-FFF2-40B4-BE49-F238E27FC236}">
                        <a16:creationId xmlns:a16="http://schemas.microsoft.com/office/drawing/2014/main" id="{A6F1A20F-E6D6-5E40-AB06-1C1BD24A92C9}"/>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1129">
                    <a:extLst>
                      <a:ext uri="{FF2B5EF4-FFF2-40B4-BE49-F238E27FC236}">
                        <a16:creationId xmlns:a16="http://schemas.microsoft.com/office/drawing/2014/main" id="{84E8035D-66C4-154E-BB85-5DAA7B7A1A3E}"/>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1130">
                    <a:extLst>
                      <a:ext uri="{FF2B5EF4-FFF2-40B4-BE49-F238E27FC236}">
                        <a16:creationId xmlns:a16="http://schemas.microsoft.com/office/drawing/2014/main" id="{285B43FE-F330-FF42-8492-FB82724AFDCD}"/>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1131">
                    <a:extLst>
                      <a:ext uri="{FF2B5EF4-FFF2-40B4-BE49-F238E27FC236}">
                        <a16:creationId xmlns:a16="http://schemas.microsoft.com/office/drawing/2014/main" id="{844816C5-1748-2D45-83A7-195A8D135A96}"/>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9" name="Freeform 1132">
                  <a:extLst>
                    <a:ext uri="{FF2B5EF4-FFF2-40B4-BE49-F238E27FC236}">
                      <a16:creationId xmlns:a16="http://schemas.microsoft.com/office/drawing/2014/main" id="{08E0FC3C-93BA-074F-B1C2-DE0EFBFD742D}"/>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1133">
                  <a:extLst>
                    <a:ext uri="{FF2B5EF4-FFF2-40B4-BE49-F238E27FC236}">
                      <a16:creationId xmlns:a16="http://schemas.microsoft.com/office/drawing/2014/main" id="{8918D248-5581-4B43-A4D3-FB14F1FD40EB}"/>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1134">
                  <a:extLst>
                    <a:ext uri="{FF2B5EF4-FFF2-40B4-BE49-F238E27FC236}">
                      <a16:creationId xmlns:a16="http://schemas.microsoft.com/office/drawing/2014/main" id="{AFE5BACB-C024-E04A-B73C-0D8CCF26791C}"/>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1135">
                  <a:extLst>
                    <a:ext uri="{FF2B5EF4-FFF2-40B4-BE49-F238E27FC236}">
                      <a16:creationId xmlns:a16="http://schemas.microsoft.com/office/drawing/2014/main" id="{72F90EE8-19A3-E84B-83C8-D6F6140EC7E2}"/>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1136">
                  <a:extLst>
                    <a:ext uri="{FF2B5EF4-FFF2-40B4-BE49-F238E27FC236}">
                      <a16:creationId xmlns:a16="http://schemas.microsoft.com/office/drawing/2014/main" id="{40C04A10-8538-3949-B3B2-89D220615782}"/>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1137">
                  <a:extLst>
                    <a:ext uri="{FF2B5EF4-FFF2-40B4-BE49-F238E27FC236}">
                      <a16:creationId xmlns:a16="http://schemas.microsoft.com/office/drawing/2014/main" id="{3335BA6E-9032-6D4E-B5CD-0FB317F0F8A0}"/>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5" name="Picture 1118" descr="screen">
                  <a:extLst>
                    <a:ext uri="{FF2B5EF4-FFF2-40B4-BE49-F238E27FC236}">
                      <a16:creationId xmlns:a16="http://schemas.microsoft.com/office/drawing/2014/main" id="{FA8C8063-0056-6F45-99A9-1A6B7745B59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8" name="Line 432">
                <a:extLst>
                  <a:ext uri="{FF2B5EF4-FFF2-40B4-BE49-F238E27FC236}">
                    <a16:creationId xmlns:a16="http://schemas.microsoft.com/office/drawing/2014/main" id="{2F8D58BD-73EE-F147-AB35-E4281425AE9A}"/>
                  </a:ext>
                </a:extLst>
              </p:cNvPr>
              <p:cNvSpPr>
                <a:spLocks noChangeShapeType="1"/>
              </p:cNvSpPr>
              <p:nvPr/>
            </p:nvSpPr>
            <p:spPr bwMode="auto">
              <a:xfrm flipV="1">
                <a:off x="8093653" y="3049307"/>
                <a:ext cx="69231" cy="7799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163" name="Group 162">
            <a:extLst>
              <a:ext uri="{FF2B5EF4-FFF2-40B4-BE49-F238E27FC236}">
                <a16:creationId xmlns:a16="http://schemas.microsoft.com/office/drawing/2014/main" id="{6625F646-CB28-BF49-ADE3-ACF6103BA5A8}"/>
              </a:ext>
            </a:extLst>
          </p:cNvPr>
          <p:cNvGrpSpPr/>
          <p:nvPr/>
        </p:nvGrpSpPr>
        <p:grpSpPr>
          <a:xfrm>
            <a:off x="1893346" y="4744519"/>
            <a:ext cx="7964014" cy="1722627"/>
            <a:chOff x="1247888" y="3937689"/>
            <a:chExt cx="7964014" cy="1722627"/>
          </a:xfrm>
        </p:grpSpPr>
        <p:sp>
          <p:nvSpPr>
            <p:cNvPr id="164" name="Freeform 427">
              <a:extLst>
                <a:ext uri="{FF2B5EF4-FFF2-40B4-BE49-F238E27FC236}">
                  <a16:creationId xmlns:a16="http://schemas.microsoft.com/office/drawing/2014/main" id="{3E33203E-3289-D140-B967-745B62BFBEDB}"/>
                </a:ext>
              </a:extLst>
            </p:cNvPr>
            <p:cNvSpPr>
              <a:spLocks/>
            </p:cNvSpPr>
            <p:nvPr/>
          </p:nvSpPr>
          <p:spPr bwMode="auto">
            <a:xfrm flipV="1">
              <a:off x="7166385" y="4979380"/>
              <a:ext cx="1721224" cy="680936"/>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5" name="Freeform 164">
              <a:extLst>
                <a:ext uri="{FF2B5EF4-FFF2-40B4-BE49-F238E27FC236}">
                  <a16:creationId xmlns:a16="http://schemas.microsoft.com/office/drawing/2014/main" id="{0BCB11AB-B2F7-D948-B2EF-373393072000}"/>
                </a:ext>
              </a:extLst>
            </p:cNvPr>
            <p:cNvSpPr/>
            <p:nvPr/>
          </p:nvSpPr>
          <p:spPr>
            <a:xfrm>
              <a:off x="3604609" y="4901702"/>
              <a:ext cx="3498815" cy="627560"/>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 name="connsiteX0" fmla="*/ 343858 w 1539552"/>
                <a:gd name="connsiteY0" fmla="*/ 616342 h 1800235"/>
                <a:gd name="connsiteX1" fmla="*/ 71474 w 1539552"/>
                <a:gd name="connsiteY1" fmla="*/ 993617 h 1800235"/>
                <a:gd name="connsiteX2" fmla="*/ 115432 w 1539552"/>
                <a:gd name="connsiteY2" fmla="*/ 1704358 h 1800235"/>
                <a:gd name="connsiteX3" fmla="*/ 1389496 w 1539552"/>
                <a:gd name="connsiteY3" fmla="*/ 1724347 h 1800235"/>
                <a:gd name="connsiteX4" fmla="*/ 1514186 w 1539552"/>
                <a:gd name="connsiteY4" fmla="*/ 1190207 h 1800235"/>
                <a:gd name="connsiteX5" fmla="*/ 1386703 w 1539552"/>
                <a:gd name="connsiteY5" fmla="*/ 889068 h 1800235"/>
                <a:gd name="connsiteX6" fmla="*/ 1509771 w 1539552"/>
                <a:gd name="connsiteY6" fmla="*/ 523246 h 1800235"/>
                <a:gd name="connsiteX7" fmla="*/ 1297997 w 1539552"/>
                <a:gd name="connsiteY7" fmla="*/ 131808 h 1800235"/>
                <a:gd name="connsiteX8" fmla="*/ 820556 w 1539552"/>
                <a:gd name="connsiteY8" fmla="*/ 32194 h 1800235"/>
                <a:gd name="connsiteX9" fmla="*/ 343858 w 153955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955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14651" y="1329420"/>
                    <a:pt x="1514186" y="1190207"/>
                  </a:cubicBezTo>
                  <a:cubicBezTo>
                    <a:pt x="1513721" y="1050994"/>
                    <a:pt x="1395410" y="1107931"/>
                    <a:pt x="1386703" y="889068"/>
                  </a:cubicBezTo>
                  <a:cubicBezTo>
                    <a:pt x="1403366" y="652864"/>
                    <a:pt x="1524555" y="649456"/>
                    <a:pt x="1509771" y="523246"/>
                  </a:cubicBezTo>
                  <a:cubicBezTo>
                    <a:pt x="1494987" y="39703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Rectangle 419">
              <a:extLst>
                <a:ext uri="{FF2B5EF4-FFF2-40B4-BE49-F238E27FC236}">
                  <a16:creationId xmlns:a16="http://schemas.microsoft.com/office/drawing/2014/main" id="{B76948FB-AF5B-0541-8638-E5D52C8B99AA}"/>
                </a:ext>
              </a:extLst>
            </p:cNvPr>
            <p:cNvSpPr>
              <a:spLocks noChangeArrowheads="1"/>
            </p:cNvSpPr>
            <p:nvPr/>
          </p:nvSpPr>
          <p:spPr bwMode="auto">
            <a:xfrm>
              <a:off x="1985393" y="4844210"/>
              <a:ext cx="986999" cy="669622"/>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1"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7" name="AutoShape 420">
              <a:extLst>
                <a:ext uri="{FF2B5EF4-FFF2-40B4-BE49-F238E27FC236}">
                  <a16:creationId xmlns:a16="http://schemas.microsoft.com/office/drawing/2014/main" id="{30719E9D-9099-A647-896E-AC74938CEE18}"/>
                </a:ext>
              </a:extLst>
            </p:cNvPr>
            <p:cNvSpPr>
              <a:spLocks noChangeArrowheads="1"/>
            </p:cNvSpPr>
            <p:nvPr/>
          </p:nvSpPr>
          <p:spPr bwMode="auto">
            <a:xfrm>
              <a:off x="1751669" y="4580382"/>
              <a:ext cx="1458912" cy="317850"/>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pic>
          <p:nvPicPr>
            <p:cNvPr id="168" name="Picture 778" descr="antenna_radiation_stylized">
              <a:extLst>
                <a:ext uri="{FF2B5EF4-FFF2-40B4-BE49-F238E27FC236}">
                  <a16:creationId xmlns:a16="http://schemas.microsoft.com/office/drawing/2014/main" id="{C91D4B18-43D5-EF4A-88EF-7E8FD3C8A1E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28277" y="5115355"/>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9" name="Line 443">
              <a:extLst>
                <a:ext uri="{FF2B5EF4-FFF2-40B4-BE49-F238E27FC236}">
                  <a16:creationId xmlns:a16="http://schemas.microsoft.com/office/drawing/2014/main" id="{454B5947-4A8A-9D49-8DFE-6D3188BDEE3E}"/>
                </a:ext>
              </a:extLst>
            </p:cNvPr>
            <p:cNvSpPr>
              <a:spLocks noChangeShapeType="1"/>
            </p:cNvSpPr>
            <p:nvPr/>
          </p:nvSpPr>
          <p:spPr bwMode="auto">
            <a:xfrm>
              <a:off x="2809465" y="5154962"/>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0" name="Line 449">
              <a:extLst>
                <a:ext uri="{FF2B5EF4-FFF2-40B4-BE49-F238E27FC236}">
                  <a16:creationId xmlns:a16="http://schemas.microsoft.com/office/drawing/2014/main" id="{6058DF86-219F-1442-98BE-A84F4EA71646}"/>
                </a:ext>
              </a:extLst>
            </p:cNvPr>
            <p:cNvSpPr>
              <a:spLocks noChangeShapeType="1"/>
            </p:cNvSpPr>
            <p:nvPr/>
          </p:nvSpPr>
          <p:spPr bwMode="auto">
            <a:xfrm flipV="1">
              <a:off x="2418940" y="5366099"/>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1" name="Group 1139">
              <a:extLst>
                <a:ext uri="{FF2B5EF4-FFF2-40B4-BE49-F238E27FC236}">
                  <a16:creationId xmlns:a16="http://schemas.microsoft.com/office/drawing/2014/main" id="{B6F93619-8EBA-8047-B5AA-B67688928CAF}"/>
                </a:ext>
              </a:extLst>
            </p:cNvPr>
            <p:cNvGrpSpPr>
              <a:grpSpLocks/>
            </p:cNvGrpSpPr>
            <p:nvPr/>
          </p:nvGrpSpPr>
          <p:grpSpPr bwMode="auto">
            <a:xfrm flipH="1">
              <a:off x="2538315" y="4858274"/>
              <a:ext cx="359261" cy="342045"/>
              <a:chOff x="2839" y="3501"/>
              <a:chExt cx="755" cy="803"/>
            </a:xfrm>
          </p:grpSpPr>
          <p:pic>
            <p:nvPicPr>
              <p:cNvPr id="360" name="Picture 1140" descr="desktop_computer_stylized_medium">
                <a:extLst>
                  <a:ext uri="{FF2B5EF4-FFF2-40B4-BE49-F238E27FC236}">
                    <a16:creationId xmlns:a16="http://schemas.microsoft.com/office/drawing/2014/main" id="{9AA4C0EB-F2B9-5C40-9AAD-C964FC96B5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 name="Freeform 1141">
                <a:extLst>
                  <a:ext uri="{FF2B5EF4-FFF2-40B4-BE49-F238E27FC236}">
                    <a16:creationId xmlns:a16="http://schemas.microsoft.com/office/drawing/2014/main" id="{9FCC53DC-0637-C94C-BE0F-F02C827FE68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2" name="Group 171">
              <a:extLst>
                <a:ext uri="{FF2B5EF4-FFF2-40B4-BE49-F238E27FC236}">
                  <a16:creationId xmlns:a16="http://schemas.microsoft.com/office/drawing/2014/main" id="{2FE198B9-7149-3748-83AB-A5F078F11963}"/>
                </a:ext>
              </a:extLst>
            </p:cNvPr>
            <p:cNvGrpSpPr/>
            <p:nvPr/>
          </p:nvGrpSpPr>
          <p:grpSpPr>
            <a:xfrm>
              <a:off x="2349754" y="4616555"/>
              <a:ext cx="347997" cy="396620"/>
              <a:chOff x="7797061" y="3296104"/>
              <a:chExt cx="347997" cy="396620"/>
            </a:xfrm>
          </p:grpSpPr>
          <p:pic>
            <p:nvPicPr>
              <p:cNvPr id="358" name="Picture 571" descr="fridge2.png">
                <a:extLst>
                  <a:ext uri="{FF2B5EF4-FFF2-40B4-BE49-F238E27FC236}">
                    <a16:creationId xmlns:a16="http://schemas.microsoft.com/office/drawing/2014/main" id="{55A686EF-B93A-2E49-983E-8D991DABA78A}"/>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9" name="Picture 1115" descr="antenna_stylized">
                <a:extLst>
                  <a:ext uri="{FF2B5EF4-FFF2-40B4-BE49-F238E27FC236}">
                    <a16:creationId xmlns:a16="http://schemas.microsoft.com/office/drawing/2014/main" id="{A80E5470-9869-3C43-90E4-127355F916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73" name="Group 172">
              <a:extLst>
                <a:ext uri="{FF2B5EF4-FFF2-40B4-BE49-F238E27FC236}">
                  <a16:creationId xmlns:a16="http://schemas.microsoft.com/office/drawing/2014/main" id="{60C54E11-67F5-4A4E-A2AF-8BE2E629DCB0}"/>
                </a:ext>
              </a:extLst>
            </p:cNvPr>
            <p:cNvGrpSpPr/>
            <p:nvPr/>
          </p:nvGrpSpPr>
          <p:grpSpPr>
            <a:xfrm>
              <a:off x="2596389" y="5257125"/>
              <a:ext cx="354986" cy="175668"/>
              <a:chOff x="7493876" y="2774731"/>
              <a:chExt cx="1481958" cy="894622"/>
            </a:xfrm>
          </p:grpSpPr>
          <p:sp>
            <p:nvSpPr>
              <p:cNvPr id="351" name="Freeform 350">
                <a:extLst>
                  <a:ext uri="{FF2B5EF4-FFF2-40B4-BE49-F238E27FC236}">
                    <a16:creationId xmlns:a16="http://schemas.microsoft.com/office/drawing/2014/main" id="{7F4AF260-652B-EF44-89D9-BD3260595B4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2" name="Oval 351">
                <a:extLst>
                  <a:ext uri="{FF2B5EF4-FFF2-40B4-BE49-F238E27FC236}">
                    <a16:creationId xmlns:a16="http://schemas.microsoft.com/office/drawing/2014/main" id="{1E6CCB26-EABC-114E-8B27-EEBB044709C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3" name="Group 352">
                <a:extLst>
                  <a:ext uri="{FF2B5EF4-FFF2-40B4-BE49-F238E27FC236}">
                    <a16:creationId xmlns:a16="http://schemas.microsoft.com/office/drawing/2014/main" id="{74919072-B307-414C-8880-5C86357563F0}"/>
                  </a:ext>
                </a:extLst>
              </p:cNvPr>
              <p:cNvGrpSpPr/>
              <p:nvPr/>
            </p:nvGrpSpPr>
            <p:grpSpPr>
              <a:xfrm>
                <a:off x="7713663" y="2848339"/>
                <a:ext cx="1042107" cy="425543"/>
                <a:chOff x="7786941" y="2884917"/>
                <a:chExt cx="897649" cy="353919"/>
              </a:xfrm>
            </p:grpSpPr>
            <p:sp>
              <p:nvSpPr>
                <p:cNvPr id="354" name="Freeform 353">
                  <a:extLst>
                    <a:ext uri="{FF2B5EF4-FFF2-40B4-BE49-F238E27FC236}">
                      <a16:creationId xmlns:a16="http://schemas.microsoft.com/office/drawing/2014/main" id="{E0C5F965-29E7-514D-A4D3-C48DA6A2E36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Freeform 354">
                  <a:extLst>
                    <a:ext uri="{FF2B5EF4-FFF2-40B4-BE49-F238E27FC236}">
                      <a16:creationId xmlns:a16="http://schemas.microsoft.com/office/drawing/2014/main" id="{EA78008F-6ED2-CD44-BB1D-0B85E9D449D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6" name="Freeform 355">
                  <a:extLst>
                    <a:ext uri="{FF2B5EF4-FFF2-40B4-BE49-F238E27FC236}">
                      <a16:creationId xmlns:a16="http://schemas.microsoft.com/office/drawing/2014/main" id="{911A8F5C-968F-3744-A9A0-26F6710EC61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7" name="Freeform 356">
                  <a:extLst>
                    <a:ext uri="{FF2B5EF4-FFF2-40B4-BE49-F238E27FC236}">
                      <a16:creationId xmlns:a16="http://schemas.microsoft.com/office/drawing/2014/main" id="{7BA388E5-41E6-4E45-978C-FB81AFF279A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pic>
          <p:nvPicPr>
            <p:cNvPr id="174" name="Picture 777" descr="access_point_stylized_small">
              <a:extLst>
                <a:ext uri="{FF2B5EF4-FFF2-40B4-BE49-F238E27FC236}">
                  <a16:creationId xmlns:a16="http://schemas.microsoft.com/office/drawing/2014/main" id="{77CD81F2-00F3-634F-9A0C-532DA2568C2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60201" y="5153030"/>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5" name="Straight Connector 174">
              <a:extLst>
                <a:ext uri="{FF2B5EF4-FFF2-40B4-BE49-F238E27FC236}">
                  <a16:creationId xmlns:a16="http://schemas.microsoft.com/office/drawing/2014/main" id="{B61B6E9C-199A-204A-899B-839085F3A270}"/>
                </a:ext>
              </a:extLst>
            </p:cNvPr>
            <p:cNvCxnSpPr/>
            <p:nvPr/>
          </p:nvCxnSpPr>
          <p:spPr>
            <a:xfrm>
              <a:off x="2944738" y="5367898"/>
              <a:ext cx="5562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76" name="Line 431">
              <a:extLst>
                <a:ext uri="{FF2B5EF4-FFF2-40B4-BE49-F238E27FC236}">
                  <a16:creationId xmlns:a16="http://schemas.microsoft.com/office/drawing/2014/main" id="{8A5506A1-D7E9-CD4B-9B28-DABF55DF7D47}"/>
                </a:ext>
              </a:extLst>
            </p:cNvPr>
            <p:cNvSpPr>
              <a:spLocks noChangeShapeType="1"/>
            </p:cNvSpPr>
            <p:nvPr/>
          </p:nvSpPr>
          <p:spPr bwMode="auto">
            <a:xfrm>
              <a:off x="8003985" y="5098494"/>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 name="Line 432">
              <a:extLst>
                <a:ext uri="{FF2B5EF4-FFF2-40B4-BE49-F238E27FC236}">
                  <a16:creationId xmlns:a16="http://schemas.microsoft.com/office/drawing/2014/main" id="{1FC5159E-9BC7-1B42-9CB8-C841CCAA46B7}"/>
                </a:ext>
              </a:extLst>
            </p:cNvPr>
            <p:cNvSpPr>
              <a:spLocks noChangeShapeType="1"/>
            </p:cNvSpPr>
            <p:nvPr/>
          </p:nvSpPr>
          <p:spPr bwMode="auto">
            <a:xfrm flipV="1">
              <a:off x="7421092" y="5098494"/>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 name="Line 433">
              <a:extLst>
                <a:ext uri="{FF2B5EF4-FFF2-40B4-BE49-F238E27FC236}">
                  <a16:creationId xmlns:a16="http://schemas.microsoft.com/office/drawing/2014/main" id="{83CF2A6F-2C6A-D14F-88DE-91B700133432}"/>
                </a:ext>
              </a:extLst>
            </p:cNvPr>
            <p:cNvSpPr>
              <a:spLocks noChangeShapeType="1"/>
            </p:cNvSpPr>
            <p:nvPr/>
          </p:nvSpPr>
          <p:spPr bwMode="auto">
            <a:xfrm flipV="1">
              <a:off x="7392770" y="5368853"/>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9" name="Group 178">
              <a:extLst>
                <a:ext uri="{FF2B5EF4-FFF2-40B4-BE49-F238E27FC236}">
                  <a16:creationId xmlns:a16="http://schemas.microsoft.com/office/drawing/2014/main" id="{C849A746-879E-EB49-87BB-C8227667FD36}"/>
                </a:ext>
              </a:extLst>
            </p:cNvPr>
            <p:cNvGrpSpPr/>
            <p:nvPr/>
          </p:nvGrpSpPr>
          <p:grpSpPr>
            <a:xfrm>
              <a:off x="8281372" y="5229706"/>
              <a:ext cx="397110" cy="220011"/>
              <a:chOff x="7493876" y="2774731"/>
              <a:chExt cx="1481958" cy="894622"/>
            </a:xfrm>
          </p:grpSpPr>
          <p:sp>
            <p:nvSpPr>
              <p:cNvPr id="344" name="Freeform 343">
                <a:extLst>
                  <a:ext uri="{FF2B5EF4-FFF2-40B4-BE49-F238E27FC236}">
                    <a16:creationId xmlns:a16="http://schemas.microsoft.com/office/drawing/2014/main" id="{D718053D-32C7-4A4B-8A4C-D2845A746CB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45" name="Oval 344">
                <a:extLst>
                  <a:ext uri="{FF2B5EF4-FFF2-40B4-BE49-F238E27FC236}">
                    <a16:creationId xmlns:a16="http://schemas.microsoft.com/office/drawing/2014/main" id="{CC76EF5B-57B6-674C-A9DE-E6C770414490}"/>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46" name="Group 345">
                <a:extLst>
                  <a:ext uri="{FF2B5EF4-FFF2-40B4-BE49-F238E27FC236}">
                    <a16:creationId xmlns:a16="http://schemas.microsoft.com/office/drawing/2014/main" id="{EDC2D173-0C93-E848-BEE8-6107873B115D}"/>
                  </a:ext>
                </a:extLst>
              </p:cNvPr>
              <p:cNvGrpSpPr/>
              <p:nvPr/>
            </p:nvGrpSpPr>
            <p:grpSpPr>
              <a:xfrm>
                <a:off x="7713663" y="2848339"/>
                <a:ext cx="1042107" cy="425543"/>
                <a:chOff x="7786941" y="2884917"/>
                <a:chExt cx="897649" cy="353919"/>
              </a:xfrm>
            </p:grpSpPr>
            <p:sp>
              <p:nvSpPr>
                <p:cNvPr id="347" name="Freeform 346">
                  <a:extLst>
                    <a:ext uri="{FF2B5EF4-FFF2-40B4-BE49-F238E27FC236}">
                      <a16:creationId xmlns:a16="http://schemas.microsoft.com/office/drawing/2014/main" id="{90B1BD09-F486-7E4C-86EB-9C668696D4A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8" name="Freeform 347">
                  <a:extLst>
                    <a:ext uri="{FF2B5EF4-FFF2-40B4-BE49-F238E27FC236}">
                      <a16:creationId xmlns:a16="http://schemas.microsoft.com/office/drawing/2014/main" id="{73253F2A-8C71-2143-8D7D-9E0C6DBC7B5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9" name="Freeform 348">
                  <a:extLst>
                    <a:ext uri="{FF2B5EF4-FFF2-40B4-BE49-F238E27FC236}">
                      <a16:creationId xmlns:a16="http://schemas.microsoft.com/office/drawing/2014/main" id="{F7002948-32DF-A749-8E69-69FD52EE8AC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0" name="Freeform 349">
                  <a:extLst>
                    <a:ext uri="{FF2B5EF4-FFF2-40B4-BE49-F238E27FC236}">
                      <a16:creationId xmlns:a16="http://schemas.microsoft.com/office/drawing/2014/main" id="{4F9EAB0D-6878-E94F-9345-4B645274C01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0" name="Group 179">
              <a:extLst>
                <a:ext uri="{FF2B5EF4-FFF2-40B4-BE49-F238E27FC236}">
                  <a16:creationId xmlns:a16="http://schemas.microsoft.com/office/drawing/2014/main" id="{3E703AE1-F964-8340-8DC8-D52FC0348ADA}"/>
                </a:ext>
              </a:extLst>
            </p:cNvPr>
            <p:cNvGrpSpPr/>
            <p:nvPr/>
          </p:nvGrpSpPr>
          <p:grpSpPr>
            <a:xfrm>
              <a:off x="1247888" y="3937689"/>
              <a:ext cx="1045784" cy="958635"/>
              <a:chOff x="1334466" y="2016802"/>
              <a:chExt cx="1045784" cy="958635"/>
            </a:xfrm>
          </p:grpSpPr>
          <p:sp>
            <p:nvSpPr>
              <p:cNvPr id="336" name="Freeform 917">
                <a:extLst>
                  <a:ext uri="{FF2B5EF4-FFF2-40B4-BE49-F238E27FC236}">
                    <a16:creationId xmlns:a16="http://schemas.microsoft.com/office/drawing/2014/main" id="{89995382-B255-B047-94E8-5FF8E99FB609}"/>
                  </a:ext>
                </a:extLst>
              </p:cNvPr>
              <p:cNvSpPr>
                <a:spLocks/>
              </p:cNvSpPr>
              <p:nvPr/>
            </p:nvSpPr>
            <p:spPr bwMode="auto">
              <a:xfrm flipH="1">
                <a:off x="2065300" y="2032462"/>
                <a:ext cx="31495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7" name="Rectangle 228">
                <a:extLst>
                  <a:ext uri="{FF2B5EF4-FFF2-40B4-BE49-F238E27FC236}">
                    <a16:creationId xmlns:a16="http://schemas.microsoft.com/office/drawing/2014/main" id="{EE077515-F58A-AD4A-8E0C-A162F3D4FFBA}"/>
                  </a:ext>
                </a:extLst>
              </p:cNvPr>
              <p:cNvSpPr>
                <a:spLocks noChangeArrowheads="1"/>
              </p:cNvSpPr>
              <p:nvPr/>
            </p:nvSpPr>
            <p:spPr bwMode="auto">
              <a:xfrm>
                <a:off x="1435419" y="2060250"/>
                <a:ext cx="618744" cy="779122"/>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38" name="Rectangle 229">
                <a:extLst>
                  <a:ext uri="{FF2B5EF4-FFF2-40B4-BE49-F238E27FC236}">
                    <a16:creationId xmlns:a16="http://schemas.microsoft.com/office/drawing/2014/main" id="{4FE4EF05-383D-F745-817F-5BF2E7943833}"/>
                  </a:ext>
                </a:extLst>
              </p:cNvPr>
              <p:cNvSpPr>
                <a:spLocks noChangeArrowheads="1"/>
              </p:cNvSpPr>
              <p:nvPr/>
            </p:nvSpPr>
            <p:spPr bwMode="auto">
              <a:xfrm>
                <a:off x="1438720" y="2372695"/>
                <a:ext cx="611601"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39" name="Text Box 230">
                <a:extLst>
                  <a:ext uri="{FF2B5EF4-FFF2-40B4-BE49-F238E27FC236}">
                    <a16:creationId xmlns:a16="http://schemas.microsoft.com/office/drawing/2014/main" id="{64273727-82B3-4B44-B510-20A843724DF0}"/>
                  </a:ext>
                </a:extLst>
              </p:cNvPr>
              <p:cNvSpPr txBox="1">
                <a:spLocks noChangeArrowheads="1"/>
              </p:cNvSpPr>
              <p:nvPr/>
            </p:nvSpPr>
            <p:spPr bwMode="auto">
              <a:xfrm>
                <a:off x="1334466" y="2016802"/>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340" name="Straight Connector 339">
                <a:extLst>
                  <a:ext uri="{FF2B5EF4-FFF2-40B4-BE49-F238E27FC236}">
                    <a16:creationId xmlns:a16="http://schemas.microsoft.com/office/drawing/2014/main" id="{D8F5444D-BEFA-884A-BBCF-D18DFE69A07B}"/>
                  </a:ext>
                </a:extLst>
              </p:cNvPr>
              <p:cNvCxnSpPr>
                <a:cxnSpLocks/>
              </p:cNvCxnSpPr>
              <p:nvPr/>
            </p:nvCxnSpPr>
            <p:spPr>
              <a:xfrm>
                <a:off x="1434403" y="22162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5BCED9EA-0AF6-294A-ADEE-A9F3FF3C86CB}"/>
                  </a:ext>
                </a:extLst>
              </p:cNvPr>
              <p:cNvCxnSpPr>
                <a:cxnSpLocks/>
              </p:cNvCxnSpPr>
              <p:nvPr/>
            </p:nvCxnSpPr>
            <p:spPr>
              <a:xfrm>
                <a:off x="1434547" y="2372157"/>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39BD6144-55FD-AE4F-9307-2D52AD9E6DBA}"/>
                  </a:ext>
                </a:extLst>
              </p:cNvPr>
              <p:cNvCxnSpPr>
                <a:cxnSpLocks/>
              </p:cNvCxnSpPr>
              <p:nvPr/>
            </p:nvCxnSpPr>
            <p:spPr>
              <a:xfrm>
                <a:off x="1433493" y="25210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id="{D98C95D5-25CB-294D-963A-D197CF1A4289}"/>
                  </a:ext>
                </a:extLst>
              </p:cNvPr>
              <p:cNvCxnSpPr>
                <a:cxnSpLocks/>
              </p:cNvCxnSpPr>
              <p:nvPr/>
            </p:nvCxnSpPr>
            <p:spPr>
              <a:xfrm>
                <a:off x="1433038" y="26734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1" name="Group 180">
              <a:extLst>
                <a:ext uri="{FF2B5EF4-FFF2-40B4-BE49-F238E27FC236}">
                  <a16:creationId xmlns:a16="http://schemas.microsoft.com/office/drawing/2014/main" id="{07C48CC7-AAEB-0946-8063-C9E575A247A9}"/>
                </a:ext>
              </a:extLst>
            </p:cNvPr>
            <p:cNvGrpSpPr/>
            <p:nvPr/>
          </p:nvGrpSpPr>
          <p:grpSpPr>
            <a:xfrm>
              <a:off x="2039837" y="4710271"/>
              <a:ext cx="350807" cy="305517"/>
              <a:chOff x="7487144" y="3389820"/>
              <a:chExt cx="350807" cy="305517"/>
            </a:xfrm>
          </p:grpSpPr>
          <p:pic>
            <p:nvPicPr>
              <p:cNvPr id="313" name="Picture 1115" descr="antenna_stylized">
                <a:extLst>
                  <a:ext uri="{FF2B5EF4-FFF2-40B4-BE49-F238E27FC236}">
                    <a16:creationId xmlns:a16="http://schemas.microsoft.com/office/drawing/2014/main" id="{AAA19FA1-0368-DF40-92D4-76FFC0F158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4" name="Picture 1116" descr="laptop_keyboard">
                <a:extLst>
                  <a:ext uri="{FF2B5EF4-FFF2-40B4-BE49-F238E27FC236}">
                    <a16:creationId xmlns:a16="http://schemas.microsoft.com/office/drawing/2014/main" id="{AB6CE078-49B8-8A41-8D50-0594F9C1BBE9}"/>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5" name="Freeform 1117">
                <a:extLst>
                  <a:ext uri="{FF2B5EF4-FFF2-40B4-BE49-F238E27FC236}">
                    <a16:creationId xmlns:a16="http://schemas.microsoft.com/office/drawing/2014/main" id="{F6871B47-522C-954C-9A40-275CAAA9F6C4}"/>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6" name="Freeform 1119">
                <a:extLst>
                  <a:ext uri="{FF2B5EF4-FFF2-40B4-BE49-F238E27FC236}">
                    <a16:creationId xmlns:a16="http://schemas.microsoft.com/office/drawing/2014/main" id="{8DA90D9B-4740-8646-B64A-655DFB4FEAD6}"/>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7" name="Freeform 1120">
                <a:extLst>
                  <a:ext uri="{FF2B5EF4-FFF2-40B4-BE49-F238E27FC236}">
                    <a16:creationId xmlns:a16="http://schemas.microsoft.com/office/drawing/2014/main" id="{9574B39A-D407-D34B-8559-DA27DA2FD8F7}"/>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8" name="Freeform 1121">
                <a:extLst>
                  <a:ext uri="{FF2B5EF4-FFF2-40B4-BE49-F238E27FC236}">
                    <a16:creationId xmlns:a16="http://schemas.microsoft.com/office/drawing/2014/main" id="{30E9A6E9-8D32-BF44-823B-FFD30BEE7933}"/>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9" name="Freeform 1122">
                <a:extLst>
                  <a:ext uri="{FF2B5EF4-FFF2-40B4-BE49-F238E27FC236}">
                    <a16:creationId xmlns:a16="http://schemas.microsoft.com/office/drawing/2014/main" id="{F31ACDDA-FF16-3D44-A912-A18B8CDC6B0E}"/>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0" name="Freeform 1123">
                <a:extLst>
                  <a:ext uri="{FF2B5EF4-FFF2-40B4-BE49-F238E27FC236}">
                    <a16:creationId xmlns:a16="http://schemas.microsoft.com/office/drawing/2014/main" id="{BCB7561E-9330-694A-9985-D7445FE45F79}"/>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1" name="Freeform 1124">
                <a:extLst>
                  <a:ext uri="{FF2B5EF4-FFF2-40B4-BE49-F238E27FC236}">
                    <a16:creationId xmlns:a16="http://schemas.microsoft.com/office/drawing/2014/main" id="{41D1BD11-F952-CB47-9129-3E7E507017FA}"/>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22" name="Group 1125">
                <a:extLst>
                  <a:ext uri="{FF2B5EF4-FFF2-40B4-BE49-F238E27FC236}">
                    <a16:creationId xmlns:a16="http://schemas.microsoft.com/office/drawing/2014/main" id="{A3446849-62A2-8542-A296-B969943DE4A0}"/>
                  </a:ext>
                </a:extLst>
              </p:cNvPr>
              <p:cNvGrpSpPr>
                <a:grpSpLocks/>
              </p:cNvGrpSpPr>
              <p:nvPr/>
            </p:nvGrpSpPr>
            <p:grpSpPr bwMode="auto">
              <a:xfrm>
                <a:off x="7593395" y="3625649"/>
                <a:ext cx="64747" cy="27592"/>
                <a:chOff x="1740" y="2642"/>
                <a:chExt cx="752" cy="327"/>
              </a:xfrm>
            </p:grpSpPr>
            <p:sp>
              <p:nvSpPr>
                <p:cNvPr id="330" name="Freeform 1126">
                  <a:extLst>
                    <a:ext uri="{FF2B5EF4-FFF2-40B4-BE49-F238E27FC236}">
                      <a16:creationId xmlns:a16="http://schemas.microsoft.com/office/drawing/2014/main" id="{854957C7-A6F8-584A-8136-08CE713AE2B1}"/>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1" name="Freeform 1127">
                  <a:extLst>
                    <a:ext uri="{FF2B5EF4-FFF2-40B4-BE49-F238E27FC236}">
                      <a16:creationId xmlns:a16="http://schemas.microsoft.com/office/drawing/2014/main" id="{3BDE3BA0-2B7B-7241-98DA-90A08473190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2" name="Freeform 1128">
                  <a:extLst>
                    <a:ext uri="{FF2B5EF4-FFF2-40B4-BE49-F238E27FC236}">
                      <a16:creationId xmlns:a16="http://schemas.microsoft.com/office/drawing/2014/main" id="{7FD196ED-AC40-F642-B785-A7326FF6FF15}"/>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3" name="Freeform 1129">
                  <a:extLst>
                    <a:ext uri="{FF2B5EF4-FFF2-40B4-BE49-F238E27FC236}">
                      <a16:creationId xmlns:a16="http://schemas.microsoft.com/office/drawing/2014/main" id="{F9F62D58-715C-024C-AF2C-DAEEDD8FFDF1}"/>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4" name="Freeform 1130">
                  <a:extLst>
                    <a:ext uri="{FF2B5EF4-FFF2-40B4-BE49-F238E27FC236}">
                      <a16:creationId xmlns:a16="http://schemas.microsoft.com/office/drawing/2014/main" id="{2FAB5452-3CC8-5E47-A0D5-CCE2850D3AE9}"/>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5" name="Freeform 1131">
                  <a:extLst>
                    <a:ext uri="{FF2B5EF4-FFF2-40B4-BE49-F238E27FC236}">
                      <a16:creationId xmlns:a16="http://schemas.microsoft.com/office/drawing/2014/main" id="{A8657BA1-E1F7-6D49-88E2-4DABEA064028}"/>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23" name="Freeform 1132">
                <a:extLst>
                  <a:ext uri="{FF2B5EF4-FFF2-40B4-BE49-F238E27FC236}">
                    <a16:creationId xmlns:a16="http://schemas.microsoft.com/office/drawing/2014/main" id="{0CC5D4B5-D6D6-6741-9042-2CEBEEB5481D}"/>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4" name="Freeform 1133">
                <a:extLst>
                  <a:ext uri="{FF2B5EF4-FFF2-40B4-BE49-F238E27FC236}">
                    <a16:creationId xmlns:a16="http://schemas.microsoft.com/office/drawing/2014/main" id="{0DFC5264-B526-464C-AC37-79E9200C7943}"/>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Freeform 1134">
                <a:extLst>
                  <a:ext uri="{FF2B5EF4-FFF2-40B4-BE49-F238E27FC236}">
                    <a16:creationId xmlns:a16="http://schemas.microsoft.com/office/drawing/2014/main" id="{91756265-8678-D24C-8103-2B04C39DAF4E}"/>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6" name="Freeform 1135">
                <a:extLst>
                  <a:ext uri="{FF2B5EF4-FFF2-40B4-BE49-F238E27FC236}">
                    <a16:creationId xmlns:a16="http://schemas.microsoft.com/office/drawing/2014/main" id="{C943CCEA-E4F4-C04A-B33A-E5077AAF3FC1}"/>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1136">
                <a:extLst>
                  <a:ext uri="{FF2B5EF4-FFF2-40B4-BE49-F238E27FC236}">
                    <a16:creationId xmlns:a16="http://schemas.microsoft.com/office/drawing/2014/main" id="{C95468FA-7E0F-554C-9CE0-9E45F3AE8B70}"/>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Freeform 1137">
                <a:extLst>
                  <a:ext uri="{FF2B5EF4-FFF2-40B4-BE49-F238E27FC236}">
                    <a16:creationId xmlns:a16="http://schemas.microsoft.com/office/drawing/2014/main" id="{3D372F41-CBC3-B346-B000-225A34AB0433}"/>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29" name="Picture 1118" descr="screen">
                <a:extLst>
                  <a:ext uri="{FF2B5EF4-FFF2-40B4-BE49-F238E27FC236}">
                    <a16:creationId xmlns:a16="http://schemas.microsoft.com/office/drawing/2014/main" id="{AD04FF5E-4D98-2C48-BBFE-49B70FAF659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82" name="Group 181">
              <a:extLst>
                <a:ext uri="{FF2B5EF4-FFF2-40B4-BE49-F238E27FC236}">
                  <a16:creationId xmlns:a16="http://schemas.microsoft.com/office/drawing/2014/main" id="{B8F44290-F8ED-1049-B284-AFDBEE082088}"/>
                </a:ext>
              </a:extLst>
            </p:cNvPr>
            <p:cNvGrpSpPr/>
            <p:nvPr/>
          </p:nvGrpSpPr>
          <p:grpSpPr>
            <a:xfrm>
              <a:off x="8203190" y="4015802"/>
              <a:ext cx="1008712" cy="969393"/>
              <a:chOff x="8854651" y="4004028"/>
              <a:chExt cx="1008712" cy="969393"/>
            </a:xfrm>
          </p:grpSpPr>
          <p:sp>
            <p:nvSpPr>
              <p:cNvPr id="305" name="Freeform 917">
                <a:extLst>
                  <a:ext uri="{FF2B5EF4-FFF2-40B4-BE49-F238E27FC236}">
                    <a16:creationId xmlns:a16="http://schemas.microsoft.com/office/drawing/2014/main" id="{3D13E50F-70CF-E549-8B3C-B36DA8689FB6}"/>
                  </a:ext>
                </a:extLst>
              </p:cNvPr>
              <p:cNvSpPr>
                <a:spLocks/>
              </p:cNvSpPr>
              <p:nvPr/>
            </p:nvSpPr>
            <p:spPr bwMode="auto">
              <a:xfrm>
                <a:off x="8854651" y="4030446"/>
                <a:ext cx="31495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Rectangle 228">
                <a:extLst>
                  <a:ext uri="{FF2B5EF4-FFF2-40B4-BE49-F238E27FC236}">
                    <a16:creationId xmlns:a16="http://schemas.microsoft.com/office/drawing/2014/main" id="{E8BD07C8-DBD9-E841-9593-231AF428CF13}"/>
                  </a:ext>
                </a:extLst>
              </p:cNvPr>
              <p:cNvSpPr>
                <a:spLocks noChangeArrowheads="1"/>
              </p:cNvSpPr>
              <p:nvPr/>
            </p:nvSpPr>
            <p:spPr bwMode="auto">
              <a:xfrm>
                <a:off x="9149928" y="4047476"/>
                <a:ext cx="618744" cy="779122"/>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07" name="Rectangle 229">
                <a:extLst>
                  <a:ext uri="{FF2B5EF4-FFF2-40B4-BE49-F238E27FC236}">
                    <a16:creationId xmlns:a16="http://schemas.microsoft.com/office/drawing/2014/main" id="{3A076715-A936-7D43-BFF6-C044131CE537}"/>
                  </a:ext>
                </a:extLst>
              </p:cNvPr>
              <p:cNvSpPr>
                <a:spLocks noChangeArrowheads="1"/>
              </p:cNvSpPr>
              <p:nvPr/>
            </p:nvSpPr>
            <p:spPr bwMode="auto">
              <a:xfrm>
                <a:off x="9153229" y="4359921"/>
                <a:ext cx="611601"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308" name="Text Box 230">
                <a:extLst>
                  <a:ext uri="{FF2B5EF4-FFF2-40B4-BE49-F238E27FC236}">
                    <a16:creationId xmlns:a16="http://schemas.microsoft.com/office/drawing/2014/main" id="{5690CD0A-70D3-8345-92E1-4FA67A516FCF}"/>
                  </a:ext>
                </a:extLst>
              </p:cNvPr>
              <p:cNvSpPr txBox="1">
                <a:spLocks noChangeArrowheads="1"/>
              </p:cNvSpPr>
              <p:nvPr/>
            </p:nvSpPr>
            <p:spPr bwMode="auto">
              <a:xfrm>
                <a:off x="9048975" y="4004028"/>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309" name="Straight Connector 308">
                <a:extLst>
                  <a:ext uri="{FF2B5EF4-FFF2-40B4-BE49-F238E27FC236}">
                    <a16:creationId xmlns:a16="http://schemas.microsoft.com/office/drawing/2014/main" id="{A956C92F-5135-2E4B-BD33-9D30717914F7}"/>
                  </a:ext>
                </a:extLst>
              </p:cNvPr>
              <p:cNvCxnSpPr>
                <a:cxnSpLocks/>
              </p:cNvCxnSpPr>
              <p:nvPr/>
            </p:nvCxnSpPr>
            <p:spPr>
              <a:xfrm>
                <a:off x="9148912" y="4203452"/>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id="{6FF1B149-BF64-8F42-8627-7E2F4D874C39}"/>
                  </a:ext>
                </a:extLst>
              </p:cNvPr>
              <p:cNvCxnSpPr>
                <a:cxnSpLocks/>
              </p:cNvCxnSpPr>
              <p:nvPr/>
            </p:nvCxnSpPr>
            <p:spPr>
              <a:xfrm>
                <a:off x="9149056" y="4359383"/>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83B19CF5-0989-F94C-955E-A239BDA3C215}"/>
                  </a:ext>
                </a:extLst>
              </p:cNvPr>
              <p:cNvCxnSpPr>
                <a:cxnSpLocks/>
              </p:cNvCxnSpPr>
              <p:nvPr/>
            </p:nvCxnSpPr>
            <p:spPr>
              <a:xfrm>
                <a:off x="9148002" y="4508252"/>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id="{9654621E-7067-8F47-B252-2B63F3D058D5}"/>
                  </a:ext>
                </a:extLst>
              </p:cNvPr>
              <p:cNvCxnSpPr>
                <a:cxnSpLocks/>
              </p:cNvCxnSpPr>
              <p:nvPr/>
            </p:nvCxnSpPr>
            <p:spPr>
              <a:xfrm>
                <a:off x="9147547" y="4660652"/>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3" name="Group 950">
              <a:extLst>
                <a:ext uri="{FF2B5EF4-FFF2-40B4-BE49-F238E27FC236}">
                  <a16:creationId xmlns:a16="http://schemas.microsoft.com/office/drawing/2014/main" id="{ADCE8FFB-48AC-A247-94DA-E97A6CF52F37}"/>
                </a:ext>
              </a:extLst>
            </p:cNvPr>
            <p:cNvGrpSpPr>
              <a:grpSpLocks/>
            </p:cNvGrpSpPr>
            <p:nvPr/>
          </p:nvGrpSpPr>
          <p:grpSpPr bwMode="auto">
            <a:xfrm>
              <a:off x="8092577" y="4586506"/>
              <a:ext cx="214974" cy="403920"/>
              <a:chOff x="4140" y="429"/>
              <a:chExt cx="1425" cy="2396"/>
            </a:xfrm>
          </p:grpSpPr>
          <p:sp>
            <p:nvSpPr>
              <p:cNvPr id="273" name="Freeform 951">
                <a:extLst>
                  <a:ext uri="{FF2B5EF4-FFF2-40B4-BE49-F238E27FC236}">
                    <a16:creationId xmlns:a16="http://schemas.microsoft.com/office/drawing/2014/main" id="{E42D8558-0018-304D-8743-A408E048AA68}"/>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4" name="Rectangle 952">
                <a:extLst>
                  <a:ext uri="{FF2B5EF4-FFF2-40B4-BE49-F238E27FC236}">
                    <a16:creationId xmlns:a16="http://schemas.microsoft.com/office/drawing/2014/main" id="{A5481AA2-C4E5-F24F-8F6F-270F977B50F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75" name="Freeform 953">
                <a:extLst>
                  <a:ext uri="{FF2B5EF4-FFF2-40B4-BE49-F238E27FC236}">
                    <a16:creationId xmlns:a16="http://schemas.microsoft.com/office/drawing/2014/main" id="{1A11DC5E-B321-A443-AA66-5C1AE464D5E5}"/>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6" name="Freeform 954">
                <a:extLst>
                  <a:ext uri="{FF2B5EF4-FFF2-40B4-BE49-F238E27FC236}">
                    <a16:creationId xmlns:a16="http://schemas.microsoft.com/office/drawing/2014/main" id="{4C925959-5577-B041-8E8B-55BC2695A40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7" name="Rectangle 955">
                <a:extLst>
                  <a:ext uri="{FF2B5EF4-FFF2-40B4-BE49-F238E27FC236}">
                    <a16:creationId xmlns:a16="http://schemas.microsoft.com/office/drawing/2014/main" id="{99ABFEED-2A79-474B-BB8A-253DCFE1F975}"/>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78" name="Group 956">
                <a:extLst>
                  <a:ext uri="{FF2B5EF4-FFF2-40B4-BE49-F238E27FC236}">
                    <a16:creationId xmlns:a16="http://schemas.microsoft.com/office/drawing/2014/main" id="{D64ED7CC-9D48-0642-B0EA-F94CFDA2B598}"/>
                  </a:ext>
                </a:extLst>
              </p:cNvPr>
              <p:cNvGrpSpPr>
                <a:grpSpLocks/>
              </p:cNvGrpSpPr>
              <p:nvPr/>
            </p:nvGrpSpPr>
            <p:grpSpPr bwMode="auto">
              <a:xfrm>
                <a:off x="4749" y="668"/>
                <a:ext cx="581" cy="145"/>
                <a:chOff x="614" y="2568"/>
                <a:chExt cx="725" cy="139"/>
              </a:xfrm>
            </p:grpSpPr>
            <p:sp>
              <p:nvSpPr>
                <p:cNvPr id="303" name="AutoShape 957">
                  <a:extLst>
                    <a:ext uri="{FF2B5EF4-FFF2-40B4-BE49-F238E27FC236}">
                      <a16:creationId xmlns:a16="http://schemas.microsoft.com/office/drawing/2014/main" id="{EE2E50B6-CD33-0E4A-8634-D6436A4DE8F3}"/>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4" name="AutoShape 958">
                  <a:extLst>
                    <a:ext uri="{FF2B5EF4-FFF2-40B4-BE49-F238E27FC236}">
                      <a16:creationId xmlns:a16="http://schemas.microsoft.com/office/drawing/2014/main" id="{A39EB1DE-A86D-B84E-837B-03A8DCCA197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79" name="Rectangle 959">
                <a:extLst>
                  <a:ext uri="{FF2B5EF4-FFF2-40B4-BE49-F238E27FC236}">
                    <a16:creationId xmlns:a16="http://schemas.microsoft.com/office/drawing/2014/main" id="{912A97F6-34BC-A145-A942-32F4C3B4CCEB}"/>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80" name="Group 960">
                <a:extLst>
                  <a:ext uri="{FF2B5EF4-FFF2-40B4-BE49-F238E27FC236}">
                    <a16:creationId xmlns:a16="http://schemas.microsoft.com/office/drawing/2014/main" id="{719172CB-2296-AE46-8DDF-662D60AA9E2C}"/>
                  </a:ext>
                </a:extLst>
              </p:cNvPr>
              <p:cNvGrpSpPr>
                <a:grpSpLocks/>
              </p:cNvGrpSpPr>
              <p:nvPr/>
            </p:nvGrpSpPr>
            <p:grpSpPr bwMode="auto">
              <a:xfrm>
                <a:off x="4747" y="994"/>
                <a:ext cx="581" cy="134"/>
                <a:chOff x="614" y="2568"/>
                <a:chExt cx="725" cy="139"/>
              </a:xfrm>
            </p:grpSpPr>
            <p:sp>
              <p:nvSpPr>
                <p:cNvPr id="301" name="AutoShape 961">
                  <a:extLst>
                    <a:ext uri="{FF2B5EF4-FFF2-40B4-BE49-F238E27FC236}">
                      <a16:creationId xmlns:a16="http://schemas.microsoft.com/office/drawing/2014/main" id="{F26F830F-E545-794D-9966-AFEB8AC61857}"/>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2" name="AutoShape 962">
                  <a:extLst>
                    <a:ext uri="{FF2B5EF4-FFF2-40B4-BE49-F238E27FC236}">
                      <a16:creationId xmlns:a16="http://schemas.microsoft.com/office/drawing/2014/main" id="{733BD37F-9011-894C-B338-12B9E6EE327F}"/>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81" name="Rectangle 963">
                <a:extLst>
                  <a:ext uri="{FF2B5EF4-FFF2-40B4-BE49-F238E27FC236}">
                    <a16:creationId xmlns:a16="http://schemas.microsoft.com/office/drawing/2014/main" id="{BC3624F8-731F-2A4A-9CD2-515331E47A5F}"/>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82" name="Rectangle 964">
                <a:extLst>
                  <a:ext uri="{FF2B5EF4-FFF2-40B4-BE49-F238E27FC236}">
                    <a16:creationId xmlns:a16="http://schemas.microsoft.com/office/drawing/2014/main" id="{6D69FCA9-8C8D-8A45-AA9B-90C623FACB37}"/>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83" name="Group 965">
                <a:extLst>
                  <a:ext uri="{FF2B5EF4-FFF2-40B4-BE49-F238E27FC236}">
                    <a16:creationId xmlns:a16="http://schemas.microsoft.com/office/drawing/2014/main" id="{3513873E-986C-BC4E-91CA-017DAF9419F1}"/>
                  </a:ext>
                </a:extLst>
              </p:cNvPr>
              <p:cNvGrpSpPr>
                <a:grpSpLocks/>
              </p:cNvGrpSpPr>
              <p:nvPr/>
            </p:nvGrpSpPr>
            <p:grpSpPr bwMode="auto">
              <a:xfrm>
                <a:off x="4735" y="1627"/>
                <a:ext cx="582" cy="151"/>
                <a:chOff x="614" y="2568"/>
                <a:chExt cx="725" cy="139"/>
              </a:xfrm>
            </p:grpSpPr>
            <p:sp>
              <p:nvSpPr>
                <p:cNvPr id="299" name="AutoShape 966">
                  <a:extLst>
                    <a:ext uri="{FF2B5EF4-FFF2-40B4-BE49-F238E27FC236}">
                      <a16:creationId xmlns:a16="http://schemas.microsoft.com/office/drawing/2014/main" id="{EC24B8B4-CA68-8344-AA14-6C6F972E7D41}"/>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0" name="AutoShape 967">
                  <a:extLst>
                    <a:ext uri="{FF2B5EF4-FFF2-40B4-BE49-F238E27FC236}">
                      <a16:creationId xmlns:a16="http://schemas.microsoft.com/office/drawing/2014/main" id="{8B3BE79F-68F1-3F44-9231-F9F906C6E4BA}"/>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84" name="Freeform 968">
                <a:extLst>
                  <a:ext uri="{FF2B5EF4-FFF2-40B4-BE49-F238E27FC236}">
                    <a16:creationId xmlns:a16="http://schemas.microsoft.com/office/drawing/2014/main" id="{83591A80-6143-F24F-89E1-1ECAB80BF29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85" name="Group 969">
                <a:extLst>
                  <a:ext uri="{FF2B5EF4-FFF2-40B4-BE49-F238E27FC236}">
                    <a16:creationId xmlns:a16="http://schemas.microsoft.com/office/drawing/2014/main" id="{B5FBE38A-FE06-6C42-944E-A9E5C30300AE}"/>
                  </a:ext>
                </a:extLst>
              </p:cNvPr>
              <p:cNvGrpSpPr>
                <a:grpSpLocks/>
              </p:cNvGrpSpPr>
              <p:nvPr/>
            </p:nvGrpSpPr>
            <p:grpSpPr bwMode="auto">
              <a:xfrm>
                <a:off x="4739" y="1327"/>
                <a:ext cx="582" cy="139"/>
                <a:chOff x="614" y="2568"/>
                <a:chExt cx="725" cy="139"/>
              </a:xfrm>
            </p:grpSpPr>
            <p:sp>
              <p:nvSpPr>
                <p:cNvPr id="297" name="AutoShape 970">
                  <a:extLst>
                    <a:ext uri="{FF2B5EF4-FFF2-40B4-BE49-F238E27FC236}">
                      <a16:creationId xmlns:a16="http://schemas.microsoft.com/office/drawing/2014/main" id="{1E24432D-6B84-ED48-B869-6CE146BFA1AC}"/>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8" name="AutoShape 971">
                  <a:extLst>
                    <a:ext uri="{FF2B5EF4-FFF2-40B4-BE49-F238E27FC236}">
                      <a16:creationId xmlns:a16="http://schemas.microsoft.com/office/drawing/2014/main" id="{F45105A9-AF1C-1047-B21B-17C9805A7316}"/>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86" name="Rectangle 972">
                <a:extLst>
                  <a:ext uri="{FF2B5EF4-FFF2-40B4-BE49-F238E27FC236}">
                    <a16:creationId xmlns:a16="http://schemas.microsoft.com/office/drawing/2014/main" id="{9209AAA4-4374-BD47-BA24-EBF48636A13E}"/>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87" name="Freeform 973">
                <a:extLst>
                  <a:ext uri="{FF2B5EF4-FFF2-40B4-BE49-F238E27FC236}">
                    <a16:creationId xmlns:a16="http://schemas.microsoft.com/office/drawing/2014/main" id="{1CCACCC9-2578-3E47-90AE-1AA6FAC30CC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8" name="Freeform 974">
                <a:extLst>
                  <a:ext uri="{FF2B5EF4-FFF2-40B4-BE49-F238E27FC236}">
                    <a16:creationId xmlns:a16="http://schemas.microsoft.com/office/drawing/2014/main" id="{23A2A515-9B1E-814E-A969-1AC8E47291D5}"/>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9" name="Oval 975">
                <a:extLst>
                  <a:ext uri="{FF2B5EF4-FFF2-40B4-BE49-F238E27FC236}">
                    <a16:creationId xmlns:a16="http://schemas.microsoft.com/office/drawing/2014/main" id="{B4E26F38-B0D5-4846-927B-F4E1BE5D9C86}"/>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0" name="Freeform 976">
                <a:extLst>
                  <a:ext uri="{FF2B5EF4-FFF2-40B4-BE49-F238E27FC236}">
                    <a16:creationId xmlns:a16="http://schemas.microsoft.com/office/drawing/2014/main" id="{EF0D2CE2-10D6-A04B-8689-BFDC9D05EB5D}"/>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1" name="AutoShape 977">
                <a:extLst>
                  <a:ext uri="{FF2B5EF4-FFF2-40B4-BE49-F238E27FC236}">
                    <a16:creationId xmlns:a16="http://schemas.microsoft.com/office/drawing/2014/main" id="{2FDA9BFA-C2F8-B849-B8F8-72DE54BA0E9B}"/>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2" name="AutoShape 978">
                <a:extLst>
                  <a:ext uri="{FF2B5EF4-FFF2-40B4-BE49-F238E27FC236}">
                    <a16:creationId xmlns:a16="http://schemas.microsoft.com/office/drawing/2014/main" id="{045E9E80-EB25-6B49-81EA-8D4AF5BE026D}"/>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3" name="Oval 979">
                <a:extLst>
                  <a:ext uri="{FF2B5EF4-FFF2-40B4-BE49-F238E27FC236}">
                    <a16:creationId xmlns:a16="http://schemas.microsoft.com/office/drawing/2014/main" id="{FDAFC9B0-EADC-B54F-8296-A77F233D0BF8}"/>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4" name="Oval 980">
                <a:extLst>
                  <a:ext uri="{FF2B5EF4-FFF2-40B4-BE49-F238E27FC236}">
                    <a16:creationId xmlns:a16="http://schemas.microsoft.com/office/drawing/2014/main" id="{E7DC474C-E3E8-2E4A-AA3C-21A4743ED9C2}"/>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5" name="Oval 981">
                <a:extLst>
                  <a:ext uri="{FF2B5EF4-FFF2-40B4-BE49-F238E27FC236}">
                    <a16:creationId xmlns:a16="http://schemas.microsoft.com/office/drawing/2014/main" id="{A70F2780-C04C-3A4B-9844-AAF088AE3F30}"/>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6" name="Rectangle 982">
                <a:extLst>
                  <a:ext uri="{FF2B5EF4-FFF2-40B4-BE49-F238E27FC236}">
                    <a16:creationId xmlns:a16="http://schemas.microsoft.com/office/drawing/2014/main" id="{40F65087-B8FB-A343-B04A-A75C9D2437F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cxnSp>
          <p:nvCxnSpPr>
            <p:cNvPr id="184" name="Straight Connector 183">
              <a:extLst>
                <a:ext uri="{FF2B5EF4-FFF2-40B4-BE49-F238E27FC236}">
                  <a16:creationId xmlns:a16="http://schemas.microsoft.com/office/drawing/2014/main" id="{A68F2A97-53ED-4644-8667-E34068A47381}"/>
                </a:ext>
              </a:extLst>
            </p:cNvPr>
            <p:cNvCxnSpPr>
              <a:cxnSpLocks/>
              <a:endCxn id="292" idx="0"/>
            </p:cNvCxnSpPr>
            <p:nvPr/>
          </p:nvCxnSpPr>
          <p:spPr>
            <a:xfrm flipV="1">
              <a:off x="8100093" y="4971714"/>
              <a:ext cx="83452" cy="947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85" name="Group 184">
              <a:extLst>
                <a:ext uri="{FF2B5EF4-FFF2-40B4-BE49-F238E27FC236}">
                  <a16:creationId xmlns:a16="http://schemas.microsoft.com/office/drawing/2014/main" id="{4B5F4588-213C-C94F-8C14-677AFE84F1C7}"/>
                </a:ext>
              </a:extLst>
            </p:cNvPr>
            <p:cNvGrpSpPr/>
            <p:nvPr/>
          </p:nvGrpSpPr>
          <p:grpSpPr>
            <a:xfrm>
              <a:off x="2821259" y="4737483"/>
              <a:ext cx="806605" cy="606348"/>
              <a:chOff x="2821259" y="5835340"/>
              <a:chExt cx="806605" cy="606348"/>
            </a:xfrm>
          </p:grpSpPr>
          <p:sp>
            <p:nvSpPr>
              <p:cNvPr id="267" name="Freeform 917">
                <a:extLst>
                  <a:ext uri="{FF2B5EF4-FFF2-40B4-BE49-F238E27FC236}">
                    <a16:creationId xmlns:a16="http://schemas.microsoft.com/office/drawing/2014/main" id="{B764682A-3AA5-1D4E-B691-5DC39843DAFE}"/>
                  </a:ext>
                </a:extLst>
              </p:cNvPr>
              <p:cNvSpPr>
                <a:spLocks/>
              </p:cNvSpPr>
              <p:nvPr/>
            </p:nvSpPr>
            <p:spPr bwMode="auto">
              <a:xfrm>
                <a:off x="2821259" y="5861824"/>
                <a:ext cx="227300" cy="57986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Rectangle 228">
                <a:extLst>
                  <a:ext uri="{FF2B5EF4-FFF2-40B4-BE49-F238E27FC236}">
                    <a16:creationId xmlns:a16="http://schemas.microsoft.com/office/drawing/2014/main" id="{51D97249-266E-4043-8BB1-94F06B08D700}"/>
                  </a:ext>
                </a:extLst>
              </p:cNvPr>
              <p:cNvSpPr>
                <a:spLocks noChangeArrowheads="1"/>
              </p:cNvSpPr>
              <p:nvPr/>
            </p:nvSpPr>
            <p:spPr bwMode="auto">
              <a:xfrm>
                <a:off x="3028886" y="5876693"/>
                <a:ext cx="502333" cy="472699"/>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69" name="Rectangle 229">
                <a:extLst>
                  <a:ext uri="{FF2B5EF4-FFF2-40B4-BE49-F238E27FC236}">
                    <a16:creationId xmlns:a16="http://schemas.microsoft.com/office/drawing/2014/main" id="{034154E8-FDCA-DE4A-8C6E-02FF71E5C8E4}"/>
                  </a:ext>
                </a:extLst>
              </p:cNvPr>
              <p:cNvSpPr>
                <a:spLocks noChangeArrowheads="1"/>
              </p:cNvSpPr>
              <p:nvPr/>
            </p:nvSpPr>
            <p:spPr bwMode="auto">
              <a:xfrm>
                <a:off x="3032188" y="5882716"/>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70" name="Text Box 230">
                <a:extLst>
                  <a:ext uri="{FF2B5EF4-FFF2-40B4-BE49-F238E27FC236}">
                    <a16:creationId xmlns:a16="http://schemas.microsoft.com/office/drawing/2014/main" id="{36907024-CC80-CE4E-B6A0-EFE359A032B8}"/>
                  </a:ext>
                </a:extLst>
              </p:cNvPr>
              <p:cNvSpPr txBox="1">
                <a:spLocks noChangeArrowheads="1"/>
              </p:cNvSpPr>
              <p:nvPr/>
            </p:nvSpPr>
            <p:spPr bwMode="auto">
              <a:xfrm>
                <a:off x="2950236" y="5835340"/>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271" name="Straight Connector 270">
                <a:extLst>
                  <a:ext uri="{FF2B5EF4-FFF2-40B4-BE49-F238E27FC236}">
                    <a16:creationId xmlns:a16="http://schemas.microsoft.com/office/drawing/2014/main" id="{4613D6EB-D4E9-424E-A69A-FB82E1B91572}"/>
                  </a:ext>
                </a:extLst>
              </p:cNvPr>
              <p:cNvCxnSpPr>
                <a:cxnSpLocks/>
              </p:cNvCxnSpPr>
              <p:nvPr/>
            </p:nvCxnSpPr>
            <p:spPr>
              <a:xfrm>
                <a:off x="3034394" y="60347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id="{D8F9EE96-C887-784C-9AE9-38B2B088162F}"/>
                  </a:ext>
                </a:extLst>
              </p:cNvPr>
              <p:cNvCxnSpPr>
                <a:cxnSpLocks/>
              </p:cNvCxnSpPr>
              <p:nvPr/>
            </p:nvCxnSpPr>
            <p:spPr>
              <a:xfrm>
                <a:off x="3034394" y="61871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6" name="Group 185">
              <a:extLst>
                <a:ext uri="{FF2B5EF4-FFF2-40B4-BE49-F238E27FC236}">
                  <a16:creationId xmlns:a16="http://schemas.microsoft.com/office/drawing/2014/main" id="{CFF5EEA1-43D2-B149-AFD5-5B31A226C1B7}"/>
                </a:ext>
              </a:extLst>
            </p:cNvPr>
            <p:cNvGrpSpPr/>
            <p:nvPr/>
          </p:nvGrpSpPr>
          <p:grpSpPr>
            <a:xfrm>
              <a:off x="3977268" y="4735086"/>
              <a:ext cx="806605" cy="606348"/>
              <a:chOff x="2821259" y="5835340"/>
              <a:chExt cx="806605" cy="606348"/>
            </a:xfrm>
          </p:grpSpPr>
          <p:sp>
            <p:nvSpPr>
              <p:cNvPr id="261" name="Freeform 917">
                <a:extLst>
                  <a:ext uri="{FF2B5EF4-FFF2-40B4-BE49-F238E27FC236}">
                    <a16:creationId xmlns:a16="http://schemas.microsoft.com/office/drawing/2014/main" id="{64717B15-CB87-C245-AF48-05330AD181B9}"/>
                  </a:ext>
                </a:extLst>
              </p:cNvPr>
              <p:cNvSpPr>
                <a:spLocks/>
              </p:cNvSpPr>
              <p:nvPr/>
            </p:nvSpPr>
            <p:spPr bwMode="auto">
              <a:xfrm>
                <a:off x="2821259" y="5861824"/>
                <a:ext cx="227300" cy="57986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Rectangle 228">
                <a:extLst>
                  <a:ext uri="{FF2B5EF4-FFF2-40B4-BE49-F238E27FC236}">
                    <a16:creationId xmlns:a16="http://schemas.microsoft.com/office/drawing/2014/main" id="{6C624000-C7E9-CE41-8A1A-DB1EFD506260}"/>
                  </a:ext>
                </a:extLst>
              </p:cNvPr>
              <p:cNvSpPr>
                <a:spLocks noChangeArrowheads="1"/>
              </p:cNvSpPr>
              <p:nvPr/>
            </p:nvSpPr>
            <p:spPr bwMode="auto">
              <a:xfrm>
                <a:off x="3028886" y="5876693"/>
                <a:ext cx="502333" cy="472699"/>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63" name="Rectangle 229">
                <a:extLst>
                  <a:ext uri="{FF2B5EF4-FFF2-40B4-BE49-F238E27FC236}">
                    <a16:creationId xmlns:a16="http://schemas.microsoft.com/office/drawing/2014/main" id="{9ED9C213-766E-BE49-918C-1AA1C9EC61BC}"/>
                  </a:ext>
                </a:extLst>
              </p:cNvPr>
              <p:cNvSpPr>
                <a:spLocks noChangeArrowheads="1"/>
              </p:cNvSpPr>
              <p:nvPr/>
            </p:nvSpPr>
            <p:spPr bwMode="auto">
              <a:xfrm>
                <a:off x="3032188" y="5882716"/>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64" name="Text Box 230">
                <a:extLst>
                  <a:ext uri="{FF2B5EF4-FFF2-40B4-BE49-F238E27FC236}">
                    <a16:creationId xmlns:a16="http://schemas.microsoft.com/office/drawing/2014/main" id="{3F56AB16-C75F-2C4F-BDF7-AAE5E7C80D9B}"/>
                  </a:ext>
                </a:extLst>
              </p:cNvPr>
              <p:cNvSpPr txBox="1">
                <a:spLocks noChangeArrowheads="1"/>
              </p:cNvSpPr>
              <p:nvPr/>
            </p:nvSpPr>
            <p:spPr bwMode="auto">
              <a:xfrm>
                <a:off x="2950236" y="5835340"/>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265" name="Straight Connector 264">
                <a:extLst>
                  <a:ext uri="{FF2B5EF4-FFF2-40B4-BE49-F238E27FC236}">
                    <a16:creationId xmlns:a16="http://schemas.microsoft.com/office/drawing/2014/main" id="{5F5AFEDE-F171-0643-9B6D-50815D13045C}"/>
                  </a:ext>
                </a:extLst>
              </p:cNvPr>
              <p:cNvCxnSpPr>
                <a:cxnSpLocks/>
              </p:cNvCxnSpPr>
              <p:nvPr/>
            </p:nvCxnSpPr>
            <p:spPr>
              <a:xfrm>
                <a:off x="3034394" y="60347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4A816774-61A0-754D-BA44-CE8EC96F7624}"/>
                  </a:ext>
                </a:extLst>
              </p:cNvPr>
              <p:cNvCxnSpPr>
                <a:cxnSpLocks/>
              </p:cNvCxnSpPr>
              <p:nvPr/>
            </p:nvCxnSpPr>
            <p:spPr>
              <a:xfrm>
                <a:off x="3034394" y="61871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7" name="Group 186">
              <a:extLst>
                <a:ext uri="{FF2B5EF4-FFF2-40B4-BE49-F238E27FC236}">
                  <a16:creationId xmlns:a16="http://schemas.microsoft.com/office/drawing/2014/main" id="{EAF9242A-B328-EE47-9A33-43BB29D411CB}"/>
                </a:ext>
              </a:extLst>
            </p:cNvPr>
            <p:cNvGrpSpPr/>
            <p:nvPr/>
          </p:nvGrpSpPr>
          <p:grpSpPr>
            <a:xfrm>
              <a:off x="4943707" y="4739525"/>
              <a:ext cx="806605" cy="606348"/>
              <a:chOff x="2821259" y="5835340"/>
              <a:chExt cx="806605" cy="606348"/>
            </a:xfrm>
          </p:grpSpPr>
          <p:sp>
            <p:nvSpPr>
              <p:cNvPr id="255" name="Freeform 917">
                <a:extLst>
                  <a:ext uri="{FF2B5EF4-FFF2-40B4-BE49-F238E27FC236}">
                    <a16:creationId xmlns:a16="http://schemas.microsoft.com/office/drawing/2014/main" id="{37C0BC83-9973-DF49-9DA5-14FC5B0D03A1}"/>
                  </a:ext>
                </a:extLst>
              </p:cNvPr>
              <p:cNvSpPr>
                <a:spLocks/>
              </p:cNvSpPr>
              <p:nvPr/>
            </p:nvSpPr>
            <p:spPr bwMode="auto">
              <a:xfrm>
                <a:off x="2821259" y="5861824"/>
                <a:ext cx="227300" cy="57986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Rectangle 228">
                <a:extLst>
                  <a:ext uri="{FF2B5EF4-FFF2-40B4-BE49-F238E27FC236}">
                    <a16:creationId xmlns:a16="http://schemas.microsoft.com/office/drawing/2014/main" id="{F3143E49-3D27-0549-AFA8-18A5F1FC0162}"/>
                  </a:ext>
                </a:extLst>
              </p:cNvPr>
              <p:cNvSpPr>
                <a:spLocks noChangeArrowheads="1"/>
              </p:cNvSpPr>
              <p:nvPr/>
            </p:nvSpPr>
            <p:spPr bwMode="auto">
              <a:xfrm>
                <a:off x="3028886" y="5876693"/>
                <a:ext cx="502333" cy="472699"/>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7" name="Rectangle 229">
                <a:extLst>
                  <a:ext uri="{FF2B5EF4-FFF2-40B4-BE49-F238E27FC236}">
                    <a16:creationId xmlns:a16="http://schemas.microsoft.com/office/drawing/2014/main" id="{67660D2A-AF18-804D-8AF0-B8D31459106C}"/>
                  </a:ext>
                </a:extLst>
              </p:cNvPr>
              <p:cNvSpPr>
                <a:spLocks noChangeArrowheads="1"/>
              </p:cNvSpPr>
              <p:nvPr/>
            </p:nvSpPr>
            <p:spPr bwMode="auto">
              <a:xfrm>
                <a:off x="3032188" y="5882716"/>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8" name="Text Box 230">
                <a:extLst>
                  <a:ext uri="{FF2B5EF4-FFF2-40B4-BE49-F238E27FC236}">
                    <a16:creationId xmlns:a16="http://schemas.microsoft.com/office/drawing/2014/main" id="{093E2618-F599-184C-B8BA-F69A4680EC99}"/>
                  </a:ext>
                </a:extLst>
              </p:cNvPr>
              <p:cNvSpPr txBox="1">
                <a:spLocks noChangeArrowheads="1"/>
              </p:cNvSpPr>
              <p:nvPr/>
            </p:nvSpPr>
            <p:spPr bwMode="auto">
              <a:xfrm>
                <a:off x="2950236" y="5835340"/>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259" name="Straight Connector 258">
                <a:extLst>
                  <a:ext uri="{FF2B5EF4-FFF2-40B4-BE49-F238E27FC236}">
                    <a16:creationId xmlns:a16="http://schemas.microsoft.com/office/drawing/2014/main" id="{5C429730-98A3-1D49-BD12-69ADD9BCE095}"/>
                  </a:ext>
                </a:extLst>
              </p:cNvPr>
              <p:cNvCxnSpPr>
                <a:cxnSpLocks/>
              </p:cNvCxnSpPr>
              <p:nvPr/>
            </p:nvCxnSpPr>
            <p:spPr>
              <a:xfrm>
                <a:off x="3034394" y="60347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671EA39C-48EB-C040-9633-C7C7753B4933}"/>
                  </a:ext>
                </a:extLst>
              </p:cNvPr>
              <p:cNvCxnSpPr>
                <a:cxnSpLocks/>
              </p:cNvCxnSpPr>
              <p:nvPr/>
            </p:nvCxnSpPr>
            <p:spPr>
              <a:xfrm>
                <a:off x="3034394" y="61871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8" name="Group 187">
              <a:extLst>
                <a:ext uri="{FF2B5EF4-FFF2-40B4-BE49-F238E27FC236}">
                  <a16:creationId xmlns:a16="http://schemas.microsoft.com/office/drawing/2014/main" id="{8CC51732-4596-884E-B48D-683619FA038A}"/>
                </a:ext>
              </a:extLst>
            </p:cNvPr>
            <p:cNvGrpSpPr/>
            <p:nvPr/>
          </p:nvGrpSpPr>
          <p:grpSpPr>
            <a:xfrm>
              <a:off x="5820935" y="4737036"/>
              <a:ext cx="806605" cy="606348"/>
              <a:chOff x="2821259" y="5835340"/>
              <a:chExt cx="806605" cy="606348"/>
            </a:xfrm>
          </p:grpSpPr>
          <p:sp>
            <p:nvSpPr>
              <p:cNvPr id="249" name="Freeform 917">
                <a:extLst>
                  <a:ext uri="{FF2B5EF4-FFF2-40B4-BE49-F238E27FC236}">
                    <a16:creationId xmlns:a16="http://schemas.microsoft.com/office/drawing/2014/main" id="{1BDC53EC-CD23-9C49-BA90-499F7B539381}"/>
                  </a:ext>
                </a:extLst>
              </p:cNvPr>
              <p:cNvSpPr>
                <a:spLocks/>
              </p:cNvSpPr>
              <p:nvPr/>
            </p:nvSpPr>
            <p:spPr bwMode="auto">
              <a:xfrm>
                <a:off x="2821259" y="5861824"/>
                <a:ext cx="227300" cy="57986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0" name="Rectangle 228">
                <a:extLst>
                  <a:ext uri="{FF2B5EF4-FFF2-40B4-BE49-F238E27FC236}">
                    <a16:creationId xmlns:a16="http://schemas.microsoft.com/office/drawing/2014/main" id="{31FA9EC0-217E-E343-96E6-050AED45D9C7}"/>
                  </a:ext>
                </a:extLst>
              </p:cNvPr>
              <p:cNvSpPr>
                <a:spLocks noChangeArrowheads="1"/>
              </p:cNvSpPr>
              <p:nvPr/>
            </p:nvSpPr>
            <p:spPr bwMode="auto">
              <a:xfrm>
                <a:off x="3028886" y="5876693"/>
                <a:ext cx="502333" cy="472699"/>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1" name="Rectangle 229">
                <a:extLst>
                  <a:ext uri="{FF2B5EF4-FFF2-40B4-BE49-F238E27FC236}">
                    <a16:creationId xmlns:a16="http://schemas.microsoft.com/office/drawing/2014/main" id="{A367E120-169C-5848-8087-00036A200E87}"/>
                  </a:ext>
                </a:extLst>
              </p:cNvPr>
              <p:cNvSpPr>
                <a:spLocks noChangeArrowheads="1"/>
              </p:cNvSpPr>
              <p:nvPr/>
            </p:nvSpPr>
            <p:spPr bwMode="auto">
              <a:xfrm>
                <a:off x="3032188" y="5882716"/>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2" name="Text Box 230">
                <a:extLst>
                  <a:ext uri="{FF2B5EF4-FFF2-40B4-BE49-F238E27FC236}">
                    <a16:creationId xmlns:a16="http://schemas.microsoft.com/office/drawing/2014/main" id="{42B62DD1-8F50-9A4D-910E-CEA418C5EFC2}"/>
                  </a:ext>
                </a:extLst>
              </p:cNvPr>
              <p:cNvSpPr txBox="1">
                <a:spLocks noChangeArrowheads="1"/>
              </p:cNvSpPr>
              <p:nvPr/>
            </p:nvSpPr>
            <p:spPr bwMode="auto">
              <a:xfrm>
                <a:off x="2950236" y="5835340"/>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253" name="Straight Connector 252">
                <a:extLst>
                  <a:ext uri="{FF2B5EF4-FFF2-40B4-BE49-F238E27FC236}">
                    <a16:creationId xmlns:a16="http://schemas.microsoft.com/office/drawing/2014/main" id="{5FEF59E2-3F0D-1D48-8384-4342035A64A3}"/>
                  </a:ext>
                </a:extLst>
              </p:cNvPr>
              <p:cNvCxnSpPr>
                <a:cxnSpLocks/>
              </p:cNvCxnSpPr>
              <p:nvPr/>
            </p:nvCxnSpPr>
            <p:spPr>
              <a:xfrm>
                <a:off x="3034394" y="60347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F41F2A69-0FF7-3B45-8037-E745CD147903}"/>
                  </a:ext>
                </a:extLst>
              </p:cNvPr>
              <p:cNvCxnSpPr>
                <a:cxnSpLocks/>
              </p:cNvCxnSpPr>
              <p:nvPr/>
            </p:nvCxnSpPr>
            <p:spPr>
              <a:xfrm>
                <a:off x="3034394" y="61871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9" name="Group 188">
              <a:extLst>
                <a:ext uri="{FF2B5EF4-FFF2-40B4-BE49-F238E27FC236}">
                  <a16:creationId xmlns:a16="http://schemas.microsoft.com/office/drawing/2014/main" id="{325F7FD2-1415-1E45-BC9F-017E143FDCAE}"/>
                </a:ext>
              </a:extLst>
            </p:cNvPr>
            <p:cNvGrpSpPr/>
            <p:nvPr/>
          </p:nvGrpSpPr>
          <p:grpSpPr>
            <a:xfrm>
              <a:off x="6790401" y="4730432"/>
              <a:ext cx="677628" cy="553998"/>
              <a:chOff x="6839228" y="4734871"/>
              <a:chExt cx="677628" cy="553998"/>
            </a:xfrm>
          </p:grpSpPr>
          <p:sp>
            <p:nvSpPr>
              <p:cNvPr id="244" name="Rectangle 228">
                <a:extLst>
                  <a:ext uri="{FF2B5EF4-FFF2-40B4-BE49-F238E27FC236}">
                    <a16:creationId xmlns:a16="http://schemas.microsoft.com/office/drawing/2014/main" id="{516D5E76-396E-6745-9934-ED5C6EA9C1EA}"/>
                  </a:ext>
                </a:extLst>
              </p:cNvPr>
              <p:cNvSpPr>
                <a:spLocks noChangeArrowheads="1"/>
              </p:cNvSpPr>
              <p:nvPr/>
            </p:nvSpPr>
            <p:spPr bwMode="auto">
              <a:xfrm>
                <a:off x="6917878" y="4776224"/>
                <a:ext cx="502333" cy="472699"/>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45" name="Rectangle 229">
                <a:extLst>
                  <a:ext uri="{FF2B5EF4-FFF2-40B4-BE49-F238E27FC236}">
                    <a16:creationId xmlns:a16="http://schemas.microsoft.com/office/drawing/2014/main" id="{B0EBB699-C5EF-0F4C-BA19-EF3DF9F487FA}"/>
                  </a:ext>
                </a:extLst>
              </p:cNvPr>
              <p:cNvSpPr>
                <a:spLocks noChangeArrowheads="1"/>
              </p:cNvSpPr>
              <p:nvPr/>
            </p:nvSpPr>
            <p:spPr bwMode="auto">
              <a:xfrm>
                <a:off x="6921180" y="4782247"/>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46" name="Text Box 230">
                <a:extLst>
                  <a:ext uri="{FF2B5EF4-FFF2-40B4-BE49-F238E27FC236}">
                    <a16:creationId xmlns:a16="http://schemas.microsoft.com/office/drawing/2014/main" id="{A1CF5352-F438-134C-A5EC-A7B85D71985D}"/>
                  </a:ext>
                </a:extLst>
              </p:cNvPr>
              <p:cNvSpPr txBox="1">
                <a:spLocks noChangeArrowheads="1"/>
              </p:cNvSpPr>
              <p:nvPr/>
            </p:nvSpPr>
            <p:spPr bwMode="auto">
              <a:xfrm>
                <a:off x="6839228" y="4734871"/>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247" name="Straight Connector 246">
                <a:extLst>
                  <a:ext uri="{FF2B5EF4-FFF2-40B4-BE49-F238E27FC236}">
                    <a16:creationId xmlns:a16="http://schemas.microsoft.com/office/drawing/2014/main" id="{1E968705-D3B1-EA4E-B227-5439882F601C}"/>
                  </a:ext>
                </a:extLst>
              </p:cNvPr>
              <p:cNvCxnSpPr>
                <a:cxnSpLocks/>
              </p:cNvCxnSpPr>
              <p:nvPr/>
            </p:nvCxnSpPr>
            <p:spPr>
              <a:xfrm>
                <a:off x="6923386" y="4934295"/>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D847FF4D-7BAD-684B-B6D2-E35839F8BC63}"/>
                  </a:ext>
                </a:extLst>
              </p:cNvPr>
              <p:cNvCxnSpPr>
                <a:cxnSpLocks/>
              </p:cNvCxnSpPr>
              <p:nvPr/>
            </p:nvCxnSpPr>
            <p:spPr>
              <a:xfrm>
                <a:off x="6923386" y="5086695"/>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0" name="Group 189">
              <a:extLst>
                <a:ext uri="{FF2B5EF4-FFF2-40B4-BE49-F238E27FC236}">
                  <a16:creationId xmlns:a16="http://schemas.microsoft.com/office/drawing/2014/main" id="{7B47E73F-C1CC-0D48-BDCD-617A69AA93EF}"/>
                </a:ext>
              </a:extLst>
            </p:cNvPr>
            <p:cNvGrpSpPr/>
            <p:nvPr/>
          </p:nvGrpSpPr>
          <p:grpSpPr>
            <a:xfrm>
              <a:off x="3865017" y="5237488"/>
              <a:ext cx="397110" cy="220011"/>
              <a:chOff x="7493876" y="2774731"/>
              <a:chExt cx="1481958" cy="894622"/>
            </a:xfrm>
          </p:grpSpPr>
          <p:sp>
            <p:nvSpPr>
              <p:cNvPr id="237" name="Freeform 236">
                <a:extLst>
                  <a:ext uri="{FF2B5EF4-FFF2-40B4-BE49-F238E27FC236}">
                    <a16:creationId xmlns:a16="http://schemas.microsoft.com/office/drawing/2014/main" id="{211CC74A-2F0A-8F4A-A837-B3715033787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8" name="Oval 237">
                <a:extLst>
                  <a:ext uri="{FF2B5EF4-FFF2-40B4-BE49-F238E27FC236}">
                    <a16:creationId xmlns:a16="http://schemas.microsoft.com/office/drawing/2014/main" id="{332E835D-74BC-F641-96E3-D399C6C13E1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9" name="Group 238">
                <a:extLst>
                  <a:ext uri="{FF2B5EF4-FFF2-40B4-BE49-F238E27FC236}">
                    <a16:creationId xmlns:a16="http://schemas.microsoft.com/office/drawing/2014/main" id="{5AADA49B-4A19-3641-B864-1A653AB8C7C2}"/>
                  </a:ext>
                </a:extLst>
              </p:cNvPr>
              <p:cNvGrpSpPr/>
              <p:nvPr/>
            </p:nvGrpSpPr>
            <p:grpSpPr>
              <a:xfrm>
                <a:off x="7713663" y="2848339"/>
                <a:ext cx="1042107" cy="425543"/>
                <a:chOff x="7786941" y="2884917"/>
                <a:chExt cx="897649" cy="353919"/>
              </a:xfrm>
            </p:grpSpPr>
            <p:sp>
              <p:nvSpPr>
                <p:cNvPr id="240" name="Freeform 239">
                  <a:extLst>
                    <a:ext uri="{FF2B5EF4-FFF2-40B4-BE49-F238E27FC236}">
                      <a16:creationId xmlns:a16="http://schemas.microsoft.com/office/drawing/2014/main" id="{1EAFE1B6-7C43-8748-BA76-0EB84485172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1" name="Freeform 240">
                  <a:extLst>
                    <a:ext uri="{FF2B5EF4-FFF2-40B4-BE49-F238E27FC236}">
                      <a16:creationId xmlns:a16="http://schemas.microsoft.com/office/drawing/2014/main" id="{5AAF0190-D279-3A43-B331-566E6599063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2" name="Freeform 241">
                  <a:extLst>
                    <a:ext uri="{FF2B5EF4-FFF2-40B4-BE49-F238E27FC236}">
                      <a16:creationId xmlns:a16="http://schemas.microsoft.com/office/drawing/2014/main" id="{5C659658-5E09-FB4A-80F2-7273BC8F8E9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3" name="Freeform 242">
                  <a:extLst>
                    <a:ext uri="{FF2B5EF4-FFF2-40B4-BE49-F238E27FC236}">
                      <a16:creationId xmlns:a16="http://schemas.microsoft.com/office/drawing/2014/main" id="{DC66C17F-BDE5-BA4B-939C-1F490B46C70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1" name="Group 190">
              <a:extLst>
                <a:ext uri="{FF2B5EF4-FFF2-40B4-BE49-F238E27FC236}">
                  <a16:creationId xmlns:a16="http://schemas.microsoft.com/office/drawing/2014/main" id="{E35335F5-A6C7-744C-BD9B-E65FACFE7619}"/>
                </a:ext>
              </a:extLst>
            </p:cNvPr>
            <p:cNvGrpSpPr/>
            <p:nvPr/>
          </p:nvGrpSpPr>
          <p:grpSpPr>
            <a:xfrm>
              <a:off x="4829352" y="5236839"/>
              <a:ext cx="397110" cy="220011"/>
              <a:chOff x="7493876" y="2774731"/>
              <a:chExt cx="1481958" cy="894622"/>
            </a:xfrm>
          </p:grpSpPr>
          <p:sp>
            <p:nvSpPr>
              <p:cNvPr id="230" name="Freeform 229">
                <a:extLst>
                  <a:ext uri="{FF2B5EF4-FFF2-40B4-BE49-F238E27FC236}">
                    <a16:creationId xmlns:a16="http://schemas.microsoft.com/office/drawing/2014/main" id="{7CEE1BC5-7836-CF47-9A33-692714596D8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1" name="Oval 230">
                <a:extLst>
                  <a:ext uri="{FF2B5EF4-FFF2-40B4-BE49-F238E27FC236}">
                    <a16:creationId xmlns:a16="http://schemas.microsoft.com/office/drawing/2014/main" id="{3119605C-1843-4C44-8FFD-5F3023CA359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2" name="Group 231">
                <a:extLst>
                  <a:ext uri="{FF2B5EF4-FFF2-40B4-BE49-F238E27FC236}">
                    <a16:creationId xmlns:a16="http://schemas.microsoft.com/office/drawing/2014/main" id="{A351B8F4-7F21-A044-B54B-44F334944734}"/>
                  </a:ext>
                </a:extLst>
              </p:cNvPr>
              <p:cNvGrpSpPr/>
              <p:nvPr/>
            </p:nvGrpSpPr>
            <p:grpSpPr>
              <a:xfrm>
                <a:off x="7713663" y="2848339"/>
                <a:ext cx="1042107" cy="425543"/>
                <a:chOff x="7786941" y="2884917"/>
                <a:chExt cx="897649" cy="353919"/>
              </a:xfrm>
            </p:grpSpPr>
            <p:sp>
              <p:nvSpPr>
                <p:cNvPr id="233" name="Freeform 232">
                  <a:extLst>
                    <a:ext uri="{FF2B5EF4-FFF2-40B4-BE49-F238E27FC236}">
                      <a16:creationId xmlns:a16="http://schemas.microsoft.com/office/drawing/2014/main" id="{FD2C1B9F-5709-9349-B381-88BCE4458D6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4" name="Freeform 233">
                  <a:extLst>
                    <a:ext uri="{FF2B5EF4-FFF2-40B4-BE49-F238E27FC236}">
                      <a16:creationId xmlns:a16="http://schemas.microsoft.com/office/drawing/2014/main" id="{5F56C2EE-9F56-0E43-85BC-BDC2DA11FB9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5" name="Freeform 234">
                  <a:extLst>
                    <a:ext uri="{FF2B5EF4-FFF2-40B4-BE49-F238E27FC236}">
                      <a16:creationId xmlns:a16="http://schemas.microsoft.com/office/drawing/2014/main" id="{E40C02B1-7692-AA47-8B3D-FB97BE7E990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Freeform 235">
                  <a:extLst>
                    <a:ext uri="{FF2B5EF4-FFF2-40B4-BE49-F238E27FC236}">
                      <a16:creationId xmlns:a16="http://schemas.microsoft.com/office/drawing/2014/main" id="{52B9ED7E-BE28-E445-8235-0E9AF6D00F0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2" name="Group 191">
              <a:extLst>
                <a:ext uri="{FF2B5EF4-FFF2-40B4-BE49-F238E27FC236}">
                  <a16:creationId xmlns:a16="http://schemas.microsoft.com/office/drawing/2014/main" id="{9AE00E1F-EE6D-264A-B9C1-BD457F3DD492}"/>
                </a:ext>
              </a:extLst>
            </p:cNvPr>
            <p:cNvGrpSpPr/>
            <p:nvPr/>
          </p:nvGrpSpPr>
          <p:grpSpPr>
            <a:xfrm>
              <a:off x="5769528" y="5235642"/>
              <a:ext cx="397110" cy="220011"/>
              <a:chOff x="7493876" y="2774731"/>
              <a:chExt cx="1481958" cy="894622"/>
            </a:xfrm>
          </p:grpSpPr>
          <p:sp>
            <p:nvSpPr>
              <p:cNvPr id="223" name="Freeform 222">
                <a:extLst>
                  <a:ext uri="{FF2B5EF4-FFF2-40B4-BE49-F238E27FC236}">
                    <a16:creationId xmlns:a16="http://schemas.microsoft.com/office/drawing/2014/main" id="{54063276-461E-404D-AC8E-72640BF84DF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4" name="Oval 223">
                <a:extLst>
                  <a:ext uri="{FF2B5EF4-FFF2-40B4-BE49-F238E27FC236}">
                    <a16:creationId xmlns:a16="http://schemas.microsoft.com/office/drawing/2014/main" id="{9254DBCC-415E-2F47-90D4-44DEBFE7A5B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5" name="Group 224">
                <a:extLst>
                  <a:ext uri="{FF2B5EF4-FFF2-40B4-BE49-F238E27FC236}">
                    <a16:creationId xmlns:a16="http://schemas.microsoft.com/office/drawing/2014/main" id="{28AAAA17-1378-6948-A519-70F3529E749D}"/>
                  </a:ext>
                </a:extLst>
              </p:cNvPr>
              <p:cNvGrpSpPr/>
              <p:nvPr/>
            </p:nvGrpSpPr>
            <p:grpSpPr>
              <a:xfrm>
                <a:off x="7713663" y="2848339"/>
                <a:ext cx="1042107" cy="425543"/>
                <a:chOff x="7786941" y="2884917"/>
                <a:chExt cx="897649" cy="353919"/>
              </a:xfrm>
            </p:grpSpPr>
            <p:sp>
              <p:nvSpPr>
                <p:cNvPr id="226" name="Freeform 225">
                  <a:extLst>
                    <a:ext uri="{FF2B5EF4-FFF2-40B4-BE49-F238E27FC236}">
                      <a16:creationId xmlns:a16="http://schemas.microsoft.com/office/drawing/2014/main" id="{6A31F0C4-588F-1348-B199-1F9212EC52E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Freeform 226">
                  <a:extLst>
                    <a:ext uri="{FF2B5EF4-FFF2-40B4-BE49-F238E27FC236}">
                      <a16:creationId xmlns:a16="http://schemas.microsoft.com/office/drawing/2014/main" id="{83CD6058-31A3-0A47-BB74-7929F8C5F81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Freeform 227">
                  <a:extLst>
                    <a:ext uri="{FF2B5EF4-FFF2-40B4-BE49-F238E27FC236}">
                      <a16:creationId xmlns:a16="http://schemas.microsoft.com/office/drawing/2014/main" id="{EF32C054-45A1-5646-A614-C6D5B9B28EB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Freeform 228">
                  <a:extLst>
                    <a:ext uri="{FF2B5EF4-FFF2-40B4-BE49-F238E27FC236}">
                      <a16:creationId xmlns:a16="http://schemas.microsoft.com/office/drawing/2014/main" id="{E06759D8-1A82-4946-B25E-6F716F100CC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a:extLst>
                <a:ext uri="{FF2B5EF4-FFF2-40B4-BE49-F238E27FC236}">
                  <a16:creationId xmlns:a16="http://schemas.microsoft.com/office/drawing/2014/main" id="{9C194BCA-7035-EA43-871B-B5AE242934B6}"/>
                </a:ext>
              </a:extLst>
            </p:cNvPr>
            <p:cNvGrpSpPr/>
            <p:nvPr/>
          </p:nvGrpSpPr>
          <p:grpSpPr>
            <a:xfrm>
              <a:off x="7234028" y="5229057"/>
              <a:ext cx="397110" cy="220011"/>
              <a:chOff x="7493876" y="2774731"/>
              <a:chExt cx="1481958" cy="894622"/>
            </a:xfrm>
          </p:grpSpPr>
          <p:sp>
            <p:nvSpPr>
              <p:cNvPr id="216" name="Freeform 215">
                <a:extLst>
                  <a:ext uri="{FF2B5EF4-FFF2-40B4-BE49-F238E27FC236}">
                    <a16:creationId xmlns:a16="http://schemas.microsoft.com/office/drawing/2014/main" id="{093D83B0-E89A-CE44-892A-6B9B3407988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7" name="Oval 216">
                <a:extLst>
                  <a:ext uri="{FF2B5EF4-FFF2-40B4-BE49-F238E27FC236}">
                    <a16:creationId xmlns:a16="http://schemas.microsoft.com/office/drawing/2014/main" id="{1FEC18A7-61F5-B14D-A11A-ED71003527D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18" name="Group 217">
                <a:extLst>
                  <a:ext uri="{FF2B5EF4-FFF2-40B4-BE49-F238E27FC236}">
                    <a16:creationId xmlns:a16="http://schemas.microsoft.com/office/drawing/2014/main" id="{EE98A004-4FED-7044-BBED-D0B4871F1AF0}"/>
                  </a:ext>
                </a:extLst>
              </p:cNvPr>
              <p:cNvGrpSpPr/>
              <p:nvPr/>
            </p:nvGrpSpPr>
            <p:grpSpPr>
              <a:xfrm>
                <a:off x="7713663" y="2848339"/>
                <a:ext cx="1042107" cy="425543"/>
                <a:chOff x="7786941" y="2884917"/>
                <a:chExt cx="897649" cy="353919"/>
              </a:xfrm>
            </p:grpSpPr>
            <p:sp>
              <p:nvSpPr>
                <p:cNvPr id="219" name="Freeform 218">
                  <a:extLst>
                    <a:ext uri="{FF2B5EF4-FFF2-40B4-BE49-F238E27FC236}">
                      <a16:creationId xmlns:a16="http://schemas.microsoft.com/office/drawing/2014/main" id="{192E3201-0AE4-0B44-A0C7-C46AEE11DB3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Freeform 219">
                  <a:extLst>
                    <a:ext uri="{FF2B5EF4-FFF2-40B4-BE49-F238E27FC236}">
                      <a16:creationId xmlns:a16="http://schemas.microsoft.com/office/drawing/2014/main" id="{9F35C14B-75A9-D74A-B13C-96B61BF5508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1" name="Freeform 220">
                  <a:extLst>
                    <a:ext uri="{FF2B5EF4-FFF2-40B4-BE49-F238E27FC236}">
                      <a16:creationId xmlns:a16="http://schemas.microsoft.com/office/drawing/2014/main" id="{E4E959AD-8C29-0D43-8C44-DC4B42E305E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a:extLst>
                    <a:ext uri="{FF2B5EF4-FFF2-40B4-BE49-F238E27FC236}">
                      <a16:creationId xmlns:a16="http://schemas.microsoft.com/office/drawing/2014/main" id="{73B93A5E-3E34-2D4F-9422-68A51EE64F4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4" name="Group 193">
              <a:extLst>
                <a:ext uri="{FF2B5EF4-FFF2-40B4-BE49-F238E27FC236}">
                  <a16:creationId xmlns:a16="http://schemas.microsoft.com/office/drawing/2014/main" id="{72905ED3-D5C1-9849-9D3A-F770020482FE}"/>
                </a:ext>
              </a:extLst>
            </p:cNvPr>
            <p:cNvGrpSpPr/>
            <p:nvPr/>
          </p:nvGrpSpPr>
          <p:grpSpPr>
            <a:xfrm>
              <a:off x="7453267" y="4541042"/>
              <a:ext cx="677628" cy="553998"/>
              <a:chOff x="6839228" y="4734871"/>
              <a:chExt cx="677628" cy="553998"/>
            </a:xfrm>
          </p:grpSpPr>
          <p:sp>
            <p:nvSpPr>
              <p:cNvPr id="211" name="Rectangle 228">
                <a:extLst>
                  <a:ext uri="{FF2B5EF4-FFF2-40B4-BE49-F238E27FC236}">
                    <a16:creationId xmlns:a16="http://schemas.microsoft.com/office/drawing/2014/main" id="{E7DB7CE2-F2E5-D74B-8007-C42BE5DFD159}"/>
                  </a:ext>
                </a:extLst>
              </p:cNvPr>
              <p:cNvSpPr>
                <a:spLocks noChangeArrowheads="1"/>
              </p:cNvSpPr>
              <p:nvPr/>
            </p:nvSpPr>
            <p:spPr bwMode="auto">
              <a:xfrm>
                <a:off x="6917878" y="4776224"/>
                <a:ext cx="502333" cy="472699"/>
              </a:xfrm>
              <a:prstGeom prst="rect">
                <a:avLst/>
              </a:prstGeom>
              <a:solidFill>
                <a:schemeClr val="bg1"/>
              </a:solidFill>
              <a:ln w="12700">
                <a:solidFill>
                  <a:schemeClr val="tx1"/>
                </a:solidFill>
                <a:miter lim="800000"/>
                <a:headEnd/>
                <a:tailEnd/>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12" name="Rectangle 229">
                <a:extLst>
                  <a:ext uri="{FF2B5EF4-FFF2-40B4-BE49-F238E27FC236}">
                    <a16:creationId xmlns:a16="http://schemas.microsoft.com/office/drawing/2014/main" id="{D4B96AE2-EC84-DA4D-AAAC-EB43B8706BB6}"/>
                  </a:ext>
                </a:extLst>
              </p:cNvPr>
              <p:cNvSpPr>
                <a:spLocks noChangeArrowheads="1"/>
              </p:cNvSpPr>
              <p:nvPr/>
            </p:nvSpPr>
            <p:spPr bwMode="auto">
              <a:xfrm>
                <a:off x="6921180" y="4782247"/>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13" name="Text Box 230">
                <a:extLst>
                  <a:ext uri="{FF2B5EF4-FFF2-40B4-BE49-F238E27FC236}">
                    <a16:creationId xmlns:a16="http://schemas.microsoft.com/office/drawing/2014/main" id="{2D7C9639-973E-A844-930B-404B7073ECE5}"/>
                  </a:ext>
                </a:extLst>
              </p:cNvPr>
              <p:cNvSpPr txBox="1">
                <a:spLocks noChangeArrowheads="1"/>
              </p:cNvSpPr>
              <p:nvPr/>
            </p:nvSpPr>
            <p:spPr bwMode="auto">
              <a:xfrm>
                <a:off x="6839228" y="4734871"/>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cxnSp>
            <p:nvCxnSpPr>
              <p:cNvPr id="214" name="Straight Connector 213">
                <a:extLst>
                  <a:ext uri="{FF2B5EF4-FFF2-40B4-BE49-F238E27FC236}">
                    <a16:creationId xmlns:a16="http://schemas.microsoft.com/office/drawing/2014/main" id="{E136C74C-C727-0243-8521-52624BBC9774}"/>
                  </a:ext>
                </a:extLst>
              </p:cNvPr>
              <p:cNvCxnSpPr>
                <a:cxnSpLocks/>
              </p:cNvCxnSpPr>
              <p:nvPr/>
            </p:nvCxnSpPr>
            <p:spPr>
              <a:xfrm>
                <a:off x="6923386" y="4934295"/>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E0CB333D-27B6-F547-88FC-2BD920730EFC}"/>
                  </a:ext>
                </a:extLst>
              </p:cNvPr>
              <p:cNvCxnSpPr>
                <a:cxnSpLocks/>
              </p:cNvCxnSpPr>
              <p:nvPr/>
            </p:nvCxnSpPr>
            <p:spPr>
              <a:xfrm>
                <a:off x="6923386" y="5086695"/>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5" name="Group 194">
              <a:extLst>
                <a:ext uri="{FF2B5EF4-FFF2-40B4-BE49-F238E27FC236}">
                  <a16:creationId xmlns:a16="http://schemas.microsoft.com/office/drawing/2014/main" id="{E06498E1-B950-544C-9E60-48AC6B61AA1A}"/>
                </a:ext>
              </a:extLst>
            </p:cNvPr>
            <p:cNvGrpSpPr/>
            <p:nvPr/>
          </p:nvGrpSpPr>
          <p:grpSpPr>
            <a:xfrm>
              <a:off x="7804288" y="5036846"/>
              <a:ext cx="397110" cy="220011"/>
              <a:chOff x="7493876" y="2774731"/>
              <a:chExt cx="1481958" cy="894622"/>
            </a:xfrm>
          </p:grpSpPr>
          <p:sp>
            <p:nvSpPr>
              <p:cNvPr id="204" name="Freeform 203">
                <a:extLst>
                  <a:ext uri="{FF2B5EF4-FFF2-40B4-BE49-F238E27FC236}">
                    <a16:creationId xmlns:a16="http://schemas.microsoft.com/office/drawing/2014/main" id="{EDBFC48D-02D7-E040-B10E-7ECF053B955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5" name="Oval 204">
                <a:extLst>
                  <a:ext uri="{FF2B5EF4-FFF2-40B4-BE49-F238E27FC236}">
                    <a16:creationId xmlns:a16="http://schemas.microsoft.com/office/drawing/2014/main" id="{310CE42E-2AF9-804E-8587-6E22C056C1D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6" name="Group 205">
                <a:extLst>
                  <a:ext uri="{FF2B5EF4-FFF2-40B4-BE49-F238E27FC236}">
                    <a16:creationId xmlns:a16="http://schemas.microsoft.com/office/drawing/2014/main" id="{42CB4953-F813-884E-BDB6-6247631D0C5B}"/>
                  </a:ext>
                </a:extLst>
              </p:cNvPr>
              <p:cNvGrpSpPr/>
              <p:nvPr/>
            </p:nvGrpSpPr>
            <p:grpSpPr>
              <a:xfrm>
                <a:off x="7713663" y="2848339"/>
                <a:ext cx="1042107" cy="425543"/>
                <a:chOff x="7786941" y="2884917"/>
                <a:chExt cx="897649" cy="353919"/>
              </a:xfrm>
            </p:grpSpPr>
            <p:sp>
              <p:nvSpPr>
                <p:cNvPr id="207" name="Freeform 206">
                  <a:extLst>
                    <a:ext uri="{FF2B5EF4-FFF2-40B4-BE49-F238E27FC236}">
                      <a16:creationId xmlns:a16="http://schemas.microsoft.com/office/drawing/2014/main" id="{98468EF8-265D-0C4B-84D7-A5A7D41BF87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a:extLst>
                    <a:ext uri="{FF2B5EF4-FFF2-40B4-BE49-F238E27FC236}">
                      <a16:creationId xmlns:a16="http://schemas.microsoft.com/office/drawing/2014/main" id="{67FE7E2D-4448-6F41-9A66-623E3FC3A9C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9" name="Freeform 208">
                  <a:extLst>
                    <a:ext uri="{FF2B5EF4-FFF2-40B4-BE49-F238E27FC236}">
                      <a16:creationId xmlns:a16="http://schemas.microsoft.com/office/drawing/2014/main" id="{9CEECD53-DC61-CD42-A946-B98C82B443B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0" name="Freeform 209">
                  <a:extLst>
                    <a:ext uri="{FF2B5EF4-FFF2-40B4-BE49-F238E27FC236}">
                      <a16:creationId xmlns:a16="http://schemas.microsoft.com/office/drawing/2014/main" id="{496E89FF-193E-EE4B-9B09-4478599C5EF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cxnSp>
          <p:nvCxnSpPr>
            <p:cNvPr id="196" name="Straight Arrow Connector 195">
              <a:extLst>
                <a:ext uri="{FF2B5EF4-FFF2-40B4-BE49-F238E27FC236}">
                  <a16:creationId xmlns:a16="http://schemas.microsoft.com/office/drawing/2014/main" id="{0D779301-6B6D-0744-B571-8DBD83D3A5E9}"/>
                </a:ext>
              </a:extLst>
            </p:cNvPr>
            <p:cNvCxnSpPr>
              <a:cxnSpLocks/>
            </p:cNvCxnSpPr>
            <p:nvPr/>
          </p:nvCxnSpPr>
          <p:spPr>
            <a:xfrm>
              <a:off x="3569596" y="4866525"/>
              <a:ext cx="589045" cy="0"/>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a:extLst>
                <a:ext uri="{FF2B5EF4-FFF2-40B4-BE49-F238E27FC236}">
                  <a16:creationId xmlns:a16="http://schemas.microsoft.com/office/drawing/2014/main" id="{800BFBAC-C111-494F-A288-9E059AE3BD7D}"/>
                </a:ext>
              </a:extLst>
            </p:cNvPr>
            <p:cNvCxnSpPr>
              <a:cxnSpLocks/>
            </p:cNvCxnSpPr>
            <p:nvPr/>
          </p:nvCxnSpPr>
          <p:spPr>
            <a:xfrm>
              <a:off x="4699026" y="4876800"/>
              <a:ext cx="432470" cy="0"/>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8" name="Straight Arrow Connector 197">
              <a:extLst>
                <a:ext uri="{FF2B5EF4-FFF2-40B4-BE49-F238E27FC236}">
                  <a16:creationId xmlns:a16="http://schemas.microsoft.com/office/drawing/2014/main" id="{5C95E605-E2E4-3340-B4FF-14CBE2D0994E}"/>
                </a:ext>
              </a:extLst>
            </p:cNvPr>
            <p:cNvCxnSpPr>
              <a:cxnSpLocks/>
            </p:cNvCxnSpPr>
            <p:nvPr/>
          </p:nvCxnSpPr>
          <p:spPr>
            <a:xfrm>
              <a:off x="5665618" y="4878724"/>
              <a:ext cx="359401" cy="0"/>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9" name="Straight Arrow Connector 198">
              <a:extLst>
                <a:ext uri="{FF2B5EF4-FFF2-40B4-BE49-F238E27FC236}">
                  <a16:creationId xmlns:a16="http://schemas.microsoft.com/office/drawing/2014/main" id="{E02A736D-D983-6D42-A9C3-9AAECC8D851C}"/>
                </a:ext>
              </a:extLst>
            </p:cNvPr>
            <p:cNvCxnSpPr>
              <a:cxnSpLocks/>
            </p:cNvCxnSpPr>
            <p:nvPr/>
          </p:nvCxnSpPr>
          <p:spPr>
            <a:xfrm>
              <a:off x="6548703" y="4872297"/>
              <a:ext cx="307209" cy="4503"/>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a:extLst>
                <a:ext uri="{FF2B5EF4-FFF2-40B4-BE49-F238E27FC236}">
                  <a16:creationId xmlns:a16="http://schemas.microsoft.com/office/drawing/2014/main" id="{AD0E6F61-4C01-8744-9151-D5391579E7DC}"/>
                </a:ext>
              </a:extLst>
            </p:cNvPr>
            <p:cNvCxnSpPr>
              <a:cxnSpLocks/>
            </p:cNvCxnSpPr>
            <p:nvPr/>
          </p:nvCxnSpPr>
          <p:spPr>
            <a:xfrm flipV="1">
              <a:off x="7390356" y="4659682"/>
              <a:ext cx="133611" cy="263048"/>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1" name="Straight Arrow Connector 200">
              <a:extLst>
                <a:ext uri="{FF2B5EF4-FFF2-40B4-BE49-F238E27FC236}">
                  <a16:creationId xmlns:a16="http://schemas.microsoft.com/office/drawing/2014/main" id="{2DE95658-E76E-D84B-B825-19AC58CF5A5B}"/>
                </a:ext>
              </a:extLst>
            </p:cNvPr>
            <p:cNvCxnSpPr>
              <a:cxnSpLocks/>
            </p:cNvCxnSpPr>
            <p:nvPr/>
          </p:nvCxnSpPr>
          <p:spPr>
            <a:xfrm flipV="1">
              <a:off x="8049738" y="4480142"/>
              <a:ext cx="446562" cy="185475"/>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2" name="Straight Arrow Connector 201">
              <a:extLst>
                <a:ext uri="{FF2B5EF4-FFF2-40B4-BE49-F238E27FC236}">
                  <a16:creationId xmlns:a16="http://schemas.microsoft.com/office/drawing/2014/main" id="{B942ADC1-E2A6-1040-A0CC-E00E92EA54C6}"/>
                </a:ext>
              </a:extLst>
            </p:cNvPr>
            <p:cNvCxnSpPr>
              <a:cxnSpLocks/>
            </p:cNvCxnSpPr>
            <p:nvPr/>
          </p:nvCxnSpPr>
          <p:spPr>
            <a:xfrm>
              <a:off x="1972527" y="4375922"/>
              <a:ext cx="1046246" cy="480001"/>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3" name="TextBox 202">
              <a:extLst>
                <a:ext uri="{FF2B5EF4-FFF2-40B4-BE49-F238E27FC236}">
                  <a16:creationId xmlns:a16="http://schemas.microsoft.com/office/drawing/2014/main" id="{CA614A3E-D1D8-E443-94B4-E34228BABDA5}"/>
                </a:ext>
              </a:extLst>
            </p:cNvPr>
            <p:cNvSpPr txBox="1"/>
            <p:nvPr/>
          </p:nvSpPr>
          <p:spPr>
            <a:xfrm>
              <a:off x="2595431" y="4190565"/>
              <a:ext cx="563686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hop-by-hop (in-network) implementation of reliable data transfer</a:t>
              </a:r>
            </a:p>
          </p:txBody>
        </p:sp>
      </p:grpSp>
    </p:spTree>
    <p:extLst>
      <p:ext uri="{BB962C8B-B14F-4D97-AF65-F5344CB8AC3E}">
        <p14:creationId xmlns:p14="http://schemas.microsoft.com/office/powerpoint/2010/main" val="678553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3"/>
                                        </p:tgtEl>
                                        <p:attrNameLst>
                                          <p:attrName>style.visibility</p:attrName>
                                        </p:attrNameLst>
                                      </p:cBhvr>
                                      <p:to>
                                        <p:strVal val="visible"/>
                                      </p:to>
                                    </p:set>
                                    <p:animEffect transition="in" filter="dissolve">
                                      <p:cBhvr>
                                        <p:cTn id="12" dur="500"/>
                                        <p:tgtEl>
                                          <p:spTgt spid="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1F8DAEA6-A5F2-2048-AC8C-FB7957AA6B67}"/>
              </a:ext>
            </a:extLst>
          </p:cNvPr>
          <p:cNvSpPr>
            <a:spLocks noGrp="1"/>
          </p:cNvSpPr>
          <p:nvPr>
            <p:ph type="title"/>
          </p:nvPr>
        </p:nvSpPr>
        <p:spPr>
          <a:xfrm>
            <a:off x="838200" y="345805"/>
            <a:ext cx="10515600" cy="894622"/>
          </a:xfrm>
        </p:spPr>
        <p:txBody>
          <a:bodyPr>
            <a:normAutofit/>
          </a:bodyPr>
          <a:lstStyle/>
          <a:p>
            <a:r>
              <a:rPr lang="en-US" sz="4800" dirty="0"/>
              <a:t>The end-end argument</a:t>
            </a:r>
          </a:p>
        </p:txBody>
      </p:sp>
      <p:grpSp>
        <p:nvGrpSpPr>
          <p:cNvPr id="5" name="Group 4">
            <a:extLst>
              <a:ext uri="{FF2B5EF4-FFF2-40B4-BE49-F238E27FC236}">
                <a16:creationId xmlns:a16="http://schemas.microsoft.com/office/drawing/2014/main" id="{10D245A6-A829-3B46-9A3A-0DCA96144FF3}"/>
              </a:ext>
            </a:extLst>
          </p:cNvPr>
          <p:cNvGrpSpPr/>
          <p:nvPr/>
        </p:nvGrpSpPr>
        <p:grpSpPr>
          <a:xfrm>
            <a:off x="622852" y="2604051"/>
            <a:ext cx="10917982" cy="3953614"/>
            <a:chOff x="622852" y="2604051"/>
            <a:chExt cx="10917982" cy="3953614"/>
          </a:xfrm>
        </p:grpSpPr>
        <p:sp>
          <p:nvSpPr>
            <p:cNvPr id="2" name="TextBox 1">
              <a:extLst>
                <a:ext uri="{FF2B5EF4-FFF2-40B4-BE49-F238E27FC236}">
                  <a16:creationId xmlns:a16="http://schemas.microsoft.com/office/drawing/2014/main" id="{740B46FF-167B-3B48-B828-2F0F97E3A461}"/>
                </a:ext>
              </a:extLst>
            </p:cNvPr>
            <p:cNvSpPr txBox="1"/>
            <p:nvPr/>
          </p:nvSpPr>
          <p:spPr>
            <a:xfrm>
              <a:off x="833679" y="2696215"/>
              <a:ext cx="10513191" cy="3665619"/>
            </a:xfrm>
            <a:prstGeom prst="rect">
              <a:avLst/>
            </a:prstGeom>
            <a:noFill/>
          </p:spPr>
          <p:txBody>
            <a:bodyPr wrap="square" rtlCol="0">
              <a:spAutoFit/>
            </a:bodyPr>
            <a:lstStyle/>
            <a:p>
              <a:pPr marL="344488"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“The function in question can completely and correctly be implemented only with the knowledge and help of the application standing at the end points of the communication system. Therefore, providing that questioned function as a feature of the communication system itself is not possible. (Sometimes an incomplete version of the function provided by the communication system may be useful as a performance enhancement.)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We call this line of reasoning against low-level function implementation the “end-to-end argument.”</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032C2BAD-4F93-A747-8003-3DA947BC5F34}"/>
                </a:ext>
              </a:extLst>
            </p:cNvPr>
            <p:cNvSpPr/>
            <p:nvPr/>
          </p:nvSpPr>
          <p:spPr>
            <a:xfrm>
              <a:off x="622852" y="2604051"/>
              <a:ext cx="10917982" cy="3727476"/>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7585F8B0-F689-D54B-B05A-D8F9D7DCE8AE}"/>
                </a:ext>
              </a:extLst>
            </p:cNvPr>
            <p:cNvSpPr txBox="1"/>
            <p:nvPr/>
          </p:nvSpPr>
          <p:spPr>
            <a:xfrm>
              <a:off x="6622472" y="6096000"/>
              <a:ext cx="3238066"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Saltzer</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Reed, Clark 1981</a:t>
              </a:r>
            </a:p>
          </p:txBody>
        </p:sp>
      </p:grpSp>
      <p:sp>
        <p:nvSpPr>
          <p:cNvPr id="8" name="TextBox 7">
            <a:extLst>
              <a:ext uri="{FF2B5EF4-FFF2-40B4-BE49-F238E27FC236}">
                <a16:creationId xmlns:a16="http://schemas.microsoft.com/office/drawing/2014/main" id="{61A80974-14AE-D941-BF09-40D0DD5D3598}"/>
              </a:ext>
            </a:extLst>
          </p:cNvPr>
          <p:cNvSpPr txBox="1"/>
          <p:nvPr/>
        </p:nvSpPr>
        <p:spPr>
          <a:xfrm>
            <a:off x="872836" y="1256363"/>
            <a:ext cx="10474037" cy="95410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10F90"/>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some network f</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unctionality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(e.g., reliable data transfer, congestion) can be implemented </a:t>
            </a:r>
            <a:r>
              <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rPr>
              <a:t>in network</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or at </a:t>
            </a:r>
            <a:r>
              <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rPr>
              <a:t>network edge</a:t>
            </a:r>
          </a:p>
        </p:txBody>
      </p:sp>
    </p:spTree>
    <p:extLst>
      <p:ext uri="{BB962C8B-B14F-4D97-AF65-F5344CB8AC3E}">
        <p14:creationId xmlns:p14="http://schemas.microsoft.com/office/powerpoint/2010/main" val="1196229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276C59-8C7E-1247-BA78-36BBD72E8CBF}"/>
              </a:ext>
            </a:extLst>
          </p:cNvPr>
          <p:cNvSpPr>
            <a:spLocks noGrp="1"/>
          </p:cNvSpPr>
          <p:nvPr>
            <p:ph type="title"/>
          </p:nvPr>
        </p:nvSpPr>
        <p:spPr/>
        <p:txBody>
          <a:bodyPr/>
          <a:lstStyle/>
          <a:p>
            <a:r>
              <a:rPr lang="en-US" dirty="0"/>
              <a:t>Where’s the intelligence?</a:t>
            </a:r>
          </a:p>
        </p:txBody>
      </p:sp>
      <p:grpSp>
        <p:nvGrpSpPr>
          <p:cNvPr id="19" name="Group 18">
            <a:extLst>
              <a:ext uri="{FF2B5EF4-FFF2-40B4-BE49-F238E27FC236}">
                <a16:creationId xmlns:a16="http://schemas.microsoft.com/office/drawing/2014/main" id="{68687502-4848-F146-AFBE-A04100241E40}"/>
              </a:ext>
            </a:extLst>
          </p:cNvPr>
          <p:cNvGrpSpPr/>
          <p:nvPr/>
        </p:nvGrpSpPr>
        <p:grpSpPr>
          <a:xfrm>
            <a:off x="435537" y="1971666"/>
            <a:ext cx="3436371" cy="3967162"/>
            <a:chOff x="692717" y="2243138"/>
            <a:chExt cx="3436371" cy="3967162"/>
          </a:xfrm>
        </p:grpSpPr>
        <p:sp>
          <p:nvSpPr>
            <p:cNvPr id="5" name="Freeform 417">
              <a:extLst>
                <a:ext uri="{FF2B5EF4-FFF2-40B4-BE49-F238E27FC236}">
                  <a16:creationId xmlns:a16="http://schemas.microsoft.com/office/drawing/2014/main" id="{A410DC48-A549-BF41-A658-CB77506BB932}"/>
                </a:ext>
              </a:extLst>
            </p:cNvPr>
            <p:cNvSpPr>
              <a:spLocks/>
            </p:cNvSpPr>
            <p:nvPr/>
          </p:nvSpPr>
          <p:spPr bwMode="auto">
            <a:xfrm>
              <a:off x="1025226" y="2358375"/>
              <a:ext cx="2282947" cy="2781661"/>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 name="Picture 8" descr="A close up of a logo&#10;&#10;Description automatically generated">
              <a:extLst>
                <a:ext uri="{FF2B5EF4-FFF2-40B4-BE49-F238E27FC236}">
                  <a16:creationId xmlns:a16="http://schemas.microsoft.com/office/drawing/2014/main" id="{EBDE0BB2-C953-154C-A7B7-62F7ACD3B5C8}"/>
                </a:ext>
              </a:extLst>
            </p:cNvPr>
            <p:cNvPicPr>
              <a:picLocks noChangeAspect="1"/>
            </p:cNvPicPr>
            <p:nvPr/>
          </p:nvPicPr>
          <p:blipFill>
            <a:blip r:embed="rId3"/>
            <a:stretch>
              <a:fillRect/>
            </a:stretch>
          </p:blipFill>
          <p:spPr>
            <a:xfrm>
              <a:off x="767764" y="2352964"/>
              <a:ext cx="3175000" cy="2540000"/>
            </a:xfrm>
            <a:prstGeom prst="rect">
              <a:avLst/>
            </a:prstGeom>
          </p:spPr>
        </p:pic>
        <p:grpSp>
          <p:nvGrpSpPr>
            <p:cNvPr id="8" name="Group 7">
              <a:extLst>
                <a:ext uri="{FF2B5EF4-FFF2-40B4-BE49-F238E27FC236}">
                  <a16:creationId xmlns:a16="http://schemas.microsoft.com/office/drawing/2014/main" id="{710D7689-B169-544C-AC55-6614C26FB4B0}"/>
                </a:ext>
              </a:extLst>
            </p:cNvPr>
            <p:cNvGrpSpPr/>
            <p:nvPr/>
          </p:nvGrpSpPr>
          <p:grpSpPr>
            <a:xfrm>
              <a:off x="1481138" y="4114740"/>
              <a:ext cx="670927" cy="642997"/>
              <a:chOff x="1709738" y="4400490"/>
              <a:chExt cx="670927" cy="642997"/>
            </a:xfrm>
          </p:grpSpPr>
          <p:pic>
            <p:nvPicPr>
              <p:cNvPr id="7" name="Picture 6">
                <a:extLst>
                  <a:ext uri="{FF2B5EF4-FFF2-40B4-BE49-F238E27FC236}">
                    <a16:creationId xmlns:a16="http://schemas.microsoft.com/office/drawing/2014/main" id="{E2CC33DB-CB90-6B4C-BE4D-2CD2C2A5302B}"/>
                  </a:ext>
                </a:extLst>
              </p:cNvPr>
              <p:cNvPicPr>
                <a:picLocks noChangeAspect="1"/>
              </p:cNvPicPr>
              <p:nvPr/>
            </p:nvPicPr>
            <p:blipFill>
              <a:blip r:embed="rId4"/>
              <a:stretch>
                <a:fillRect/>
              </a:stretch>
            </p:blipFill>
            <p:spPr>
              <a:xfrm>
                <a:off x="1709738" y="4429125"/>
                <a:ext cx="614362" cy="614362"/>
              </a:xfrm>
              <a:prstGeom prst="rect">
                <a:avLst/>
              </a:prstGeom>
            </p:spPr>
          </p:pic>
          <p:pic>
            <p:nvPicPr>
              <p:cNvPr id="14" name="Picture 13">
                <a:extLst>
                  <a:ext uri="{FF2B5EF4-FFF2-40B4-BE49-F238E27FC236}">
                    <a16:creationId xmlns:a16="http://schemas.microsoft.com/office/drawing/2014/main" id="{8423A4C6-E839-4149-A70A-7D184B5A41EB}"/>
                  </a:ext>
                </a:extLst>
              </p:cNvPr>
              <p:cNvPicPr>
                <a:picLocks noChangeAspect="1"/>
              </p:cNvPicPr>
              <p:nvPr/>
            </p:nvPicPr>
            <p:blipFill>
              <a:blip r:embed="rId5"/>
              <a:stretch>
                <a:fillRect/>
              </a:stretch>
            </p:blipFill>
            <p:spPr>
              <a:xfrm>
                <a:off x="1870356" y="4400490"/>
                <a:ext cx="510309" cy="311786"/>
              </a:xfrm>
              <a:prstGeom prst="rect">
                <a:avLst/>
              </a:prstGeom>
            </p:spPr>
          </p:pic>
        </p:grpSp>
        <p:sp>
          <p:nvSpPr>
            <p:cNvPr id="1025" name="TextBox 1024">
              <a:extLst>
                <a:ext uri="{FF2B5EF4-FFF2-40B4-BE49-F238E27FC236}">
                  <a16:creationId xmlns:a16="http://schemas.microsoft.com/office/drawing/2014/main" id="{6124F227-D3DF-DA4D-9EB9-D57F7684B70B}"/>
                </a:ext>
              </a:extLst>
            </p:cNvPr>
            <p:cNvSpPr txBox="1"/>
            <p:nvPr/>
          </p:nvSpPr>
          <p:spPr>
            <a:xfrm>
              <a:off x="692717" y="5286970"/>
              <a:ext cx="3436371" cy="923330"/>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
                  <a:srgbClr val="0013A3"/>
                </a:buClr>
                <a:buSzTx/>
                <a:buFontTx/>
                <a:buNone/>
                <a:tabLst/>
                <a:defRPr/>
              </a:pPr>
              <a:r>
                <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rPr>
                <a:t>20</a:t>
              </a:r>
              <a:r>
                <a:rPr kumimoji="0" lang="en-US" sz="2400" b="0" i="0" u="none" strike="noStrike" kern="1200" cap="none" spc="0" normalizeH="0" baseline="30000" noProof="0" dirty="0">
                  <a:ln>
                    <a:noFill/>
                  </a:ln>
                  <a:solidFill>
                    <a:srgbClr val="010F90"/>
                  </a:solidFill>
                  <a:effectLst/>
                  <a:uLnTx/>
                  <a:uFillTx/>
                  <a:latin typeface="Calibri" panose="020F0502020204030204"/>
                  <a:ea typeface="+mn-ea"/>
                  <a:cs typeface="+mn-cs"/>
                </a:rPr>
                <a:t>th</a:t>
              </a:r>
              <a:r>
                <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rPr>
                <a:t> century phone net:</a:t>
              </a:r>
            </a:p>
            <a:p>
              <a:pPr marL="285750" marR="0" lvl="0" indent="-285750" algn="l" defTabSz="914400" rtl="0" eaLnBrk="1" fontAlgn="auto" latinLnBrk="0" hangingPunct="1">
                <a:lnSpc>
                  <a:spcPct val="90000"/>
                </a:lnSpc>
                <a:spcBef>
                  <a:spcPts val="0"/>
                </a:spcBef>
                <a:spcAft>
                  <a:spcPts val="0"/>
                </a:spcAft>
                <a:buClr>
                  <a:srgbClr val="0013A3"/>
                </a:buClr>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intelligence/computing at network switches</a:t>
              </a:r>
            </a:p>
          </p:txBody>
        </p:sp>
        <p:grpSp>
          <p:nvGrpSpPr>
            <p:cNvPr id="422" name="Group 421">
              <a:extLst>
                <a:ext uri="{FF2B5EF4-FFF2-40B4-BE49-F238E27FC236}">
                  <a16:creationId xmlns:a16="http://schemas.microsoft.com/office/drawing/2014/main" id="{AB94A06E-4A67-7A43-800D-FE384ED23956}"/>
                </a:ext>
              </a:extLst>
            </p:cNvPr>
            <p:cNvGrpSpPr/>
            <p:nvPr/>
          </p:nvGrpSpPr>
          <p:grpSpPr>
            <a:xfrm>
              <a:off x="2876551" y="4224277"/>
              <a:ext cx="670927" cy="642997"/>
              <a:chOff x="1709738" y="4400490"/>
              <a:chExt cx="670927" cy="642997"/>
            </a:xfrm>
          </p:grpSpPr>
          <p:pic>
            <p:nvPicPr>
              <p:cNvPr id="423" name="Picture 422">
                <a:extLst>
                  <a:ext uri="{FF2B5EF4-FFF2-40B4-BE49-F238E27FC236}">
                    <a16:creationId xmlns:a16="http://schemas.microsoft.com/office/drawing/2014/main" id="{91CFA8EC-D8DC-B945-98E0-DC2A18E5A00F}"/>
                  </a:ext>
                </a:extLst>
              </p:cNvPr>
              <p:cNvPicPr>
                <a:picLocks noChangeAspect="1"/>
              </p:cNvPicPr>
              <p:nvPr/>
            </p:nvPicPr>
            <p:blipFill>
              <a:blip r:embed="rId4"/>
              <a:stretch>
                <a:fillRect/>
              </a:stretch>
            </p:blipFill>
            <p:spPr>
              <a:xfrm>
                <a:off x="1709738" y="4429125"/>
                <a:ext cx="614362" cy="614362"/>
              </a:xfrm>
              <a:prstGeom prst="rect">
                <a:avLst/>
              </a:prstGeom>
            </p:spPr>
          </p:pic>
          <p:pic>
            <p:nvPicPr>
              <p:cNvPr id="424" name="Picture 423">
                <a:extLst>
                  <a:ext uri="{FF2B5EF4-FFF2-40B4-BE49-F238E27FC236}">
                    <a16:creationId xmlns:a16="http://schemas.microsoft.com/office/drawing/2014/main" id="{4E42B20D-B5F9-9E42-9760-416A3760790A}"/>
                  </a:ext>
                </a:extLst>
              </p:cNvPr>
              <p:cNvPicPr>
                <a:picLocks noChangeAspect="1"/>
              </p:cNvPicPr>
              <p:nvPr/>
            </p:nvPicPr>
            <p:blipFill>
              <a:blip r:embed="rId5"/>
              <a:stretch>
                <a:fillRect/>
              </a:stretch>
            </p:blipFill>
            <p:spPr>
              <a:xfrm>
                <a:off x="1870356" y="4400490"/>
                <a:ext cx="510309" cy="311786"/>
              </a:xfrm>
              <a:prstGeom prst="rect">
                <a:avLst/>
              </a:prstGeom>
            </p:spPr>
          </p:pic>
        </p:grpSp>
        <p:grpSp>
          <p:nvGrpSpPr>
            <p:cNvPr id="425" name="Group 424">
              <a:extLst>
                <a:ext uri="{FF2B5EF4-FFF2-40B4-BE49-F238E27FC236}">
                  <a16:creationId xmlns:a16="http://schemas.microsoft.com/office/drawing/2014/main" id="{32E4D191-5B87-924F-9C3B-56D8E2B7F1BF}"/>
                </a:ext>
              </a:extLst>
            </p:cNvPr>
            <p:cNvGrpSpPr/>
            <p:nvPr/>
          </p:nvGrpSpPr>
          <p:grpSpPr>
            <a:xfrm>
              <a:off x="3000375" y="3171825"/>
              <a:ext cx="742368" cy="676275"/>
              <a:chOff x="1709738" y="4400490"/>
              <a:chExt cx="670927" cy="642997"/>
            </a:xfrm>
          </p:grpSpPr>
          <p:pic>
            <p:nvPicPr>
              <p:cNvPr id="426" name="Picture 425">
                <a:extLst>
                  <a:ext uri="{FF2B5EF4-FFF2-40B4-BE49-F238E27FC236}">
                    <a16:creationId xmlns:a16="http://schemas.microsoft.com/office/drawing/2014/main" id="{42C86407-014E-4548-95D8-1E63E3A29DE0}"/>
                  </a:ext>
                </a:extLst>
              </p:cNvPr>
              <p:cNvPicPr>
                <a:picLocks noChangeAspect="1"/>
              </p:cNvPicPr>
              <p:nvPr/>
            </p:nvPicPr>
            <p:blipFill>
              <a:blip r:embed="rId4"/>
              <a:stretch>
                <a:fillRect/>
              </a:stretch>
            </p:blipFill>
            <p:spPr>
              <a:xfrm>
                <a:off x="1709738" y="4429125"/>
                <a:ext cx="614362" cy="614362"/>
              </a:xfrm>
              <a:prstGeom prst="rect">
                <a:avLst/>
              </a:prstGeom>
            </p:spPr>
          </p:pic>
          <p:pic>
            <p:nvPicPr>
              <p:cNvPr id="427" name="Picture 426">
                <a:extLst>
                  <a:ext uri="{FF2B5EF4-FFF2-40B4-BE49-F238E27FC236}">
                    <a16:creationId xmlns:a16="http://schemas.microsoft.com/office/drawing/2014/main" id="{D246EF1D-7174-FC41-A708-F592DB2E16A0}"/>
                  </a:ext>
                </a:extLst>
              </p:cNvPr>
              <p:cNvPicPr>
                <a:picLocks noChangeAspect="1"/>
              </p:cNvPicPr>
              <p:nvPr/>
            </p:nvPicPr>
            <p:blipFill>
              <a:blip r:embed="rId5"/>
              <a:stretch>
                <a:fillRect/>
              </a:stretch>
            </p:blipFill>
            <p:spPr>
              <a:xfrm>
                <a:off x="1870356" y="4400490"/>
                <a:ext cx="510309" cy="311786"/>
              </a:xfrm>
              <a:prstGeom prst="rect">
                <a:avLst/>
              </a:prstGeom>
            </p:spPr>
          </p:pic>
        </p:grpSp>
        <p:grpSp>
          <p:nvGrpSpPr>
            <p:cNvPr id="428" name="Group 427">
              <a:extLst>
                <a:ext uri="{FF2B5EF4-FFF2-40B4-BE49-F238E27FC236}">
                  <a16:creationId xmlns:a16="http://schemas.microsoft.com/office/drawing/2014/main" id="{54D3134C-D32E-1A4D-B852-043F68F7DD38}"/>
                </a:ext>
              </a:extLst>
            </p:cNvPr>
            <p:cNvGrpSpPr/>
            <p:nvPr/>
          </p:nvGrpSpPr>
          <p:grpSpPr>
            <a:xfrm>
              <a:off x="1943099" y="2243138"/>
              <a:ext cx="494717" cy="500060"/>
              <a:chOff x="1709738" y="4400490"/>
              <a:chExt cx="670927" cy="642997"/>
            </a:xfrm>
          </p:grpSpPr>
          <p:pic>
            <p:nvPicPr>
              <p:cNvPr id="429" name="Picture 428">
                <a:extLst>
                  <a:ext uri="{FF2B5EF4-FFF2-40B4-BE49-F238E27FC236}">
                    <a16:creationId xmlns:a16="http://schemas.microsoft.com/office/drawing/2014/main" id="{69D17179-333C-C94F-81A7-43AD5B29474B}"/>
                  </a:ext>
                </a:extLst>
              </p:cNvPr>
              <p:cNvPicPr>
                <a:picLocks noChangeAspect="1"/>
              </p:cNvPicPr>
              <p:nvPr/>
            </p:nvPicPr>
            <p:blipFill>
              <a:blip r:embed="rId4"/>
              <a:stretch>
                <a:fillRect/>
              </a:stretch>
            </p:blipFill>
            <p:spPr>
              <a:xfrm>
                <a:off x="1709738" y="4429125"/>
                <a:ext cx="614362" cy="614362"/>
              </a:xfrm>
              <a:prstGeom prst="rect">
                <a:avLst/>
              </a:prstGeom>
            </p:spPr>
          </p:pic>
          <p:pic>
            <p:nvPicPr>
              <p:cNvPr id="430" name="Picture 429">
                <a:extLst>
                  <a:ext uri="{FF2B5EF4-FFF2-40B4-BE49-F238E27FC236}">
                    <a16:creationId xmlns:a16="http://schemas.microsoft.com/office/drawing/2014/main" id="{08FC8877-CFE5-7E48-8D76-645FA35F9D72}"/>
                  </a:ext>
                </a:extLst>
              </p:cNvPr>
              <p:cNvPicPr>
                <a:picLocks noChangeAspect="1"/>
              </p:cNvPicPr>
              <p:nvPr/>
            </p:nvPicPr>
            <p:blipFill>
              <a:blip r:embed="rId5"/>
              <a:stretch>
                <a:fillRect/>
              </a:stretch>
            </p:blipFill>
            <p:spPr>
              <a:xfrm>
                <a:off x="1870356" y="4400490"/>
                <a:ext cx="510309" cy="311786"/>
              </a:xfrm>
              <a:prstGeom prst="rect">
                <a:avLst/>
              </a:prstGeom>
            </p:spPr>
          </p:pic>
        </p:grpSp>
        <p:grpSp>
          <p:nvGrpSpPr>
            <p:cNvPr id="431" name="Group 430">
              <a:extLst>
                <a:ext uri="{FF2B5EF4-FFF2-40B4-BE49-F238E27FC236}">
                  <a16:creationId xmlns:a16="http://schemas.microsoft.com/office/drawing/2014/main" id="{574A1930-FBBC-7941-B2F6-5C8CF5467A90}"/>
                </a:ext>
              </a:extLst>
            </p:cNvPr>
            <p:cNvGrpSpPr/>
            <p:nvPr/>
          </p:nvGrpSpPr>
          <p:grpSpPr>
            <a:xfrm>
              <a:off x="2867026" y="2424113"/>
              <a:ext cx="623304" cy="557210"/>
              <a:chOff x="1709738" y="4400490"/>
              <a:chExt cx="670927" cy="642997"/>
            </a:xfrm>
          </p:grpSpPr>
          <p:pic>
            <p:nvPicPr>
              <p:cNvPr id="432" name="Picture 431">
                <a:extLst>
                  <a:ext uri="{FF2B5EF4-FFF2-40B4-BE49-F238E27FC236}">
                    <a16:creationId xmlns:a16="http://schemas.microsoft.com/office/drawing/2014/main" id="{2EECDEFC-7CDE-CD49-A354-1B354BB959C6}"/>
                  </a:ext>
                </a:extLst>
              </p:cNvPr>
              <p:cNvPicPr>
                <a:picLocks noChangeAspect="1"/>
              </p:cNvPicPr>
              <p:nvPr/>
            </p:nvPicPr>
            <p:blipFill>
              <a:blip r:embed="rId4"/>
              <a:stretch>
                <a:fillRect/>
              </a:stretch>
            </p:blipFill>
            <p:spPr>
              <a:xfrm>
                <a:off x="1709738" y="4429125"/>
                <a:ext cx="614362" cy="614362"/>
              </a:xfrm>
              <a:prstGeom prst="rect">
                <a:avLst/>
              </a:prstGeom>
            </p:spPr>
          </p:pic>
          <p:pic>
            <p:nvPicPr>
              <p:cNvPr id="433" name="Picture 432">
                <a:extLst>
                  <a:ext uri="{FF2B5EF4-FFF2-40B4-BE49-F238E27FC236}">
                    <a16:creationId xmlns:a16="http://schemas.microsoft.com/office/drawing/2014/main" id="{91E9F160-3068-F944-81C2-644DF3D3BA10}"/>
                  </a:ext>
                </a:extLst>
              </p:cNvPr>
              <p:cNvPicPr>
                <a:picLocks noChangeAspect="1"/>
              </p:cNvPicPr>
              <p:nvPr/>
            </p:nvPicPr>
            <p:blipFill>
              <a:blip r:embed="rId5"/>
              <a:stretch>
                <a:fillRect/>
              </a:stretch>
            </p:blipFill>
            <p:spPr>
              <a:xfrm>
                <a:off x="1870356" y="4400490"/>
                <a:ext cx="510309" cy="311786"/>
              </a:xfrm>
              <a:prstGeom prst="rect">
                <a:avLst/>
              </a:prstGeom>
            </p:spPr>
          </p:pic>
        </p:grpSp>
        <p:grpSp>
          <p:nvGrpSpPr>
            <p:cNvPr id="434" name="Group 433">
              <a:extLst>
                <a:ext uri="{FF2B5EF4-FFF2-40B4-BE49-F238E27FC236}">
                  <a16:creationId xmlns:a16="http://schemas.microsoft.com/office/drawing/2014/main" id="{44D74052-D68C-7442-99B4-025883E68A39}"/>
                </a:ext>
              </a:extLst>
            </p:cNvPr>
            <p:cNvGrpSpPr/>
            <p:nvPr/>
          </p:nvGrpSpPr>
          <p:grpSpPr>
            <a:xfrm>
              <a:off x="1081089" y="2838451"/>
              <a:ext cx="623304" cy="557210"/>
              <a:chOff x="1709738" y="4400490"/>
              <a:chExt cx="670927" cy="642997"/>
            </a:xfrm>
          </p:grpSpPr>
          <p:pic>
            <p:nvPicPr>
              <p:cNvPr id="435" name="Picture 434">
                <a:extLst>
                  <a:ext uri="{FF2B5EF4-FFF2-40B4-BE49-F238E27FC236}">
                    <a16:creationId xmlns:a16="http://schemas.microsoft.com/office/drawing/2014/main" id="{33344338-A237-884E-9D97-16BBFF36584D}"/>
                  </a:ext>
                </a:extLst>
              </p:cNvPr>
              <p:cNvPicPr>
                <a:picLocks noChangeAspect="1"/>
              </p:cNvPicPr>
              <p:nvPr/>
            </p:nvPicPr>
            <p:blipFill>
              <a:blip r:embed="rId4"/>
              <a:stretch>
                <a:fillRect/>
              </a:stretch>
            </p:blipFill>
            <p:spPr>
              <a:xfrm>
                <a:off x="1709738" y="4429125"/>
                <a:ext cx="614362" cy="614362"/>
              </a:xfrm>
              <a:prstGeom prst="rect">
                <a:avLst/>
              </a:prstGeom>
            </p:spPr>
          </p:pic>
          <p:pic>
            <p:nvPicPr>
              <p:cNvPr id="436" name="Picture 435">
                <a:extLst>
                  <a:ext uri="{FF2B5EF4-FFF2-40B4-BE49-F238E27FC236}">
                    <a16:creationId xmlns:a16="http://schemas.microsoft.com/office/drawing/2014/main" id="{B3A9EFB2-6D36-044A-A0DF-76342AAD493D}"/>
                  </a:ext>
                </a:extLst>
              </p:cNvPr>
              <p:cNvPicPr>
                <a:picLocks noChangeAspect="1"/>
              </p:cNvPicPr>
              <p:nvPr/>
            </p:nvPicPr>
            <p:blipFill>
              <a:blip r:embed="rId5"/>
              <a:stretch>
                <a:fillRect/>
              </a:stretch>
            </p:blipFill>
            <p:spPr>
              <a:xfrm>
                <a:off x="1870356" y="4400490"/>
                <a:ext cx="510309" cy="311786"/>
              </a:xfrm>
              <a:prstGeom prst="rect">
                <a:avLst/>
              </a:prstGeom>
            </p:spPr>
          </p:pic>
        </p:grpSp>
        <p:grpSp>
          <p:nvGrpSpPr>
            <p:cNvPr id="437" name="Group 436">
              <a:extLst>
                <a:ext uri="{FF2B5EF4-FFF2-40B4-BE49-F238E27FC236}">
                  <a16:creationId xmlns:a16="http://schemas.microsoft.com/office/drawing/2014/main" id="{3124A9E0-1563-5749-8EA8-C06B349BE630}"/>
                </a:ext>
              </a:extLst>
            </p:cNvPr>
            <p:cNvGrpSpPr/>
            <p:nvPr/>
          </p:nvGrpSpPr>
          <p:grpSpPr>
            <a:xfrm>
              <a:off x="719139" y="3590926"/>
              <a:ext cx="623304" cy="557210"/>
              <a:chOff x="1709738" y="4400490"/>
              <a:chExt cx="670927" cy="642997"/>
            </a:xfrm>
          </p:grpSpPr>
          <p:pic>
            <p:nvPicPr>
              <p:cNvPr id="438" name="Picture 437">
                <a:extLst>
                  <a:ext uri="{FF2B5EF4-FFF2-40B4-BE49-F238E27FC236}">
                    <a16:creationId xmlns:a16="http://schemas.microsoft.com/office/drawing/2014/main" id="{A0F8EC3A-EDD7-2F44-B211-BC190ED6166C}"/>
                  </a:ext>
                </a:extLst>
              </p:cNvPr>
              <p:cNvPicPr>
                <a:picLocks noChangeAspect="1"/>
              </p:cNvPicPr>
              <p:nvPr/>
            </p:nvPicPr>
            <p:blipFill>
              <a:blip r:embed="rId4"/>
              <a:stretch>
                <a:fillRect/>
              </a:stretch>
            </p:blipFill>
            <p:spPr>
              <a:xfrm>
                <a:off x="1709738" y="4429125"/>
                <a:ext cx="614362" cy="614362"/>
              </a:xfrm>
              <a:prstGeom prst="rect">
                <a:avLst/>
              </a:prstGeom>
            </p:spPr>
          </p:pic>
          <p:pic>
            <p:nvPicPr>
              <p:cNvPr id="439" name="Picture 438">
                <a:extLst>
                  <a:ext uri="{FF2B5EF4-FFF2-40B4-BE49-F238E27FC236}">
                    <a16:creationId xmlns:a16="http://schemas.microsoft.com/office/drawing/2014/main" id="{3DE1DDFE-6739-2C4B-BA39-F88CBD4A510A}"/>
                  </a:ext>
                </a:extLst>
              </p:cNvPr>
              <p:cNvPicPr>
                <a:picLocks noChangeAspect="1"/>
              </p:cNvPicPr>
              <p:nvPr/>
            </p:nvPicPr>
            <p:blipFill>
              <a:blip r:embed="rId5"/>
              <a:stretch>
                <a:fillRect/>
              </a:stretch>
            </p:blipFill>
            <p:spPr>
              <a:xfrm>
                <a:off x="1870356" y="4400490"/>
                <a:ext cx="510309" cy="311786"/>
              </a:xfrm>
              <a:prstGeom prst="rect">
                <a:avLst/>
              </a:prstGeom>
            </p:spPr>
          </p:pic>
        </p:grpSp>
      </p:grpSp>
      <p:grpSp>
        <p:nvGrpSpPr>
          <p:cNvPr id="20" name="Group 19">
            <a:extLst>
              <a:ext uri="{FF2B5EF4-FFF2-40B4-BE49-F238E27FC236}">
                <a16:creationId xmlns:a16="http://schemas.microsoft.com/office/drawing/2014/main" id="{8DFA953D-B82D-1142-9242-93E87E5CDB56}"/>
              </a:ext>
            </a:extLst>
          </p:cNvPr>
          <p:cNvGrpSpPr/>
          <p:nvPr/>
        </p:nvGrpSpPr>
        <p:grpSpPr>
          <a:xfrm>
            <a:off x="4169273" y="1790770"/>
            <a:ext cx="3360230" cy="4170668"/>
            <a:chOff x="4426457" y="2119394"/>
            <a:chExt cx="3360230" cy="4170668"/>
          </a:xfrm>
        </p:grpSpPr>
        <p:grpSp>
          <p:nvGrpSpPr>
            <p:cNvPr id="1032" name="Group 1031">
              <a:extLst>
                <a:ext uri="{FF2B5EF4-FFF2-40B4-BE49-F238E27FC236}">
                  <a16:creationId xmlns:a16="http://schemas.microsoft.com/office/drawing/2014/main" id="{E01FF13D-4957-C546-BEFA-D33D3174A0B8}"/>
                </a:ext>
              </a:extLst>
            </p:cNvPr>
            <p:cNvGrpSpPr/>
            <p:nvPr/>
          </p:nvGrpSpPr>
          <p:grpSpPr>
            <a:xfrm>
              <a:off x="4426457" y="2119394"/>
              <a:ext cx="3360230" cy="4170668"/>
              <a:chOff x="4426457" y="2119394"/>
              <a:chExt cx="3360230" cy="4170668"/>
            </a:xfrm>
          </p:grpSpPr>
          <p:sp>
            <p:nvSpPr>
              <p:cNvPr id="6" name="Freeform 417">
                <a:extLst>
                  <a:ext uri="{FF2B5EF4-FFF2-40B4-BE49-F238E27FC236}">
                    <a16:creationId xmlns:a16="http://schemas.microsoft.com/office/drawing/2014/main" id="{A4574D7A-4E69-6946-B621-7191CCC7D9D7}"/>
                  </a:ext>
                </a:extLst>
              </p:cNvPr>
              <p:cNvSpPr>
                <a:spLocks/>
              </p:cNvSpPr>
              <p:nvPr/>
            </p:nvSpPr>
            <p:spPr bwMode="auto">
              <a:xfrm>
                <a:off x="4807517" y="2372230"/>
                <a:ext cx="2282947" cy="2781661"/>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 name="Group 1064">
                <a:extLst>
                  <a:ext uri="{FF2B5EF4-FFF2-40B4-BE49-F238E27FC236}">
                    <a16:creationId xmlns:a16="http://schemas.microsoft.com/office/drawing/2014/main" id="{103A51CD-9E6F-7A4F-B917-262275A6E923}"/>
                  </a:ext>
                </a:extLst>
              </p:cNvPr>
              <p:cNvGrpSpPr>
                <a:grpSpLocks/>
              </p:cNvGrpSpPr>
              <p:nvPr/>
            </p:nvGrpSpPr>
            <p:grpSpPr bwMode="auto">
              <a:xfrm>
                <a:off x="4624853" y="3711377"/>
                <a:ext cx="310186" cy="307808"/>
                <a:chOff x="877" y="1008"/>
                <a:chExt cx="2747" cy="2591"/>
              </a:xfrm>
            </p:grpSpPr>
            <p:pic>
              <p:nvPicPr>
                <p:cNvPr id="52" name="Picture 1065" descr="antenna_stylized">
                  <a:extLst>
                    <a:ext uri="{FF2B5EF4-FFF2-40B4-BE49-F238E27FC236}">
                      <a16:creationId xmlns:a16="http://schemas.microsoft.com/office/drawing/2014/main" id="{59BA809A-0AE5-F343-9903-00A6FEF2771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Picture 1066" descr="laptop_keyboard">
                  <a:extLst>
                    <a:ext uri="{FF2B5EF4-FFF2-40B4-BE49-F238E27FC236}">
                      <a16:creationId xmlns:a16="http://schemas.microsoft.com/office/drawing/2014/main" id="{1BD45E04-9A02-7D4A-88E7-823358AECB1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 name="Freeform 1067">
                  <a:extLst>
                    <a:ext uri="{FF2B5EF4-FFF2-40B4-BE49-F238E27FC236}">
                      <a16:creationId xmlns:a16="http://schemas.microsoft.com/office/drawing/2014/main" id="{7CC08347-E9D5-384E-BB10-1D4F95381F63}"/>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5" name="Picture 1068" descr="screen">
                  <a:extLst>
                    <a:ext uri="{FF2B5EF4-FFF2-40B4-BE49-F238E27FC236}">
                      <a16:creationId xmlns:a16="http://schemas.microsoft.com/office/drawing/2014/main" id="{AB1B69F6-201F-E64A-A180-5DB07671155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Freeform 1069">
                  <a:extLst>
                    <a:ext uri="{FF2B5EF4-FFF2-40B4-BE49-F238E27FC236}">
                      <a16:creationId xmlns:a16="http://schemas.microsoft.com/office/drawing/2014/main" id="{8A367665-B66A-564F-80E3-640BB014664E}"/>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1070">
                  <a:extLst>
                    <a:ext uri="{FF2B5EF4-FFF2-40B4-BE49-F238E27FC236}">
                      <a16:creationId xmlns:a16="http://schemas.microsoft.com/office/drawing/2014/main" id="{653C407C-0BC8-B247-900C-9B70E1157B66}"/>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1071">
                  <a:extLst>
                    <a:ext uri="{FF2B5EF4-FFF2-40B4-BE49-F238E27FC236}">
                      <a16:creationId xmlns:a16="http://schemas.microsoft.com/office/drawing/2014/main" id="{C5D9D658-9614-1742-AB00-E2054CAFE969}"/>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1072">
                  <a:extLst>
                    <a:ext uri="{FF2B5EF4-FFF2-40B4-BE49-F238E27FC236}">
                      <a16:creationId xmlns:a16="http://schemas.microsoft.com/office/drawing/2014/main" id="{8B12B60D-C967-7E4B-ABD2-EECD78DE807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1073">
                  <a:extLst>
                    <a:ext uri="{FF2B5EF4-FFF2-40B4-BE49-F238E27FC236}">
                      <a16:creationId xmlns:a16="http://schemas.microsoft.com/office/drawing/2014/main" id="{00F04A25-9A1B-9A45-8292-95FD39BD81D6}"/>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1074">
                  <a:extLst>
                    <a:ext uri="{FF2B5EF4-FFF2-40B4-BE49-F238E27FC236}">
                      <a16:creationId xmlns:a16="http://schemas.microsoft.com/office/drawing/2014/main" id="{7343CC63-4C49-DF43-B04D-5C92EE58C397}"/>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2" name="Group 1075">
                  <a:extLst>
                    <a:ext uri="{FF2B5EF4-FFF2-40B4-BE49-F238E27FC236}">
                      <a16:creationId xmlns:a16="http://schemas.microsoft.com/office/drawing/2014/main" id="{A1611E4C-3D36-D143-B0F3-18119ACBFF7D}"/>
                    </a:ext>
                  </a:extLst>
                </p:cNvPr>
                <p:cNvGrpSpPr>
                  <a:grpSpLocks/>
                </p:cNvGrpSpPr>
                <p:nvPr/>
              </p:nvGrpSpPr>
              <p:grpSpPr bwMode="auto">
                <a:xfrm>
                  <a:off x="1709" y="3008"/>
                  <a:ext cx="507" cy="234"/>
                  <a:chOff x="1740" y="2642"/>
                  <a:chExt cx="752" cy="327"/>
                </a:xfrm>
              </p:grpSpPr>
              <p:sp>
                <p:nvSpPr>
                  <p:cNvPr id="69" name="Freeform 1076">
                    <a:extLst>
                      <a:ext uri="{FF2B5EF4-FFF2-40B4-BE49-F238E27FC236}">
                        <a16:creationId xmlns:a16="http://schemas.microsoft.com/office/drawing/2014/main" id="{840B177A-3876-5941-994B-C44B9E716A50}"/>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Freeform 1077">
                    <a:extLst>
                      <a:ext uri="{FF2B5EF4-FFF2-40B4-BE49-F238E27FC236}">
                        <a16:creationId xmlns:a16="http://schemas.microsoft.com/office/drawing/2014/main" id="{88287812-641F-F848-94D2-F3C8FBEBDE1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Freeform 1078">
                    <a:extLst>
                      <a:ext uri="{FF2B5EF4-FFF2-40B4-BE49-F238E27FC236}">
                        <a16:creationId xmlns:a16="http://schemas.microsoft.com/office/drawing/2014/main" id="{71948FD8-CAE9-BE4E-8C26-795FB4F9A4CB}"/>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Freeform 1079">
                    <a:extLst>
                      <a:ext uri="{FF2B5EF4-FFF2-40B4-BE49-F238E27FC236}">
                        <a16:creationId xmlns:a16="http://schemas.microsoft.com/office/drawing/2014/main" id="{D4851747-FA92-224C-9DC0-0422C43AA609}"/>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Freeform 1080">
                    <a:extLst>
                      <a:ext uri="{FF2B5EF4-FFF2-40B4-BE49-F238E27FC236}">
                        <a16:creationId xmlns:a16="http://schemas.microsoft.com/office/drawing/2014/main" id="{759A0A8C-7B70-9344-BF93-434BAE35220B}"/>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Freeform 1081">
                    <a:extLst>
                      <a:ext uri="{FF2B5EF4-FFF2-40B4-BE49-F238E27FC236}">
                        <a16:creationId xmlns:a16="http://schemas.microsoft.com/office/drawing/2014/main" id="{64BD824F-8180-9742-B59D-1B19297FAFDA}"/>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3" name="Freeform 1082">
                  <a:extLst>
                    <a:ext uri="{FF2B5EF4-FFF2-40B4-BE49-F238E27FC236}">
                      <a16:creationId xmlns:a16="http://schemas.microsoft.com/office/drawing/2014/main" id="{099FC39A-A8ED-2546-A5BD-EA6AA5C1E880}"/>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Freeform 1083">
                  <a:extLst>
                    <a:ext uri="{FF2B5EF4-FFF2-40B4-BE49-F238E27FC236}">
                      <a16:creationId xmlns:a16="http://schemas.microsoft.com/office/drawing/2014/main" id="{9C3BBB91-FB0E-B649-96CA-24DC6FE469E6}"/>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Freeform 1084">
                  <a:extLst>
                    <a:ext uri="{FF2B5EF4-FFF2-40B4-BE49-F238E27FC236}">
                      <a16:creationId xmlns:a16="http://schemas.microsoft.com/office/drawing/2014/main" id="{1683C636-0965-9F48-8867-AA5B5A65F150}"/>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Freeform 1085">
                  <a:extLst>
                    <a:ext uri="{FF2B5EF4-FFF2-40B4-BE49-F238E27FC236}">
                      <a16:creationId xmlns:a16="http://schemas.microsoft.com/office/drawing/2014/main" id="{42D5A579-8CEA-0547-B6D0-A9CA4F30610D}"/>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Freeform 1086">
                  <a:extLst>
                    <a:ext uri="{FF2B5EF4-FFF2-40B4-BE49-F238E27FC236}">
                      <a16:creationId xmlns:a16="http://schemas.microsoft.com/office/drawing/2014/main" id="{9FC0742A-B0AC-FA44-B994-6EC2606D5A17}"/>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Freeform 1087">
                  <a:extLst>
                    <a:ext uri="{FF2B5EF4-FFF2-40B4-BE49-F238E27FC236}">
                      <a16:creationId xmlns:a16="http://schemas.microsoft.com/office/drawing/2014/main" id="{8EDF095E-C3F2-024B-9B48-1EAEC24FE94D}"/>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8" name="Group 590">
                <a:extLst>
                  <a:ext uri="{FF2B5EF4-FFF2-40B4-BE49-F238E27FC236}">
                    <a16:creationId xmlns:a16="http://schemas.microsoft.com/office/drawing/2014/main" id="{F3C41C71-9279-C047-B7CE-AACB3871450B}"/>
                  </a:ext>
                </a:extLst>
              </p:cNvPr>
              <p:cNvGrpSpPr>
                <a:grpSpLocks/>
              </p:cNvGrpSpPr>
              <p:nvPr/>
            </p:nvGrpSpPr>
            <p:grpSpPr bwMode="auto">
              <a:xfrm flipH="1">
                <a:off x="5139088" y="4243681"/>
                <a:ext cx="345630" cy="320302"/>
                <a:chOff x="2839" y="3501"/>
                <a:chExt cx="755" cy="803"/>
              </a:xfrm>
            </p:grpSpPr>
            <p:pic>
              <p:nvPicPr>
                <p:cNvPr id="79" name="Picture 591" descr="desktop_computer_stylized_medium">
                  <a:extLst>
                    <a:ext uri="{FF2B5EF4-FFF2-40B4-BE49-F238E27FC236}">
                      <a16:creationId xmlns:a16="http://schemas.microsoft.com/office/drawing/2014/main" id="{CE293E13-9B92-C54E-9898-E896A6E84E7C}"/>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Freeform 592">
                  <a:extLst>
                    <a:ext uri="{FF2B5EF4-FFF2-40B4-BE49-F238E27FC236}">
                      <a16:creationId xmlns:a16="http://schemas.microsoft.com/office/drawing/2014/main" id="{52C330C8-A417-994A-8FB3-C5362F47B370}"/>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39" name="Group 950">
                <a:extLst>
                  <a:ext uri="{FF2B5EF4-FFF2-40B4-BE49-F238E27FC236}">
                    <a16:creationId xmlns:a16="http://schemas.microsoft.com/office/drawing/2014/main" id="{542DBF0B-0632-7F4E-AA71-D07515080F31}"/>
                  </a:ext>
                </a:extLst>
              </p:cNvPr>
              <p:cNvGrpSpPr>
                <a:grpSpLocks/>
              </p:cNvGrpSpPr>
              <p:nvPr/>
            </p:nvGrpSpPr>
            <p:grpSpPr bwMode="auto">
              <a:xfrm>
                <a:off x="6854798" y="4517975"/>
                <a:ext cx="177192" cy="330833"/>
                <a:chOff x="4140" y="429"/>
                <a:chExt cx="1425" cy="2396"/>
              </a:xfrm>
            </p:grpSpPr>
            <p:sp>
              <p:nvSpPr>
                <p:cNvPr id="140" name="Freeform 951">
                  <a:extLst>
                    <a:ext uri="{FF2B5EF4-FFF2-40B4-BE49-F238E27FC236}">
                      <a16:creationId xmlns:a16="http://schemas.microsoft.com/office/drawing/2014/main" id="{B078C543-2BD2-B54F-8F10-35293D6B83DC}"/>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Rectangle 952">
                  <a:extLst>
                    <a:ext uri="{FF2B5EF4-FFF2-40B4-BE49-F238E27FC236}">
                      <a16:creationId xmlns:a16="http://schemas.microsoft.com/office/drawing/2014/main" id="{0978E20E-A7C2-1942-BAE0-7EC64420312C}"/>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2" name="Freeform 953">
                  <a:extLst>
                    <a:ext uri="{FF2B5EF4-FFF2-40B4-BE49-F238E27FC236}">
                      <a16:creationId xmlns:a16="http://schemas.microsoft.com/office/drawing/2014/main" id="{0E4A3FA0-5882-B545-9E23-2AC5EA5BB6BF}"/>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Freeform 954">
                  <a:extLst>
                    <a:ext uri="{FF2B5EF4-FFF2-40B4-BE49-F238E27FC236}">
                      <a16:creationId xmlns:a16="http://schemas.microsoft.com/office/drawing/2014/main" id="{A7DB97B4-361E-664D-87C5-346CBF2268B4}"/>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Rectangle 955">
                  <a:extLst>
                    <a:ext uri="{FF2B5EF4-FFF2-40B4-BE49-F238E27FC236}">
                      <a16:creationId xmlns:a16="http://schemas.microsoft.com/office/drawing/2014/main" id="{342C9D01-B372-2B41-BD78-284193B9C0B7}"/>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45" name="Group 956">
                  <a:extLst>
                    <a:ext uri="{FF2B5EF4-FFF2-40B4-BE49-F238E27FC236}">
                      <a16:creationId xmlns:a16="http://schemas.microsoft.com/office/drawing/2014/main" id="{E02E9DCC-13BA-D94B-9D09-721C8D2AC9D2}"/>
                    </a:ext>
                  </a:extLst>
                </p:cNvPr>
                <p:cNvGrpSpPr>
                  <a:grpSpLocks/>
                </p:cNvGrpSpPr>
                <p:nvPr/>
              </p:nvGrpSpPr>
              <p:grpSpPr bwMode="auto">
                <a:xfrm>
                  <a:off x="4749" y="668"/>
                  <a:ext cx="581" cy="145"/>
                  <a:chOff x="614" y="2568"/>
                  <a:chExt cx="725" cy="139"/>
                </a:xfrm>
              </p:grpSpPr>
              <p:sp>
                <p:nvSpPr>
                  <p:cNvPr id="170" name="AutoShape 957">
                    <a:extLst>
                      <a:ext uri="{FF2B5EF4-FFF2-40B4-BE49-F238E27FC236}">
                        <a16:creationId xmlns:a16="http://schemas.microsoft.com/office/drawing/2014/main" id="{E634E4DC-0754-904F-84D2-7EE1DD3831D4}"/>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71" name="AutoShape 958">
                    <a:extLst>
                      <a:ext uri="{FF2B5EF4-FFF2-40B4-BE49-F238E27FC236}">
                        <a16:creationId xmlns:a16="http://schemas.microsoft.com/office/drawing/2014/main" id="{27C14747-DE16-9049-99AC-75BBD5555ED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46" name="Rectangle 959">
                  <a:extLst>
                    <a:ext uri="{FF2B5EF4-FFF2-40B4-BE49-F238E27FC236}">
                      <a16:creationId xmlns:a16="http://schemas.microsoft.com/office/drawing/2014/main" id="{5BA83178-EBBE-064B-A37C-7E07581C7BE3}"/>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47" name="Group 960">
                  <a:extLst>
                    <a:ext uri="{FF2B5EF4-FFF2-40B4-BE49-F238E27FC236}">
                      <a16:creationId xmlns:a16="http://schemas.microsoft.com/office/drawing/2014/main" id="{6EA4F2ED-C2B6-7049-8678-C45D84D978D1}"/>
                    </a:ext>
                  </a:extLst>
                </p:cNvPr>
                <p:cNvGrpSpPr>
                  <a:grpSpLocks/>
                </p:cNvGrpSpPr>
                <p:nvPr/>
              </p:nvGrpSpPr>
              <p:grpSpPr bwMode="auto">
                <a:xfrm>
                  <a:off x="4747" y="994"/>
                  <a:ext cx="581" cy="134"/>
                  <a:chOff x="614" y="2568"/>
                  <a:chExt cx="725" cy="139"/>
                </a:xfrm>
              </p:grpSpPr>
              <p:sp>
                <p:nvSpPr>
                  <p:cNvPr id="168" name="AutoShape 961">
                    <a:extLst>
                      <a:ext uri="{FF2B5EF4-FFF2-40B4-BE49-F238E27FC236}">
                        <a16:creationId xmlns:a16="http://schemas.microsoft.com/office/drawing/2014/main" id="{24413292-655D-FB4E-840E-E0F73771DD80}"/>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9" name="AutoShape 962">
                    <a:extLst>
                      <a:ext uri="{FF2B5EF4-FFF2-40B4-BE49-F238E27FC236}">
                        <a16:creationId xmlns:a16="http://schemas.microsoft.com/office/drawing/2014/main" id="{F87B8DA2-A9A9-7D46-8CFB-A9A809CBAE01}"/>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48" name="Rectangle 963">
                  <a:extLst>
                    <a:ext uri="{FF2B5EF4-FFF2-40B4-BE49-F238E27FC236}">
                      <a16:creationId xmlns:a16="http://schemas.microsoft.com/office/drawing/2014/main" id="{9232CD1E-FDEA-2F4E-B250-10D493DADF4B}"/>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9" name="Rectangle 964">
                  <a:extLst>
                    <a:ext uri="{FF2B5EF4-FFF2-40B4-BE49-F238E27FC236}">
                      <a16:creationId xmlns:a16="http://schemas.microsoft.com/office/drawing/2014/main" id="{17DAEEAC-89BA-2648-B50C-C9F890197D63}"/>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50" name="Group 965">
                  <a:extLst>
                    <a:ext uri="{FF2B5EF4-FFF2-40B4-BE49-F238E27FC236}">
                      <a16:creationId xmlns:a16="http://schemas.microsoft.com/office/drawing/2014/main" id="{0E657424-09FE-A842-9A30-B8B91C7F2331}"/>
                    </a:ext>
                  </a:extLst>
                </p:cNvPr>
                <p:cNvGrpSpPr>
                  <a:grpSpLocks/>
                </p:cNvGrpSpPr>
                <p:nvPr/>
              </p:nvGrpSpPr>
              <p:grpSpPr bwMode="auto">
                <a:xfrm>
                  <a:off x="4735" y="1627"/>
                  <a:ext cx="582" cy="151"/>
                  <a:chOff x="614" y="2568"/>
                  <a:chExt cx="725" cy="139"/>
                </a:xfrm>
              </p:grpSpPr>
              <p:sp>
                <p:nvSpPr>
                  <p:cNvPr id="166" name="AutoShape 966">
                    <a:extLst>
                      <a:ext uri="{FF2B5EF4-FFF2-40B4-BE49-F238E27FC236}">
                        <a16:creationId xmlns:a16="http://schemas.microsoft.com/office/drawing/2014/main" id="{19B478B6-4194-6A48-9FD0-C25AC062CCE2}"/>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7" name="AutoShape 967">
                    <a:extLst>
                      <a:ext uri="{FF2B5EF4-FFF2-40B4-BE49-F238E27FC236}">
                        <a16:creationId xmlns:a16="http://schemas.microsoft.com/office/drawing/2014/main" id="{43944112-BF13-8C4E-90E1-D420DBE2ED3B}"/>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1" name="Freeform 968">
                  <a:extLst>
                    <a:ext uri="{FF2B5EF4-FFF2-40B4-BE49-F238E27FC236}">
                      <a16:creationId xmlns:a16="http://schemas.microsoft.com/office/drawing/2014/main" id="{5E2AAEDB-0EA1-2742-9D83-8B8D6662F3C1}"/>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2" name="Group 969">
                  <a:extLst>
                    <a:ext uri="{FF2B5EF4-FFF2-40B4-BE49-F238E27FC236}">
                      <a16:creationId xmlns:a16="http://schemas.microsoft.com/office/drawing/2014/main" id="{C2EF8BCA-FFE7-BD41-A974-78E2EF18E942}"/>
                    </a:ext>
                  </a:extLst>
                </p:cNvPr>
                <p:cNvGrpSpPr>
                  <a:grpSpLocks/>
                </p:cNvGrpSpPr>
                <p:nvPr/>
              </p:nvGrpSpPr>
              <p:grpSpPr bwMode="auto">
                <a:xfrm>
                  <a:off x="4739" y="1327"/>
                  <a:ext cx="582" cy="139"/>
                  <a:chOff x="614" y="2568"/>
                  <a:chExt cx="725" cy="139"/>
                </a:xfrm>
              </p:grpSpPr>
              <p:sp>
                <p:nvSpPr>
                  <p:cNvPr id="164" name="AutoShape 970">
                    <a:extLst>
                      <a:ext uri="{FF2B5EF4-FFF2-40B4-BE49-F238E27FC236}">
                        <a16:creationId xmlns:a16="http://schemas.microsoft.com/office/drawing/2014/main" id="{894D31A3-D90A-514B-8F53-6EB788DE9F80}"/>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5" name="AutoShape 971">
                    <a:extLst>
                      <a:ext uri="{FF2B5EF4-FFF2-40B4-BE49-F238E27FC236}">
                        <a16:creationId xmlns:a16="http://schemas.microsoft.com/office/drawing/2014/main" id="{F9166E59-6BD3-5947-B071-75589F1A757D}"/>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3" name="Rectangle 972">
                  <a:extLst>
                    <a:ext uri="{FF2B5EF4-FFF2-40B4-BE49-F238E27FC236}">
                      <a16:creationId xmlns:a16="http://schemas.microsoft.com/office/drawing/2014/main" id="{83779335-116D-1641-BE18-FEAB92595FCF}"/>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54" name="Freeform 973">
                  <a:extLst>
                    <a:ext uri="{FF2B5EF4-FFF2-40B4-BE49-F238E27FC236}">
                      <a16:creationId xmlns:a16="http://schemas.microsoft.com/office/drawing/2014/main" id="{D9DDD13F-7B48-AA45-A481-BF5C497C0FF4}"/>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5" name="Freeform 974">
                  <a:extLst>
                    <a:ext uri="{FF2B5EF4-FFF2-40B4-BE49-F238E27FC236}">
                      <a16:creationId xmlns:a16="http://schemas.microsoft.com/office/drawing/2014/main" id="{3C3AF9D9-6868-1F45-B17E-A46937323703}"/>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6" name="Oval 975">
                  <a:extLst>
                    <a:ext uri="{FF2B5EF4-FFF2-40B4-BE49-F238E27FC236}">
                      <a16:creationId xmlns:a16="http://schemas.microsoft.com/office/drawing/2014/main" id="{CF59D35F-3973-8946-9A9A-31E1FC7741C8}"/>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57" name="Freeform 976">
                  <a:extLst>
                    <a:ext uri="{FF2B5EF4-FFF2-40B4-BE49-F238E27FC236}">
                      <a16:creationId xmlns:a16="http://schemas.microsoft.com/office/drawing/2014/main" id="{62310795-AA79-C041-88F0-475F6ACA03BA}"/>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8" name="AutoShape 977">
                  <a:extLst>
                    <a:ext uri="{FF2B5EF4-FFF2-40B4-BE49-F238E27FC236}">
                      <a16:creationId xmlns:a16="http://schemas.microsoft.com/office/drawing/2014/main" id="{18FF6D1A-EF39-F74B-85CF-166C7B900E54}"/>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59" name="AutoShape 978">
                  <a:extLst>
                    <a:ext uri="{FF2B5EF4-FFF2-40B4-BE49-F238E27FC236}">
                      <a16:creationId xmlns:a16="http://schemas.microsoft.com/office/drawing/2014/main" id="{80CED463-EB84-0741-A46A-B09679EA6713}"/>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0" name="Oval 979">
                  <a:extLst>
                    <a:ext uri="{FF2B5EF4-FFF2-40B4-BE49-F238E27FC236}">
                      <a16:creationId xmlns:a16="http://schemas.microsoft.com/office/drawing/2014/main" id="{DC0B7F79-8C9A-3145-BF5D-E462F688C062}"/>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1" name="Oval 980">
                  <a:extLst>
                    <a:ext uri="{FF2B5EF4-FFF2-40B4-BE49-F238E27FC236}">
                      <a16:creationId xmlns:a16="http://schemas.microsoft.com/office/drawing/2014/main" id="{C15D9582-9E6A-9F49-8B76-D0344B0D7CDA}"/>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2" name="Oval 981">
                  <a:extLst>
                    <a:ext uri="{FF2B5EF4-FFF2-40B4-BE49-F238E27FC236}">
                      <a16:creationId xmlns:a16="http://schemas.microsoft.com/office/drawing/2014/main" id="{ED898252-C5A0-F541-A5EF-E5AF5120A567}"/>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3" name="Rectangle 982">
                  <a:extLst>
                    <a:ext uri="{FF2B5EF4-FFF2-40B4-BE49-F238E27FC236}">
                      <a16:creationId xmlns:a16="http://schemas.microsoft.com/office/drawing/2014/main" id="{2E9768A3-2942-EE49-8DF7-47FEAA9B1265}"/>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221" name="Group 950">
                <a:extLst>
                  <a:ext uri="{FF2B5EF4-FFF2-40B4-BE49-F238E27FC236}">
                    <a16:creationId xmlns:a16="http://schemas.microsoft.com/office/drawing/2014/main" id="{91489ACE-F74D-9444-AC8E-15F95E65C828}"/>
                  </a:ext>
                </a:extLst>
              </p:cNvPr>
              <p:cNvGrpSpPr>
                <a:grpSpLocks/>
              </p:cNvGrpSpPr>
              <p:nvPr/>
            </p:nvGrpSpPr>
            <p:grpSpPr bwMode="auto">
              <a:xfrm>
                <a:off x="5095271" y="2910847"/>
                <a:ext cx="177192" cy="330833"/>
                <a:chOff x="4140" y="429"/>
                <a:chExt cx="1425" cy="2396"/>
              </a:xfrm>
            </p:grpSpPr>
            <p:sp>
              <p:nvSpPr>
                <p:cNvPr id="222" name="Freeform 951">
                  <a:extLst>
                    <a:ext uri="{FF2B5EF4-FFF2-40B4-BE49-F238E27FC236}">
                      <a16:creationId xmlns:a16="http://schemas.microsoft.com/office/drawing/2014/main" id="{7AD5F196-17B1-3248-9071-F025CEDD6B9C}"/>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3" name="Rectangle 952">
                  <a:extLst>
                    <a:ext uri="{FF2B5EF4-FFF2-40B4-BE49-F238E27FC236}">
                      <a16:creationId xmlns:a16="http://schemas.microsoft.com/office/drawing/2014/main" id="{B3C2BEA0-0C70-F143-8206-DFCEAFC829FC}"/>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4" name="Freeform 953">
                  <a:extLst>
                    <a:ext uri="{FF2B5EF4-FFF2-40B4-BE49-F238E27FC236}">
                      <a16:creationId xmlns:a16="http://schemas.microsoft.com/office/drawing/2014/main" id="{18AFA248-FA71-9845-AA48-78D9531EC3B5}"/>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5" name="Freeform 954">
                  <a:extLst>
                    <a:ext uri="{FF2B5EF4-FFF2-40B4-BE49-F238E27FC236}">
                      <a16:creationId xmlns:a16="http://schemas.microsoft.com/office/drawing/2014/main" id="{217B9456-5160-7042-83A8-58892AC66A4D}"/>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6" name="Rectangle 955">
                  <a:extLst>
                    <a:ext uri="{FF2B5EF4-FFF2-40B4-BE49-F238E27FC236}">
                      <a16:creationId xmlns:a16="http://schemas.microsoft.com/office/drawing/2014/main" id="{74342DF3-EF39-714A-B7C7-AAC0061C3CCE}"/>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27" name="Group 956">
                  <a:extLst>
                    <a:ext uri="{FF2B5EF4-FFF2-40B4-BE49-F238E27FC236}">
                      <a16:creationId xmlns:a16="http://schemas.microsoft.com/office/drawing/2014/main" id="{3FBE50DE-9F73-B446-AEF2-C1BEE678F9D8}"/>
                    </a:ext>
                  </a:extLst>
                </p:cNvPr>
                <p:cNvGrpSpPr>
                  <a:grpSpLocks/>
                </p:cNvGrpSpPr>
                <p:nvPr/>
              </p:nvGrpSpPr>
              <p:grpSpPr bwMode="auto">
                <a:xfrm>
                  <a:off x="4749" y="668"/>
                  <a:ext cx="581" cy="145"/>
                  <a:chOff x="614" y="2568"/>
                  <a:chExt cx="725" cy="139"/>
                </a:xfrm>
              </p:grpSpPr>
              <p:sp>
                <p:nvSpPr>
                  <p:cNvPr id="252" name="AutoShape 957">
                    <a:extLst>
                      <a:ext uri="{FF2B5EF4-FFF2-40B4-BE49-F238E27FC236}">
                        <a16:creationId xmlns:a16="http://schemas.microsoft.com/office/drawing/2014/main" id="{E89F9596-24E2-8B40-AF1D-206EFF749E5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53" name="AutoShape 958">
                    <a:extLst>
                      <a:ext uri="{FF2B5EF4-FFF2-40B4-BE49-F238E27FC236}">
                        <a16:creationId xmlns:a16="http://schemas.microsoft.com/office/drawing/2014/main" id="{4750CBA8-0463-944E-872F-BB09BF290C5D}"/>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28" name="Rectangle 959">
                  <a:extLst>
                    <a:ext uri="{FF2B5EF4-FFF2-40B4-BE49-F238E27FC236}">
                      <a16:creationId xmlns:a16="http://schemas.microsoft.com/office/drawing/2014/main" id="{DFF7678F-2CB6-3B46-A877-D92B66A5BDAA}"/>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29" name="Group 960">
                  <a:extLst>
                    <a:ext uri="{FF2B5EF4-FFF2-40B4-BE49-F238E27FC236}">
                      <a16:creationId xmlns:a16="http://schemas.microsoft.com/office/drawing/2014/main" id="{2682A202-4446-D941-A18F-4F61348EE4FA}"/>
                    </a:ext>
                  </a:extLst>
                </p:cNvPr>
                <p:cNvGrpSpPr>
                  <a:grpSpLocks/>
                </p:cNvGrpSpPr>
                <p:nvPr/>
              </p:nvGrpSpPr>
              <p:grpSpPr bwMode="auto">
                <a:xfrm>
                  <a:off x="4747" y="994"/>
                  <a:ext cx="581" cy="134"/>
                  <a:chOff x="614" y="2568"/>
                  <a:chExt cx="725" cy="139"/>
                </a:xfrm>
              </p:grpSpPr>
              <p:sp>
                <p:nvSpPr>
                  <p:cNvPr id="250" name="AutoShape 961">
                    <a:extLst>
                      <a:ext uri="{FF2B5EF4-FFF2-40B4-BE49-F238E27FC236}">
                        <a16:creationId xmlns:a16="http://schemas.microsoft.com/office/drawing/2014/main" id="{F3958EF7-13C4-7D4A-9650-3779EE208638}"/>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51" name="AutoShape 962">
                    <a:extLst>
                      <a:ext uri="{FF2B5EF4-FFF2-40B4-BE49-F238E27FC236}">
                        <a16:creationId xmlns:a16="http://schemas.microsoft.com/office/drawing/2014/main" id="{1DFF2DCD-31F0-8146-9C28-AA7E9760F75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30" name="Rectangle 963">
                  <a:extLst>
                    <a:ext uri="{FF2B5EF4-FFF2-40B4-BE49-F238E27FC236}">
                      <a16:creationId xmlns:a16="http://schemas.microsoft.com/office/drawing/2014/main" id="{EC3749E8-9840-2949-B81B-2DE74F0DB40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1" name="Rectangle 964">
                  <a:extLst>
                    <a:ext uri="{FF2B5EF4-FFF2-40B4-BE49-F238E27FC236}">
                      <a16:creationId xmlns:a16="http://schemas.microsoft.com/office/drawing/2014/main" id="{304D5AFE-3D5D-9A4F-9BD2-044DE5CCD61E}"/>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32" name="Group 965">
                  <a:extLst>
                    <a:ext uri="{FF2B5EF4-FFF2-40B4-BE49-F238E27FC236}">
                      <a16:creationId xmlns:a16="http://schemas.microsoft.com/office/drawing/2014/main" id="{556A5914-F2E3-3944-9367-0B75D45A5257}"/>
                    </a:ext>
                  </a:extLst>
                </p:cNvPr>
                <p:cNvGrpSpPr>
                  <a:grpSpLocks/>
                </p:cNvGrpSpPr>
                <p:nvPr/>
              </p:nvGrpSpPr>
              <p:grpSpPr bwMode="auto">
                <a:xfrm>
                  <a:off x="4735" y="1627"/>
                  <a:ext cx="582" cy="151"/>
                  <a:chOff x="614" y="2568"/>
                  <a:chExt cx="725" cy="139"/>
                </a:xfrm>
              </p:grpSpPr>
              <p:sp>
                <p:nvSpPr>
                  <p:cNvPr id="248" name="AutoShape 966">
                    <a:extLst>
                      <a:ext uri="{FF2B5EF4-FFF2-40B4-BE49-F238E27FC236}">
                        <a16:creationId xmlns:a16="http://schemas.microsoft.com/office/drawing/2014/main" id="{3FEB26EB-9A5D-0E48-B6C1-A2D98812324F}"/>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9" name="AutoShape 967">
                    <a:extLst>
                      <a:ext uri="{FF2B5EF4-FFF2-40B4-BE49-F238E27FC236}">
                        <a16:creationId xmlns:a16="http://schemas.microsoft.com/office/drawing/2014/main" id="{AF569F74-F7F9-BE4C-BF03-1E52EE758445}"/>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33" name="Freeform 968">
                  <a:extLst>
                    <a:ext uri="{FF2B5EF4-FFF2-40B4-BE49-F238E27FC236}">
                      <a16:creationId xmlns:a16="http://schemas.microsoft.com/office/drawing/2014/main" id="{D5868140-9C82-FE44-93B5-3A3996436C38}"/>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34" name="Group 969">
                  <a:extLst>
                    <a:ext uri="{FF2B5EF4-FFF2-40B4-BE49-F238E27FC236}">
                      <a16:creationId xmlns:a16="http://schemas.microsoft.com/office/drawing/2014/main" id="{93BEF8B9-7E9C-0640-B68F-4D77EA621EBE}"/>
                    </a:ext>
                  </a:extLst>
                </p:cNvPr>
                <p:cNvGrpSpPr>
                  <a:grpSpLocks/>
                </p:cNvGrpSpPr>
                <p:nvPr/>
              </p:nvGrpSpPr>
              <p:grpSpPr bwMode="auto">
                <a:xfrm>
                  <a:off x="4739" y="1327"/>
                  <a:ext cx="582" cy="139"/>
                  <a:chOff x="614" y="2568"/>
                  <a:chExt cx="725" cy="139"/>
                </a:xfrm>
              </p:grpSpPr>
              <p:sp>
                <p:nvSpPr>
                  <p:cNvPr id="246" name="AutoShape 970">
                    <a:extLst>
                      <a:ext uri="{FF2B5EF4-FFF2-40B4-BE49-F238E27FC236}">
                        <a16:creationId xmlns:a16="http://schemas.microsoft.com/office/drawing/2014/main" id="{C9843710-68DC-F74A-A1F8-90596810E86F}"/>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7" name="AutoShape 971">
                    <a:extLst>
                      <a:ext uri="{FF2B5EF4-FFF2-40B4-BE49-F238E27FC236}">
                        <a16:creationId xmlns:a16="http://schemas.microsoft.com/office/drawing/2014/main" id="{8CFC8578-F7C5-224A-99DC-0C3BF3AD49B8}"/>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35" name="Rectangle 972">
                  <a:extLst>
                    <a:ext uri="{FF2B5EF4-FFF2-40B4-BE49-F238E27FC236}">
                      <a16:creationId xmlns:a16="http://schemas.microsoft.com/office/drawing/2014/main" id="{66AB9037-CE55-3C49-9F9D-46EBEE3D1990}"/>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6" name="Freeform 973">
                  <a:extLst>
                    <a:ext uri="{FF2B5EF4-FFF2-40B4-BE49-F238E27FC236}">
                      <a16:creationId xmlns:a16="http://schemas.microsoft.com/office/drawing/2014/main" id="{6199D8D6-9C57-2A4E-B13E-21EE5AE90AB2}"/>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7" name="Freeform 974">
                  <a:extLst>
                    <a:ext uri="{FF2B5EF4-FFF2-40B4-BE49-F238E27FC236}">
                      <a16:creationId xmlns:a16="http://schemas.microsoft.com/office/drawing/2014/main" id="{5F53B0DF-EF52-4B4C-AA89-EAC182C5BB99}"/>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8" name="Oval 975">
                  <a:extLst>
                    <a:ext uri="{FF2B5EF4-FFF2-40B4-BE49-F238E27FC236}">
                      <a16:creationId xmlns:a16="http://schemas.microsoft.com/office/drawing/2014/main" id="{DF2DB579-42C5-5F42-9CEA-D3B077F594C3}"/>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9" name="Freeform 976">
                  <a:extLst>
                    <a:ext uri="{FF2B5EF4-FFF2-40B4-BE49-F238E27FC236}">
                      <a16:creationId xmlns:a16="http://schemas.microsoft.com/office/drawing/2014/main" id="{FA4B37FE-CB58-9140-B521-CDFE8A2CED86}"/>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0" name="AutoShape 977">
                  <a:extLst>
                    <a:ext uri="{FF2B5EF4-FFF2-40B4-BE49-F238E27FC236}">
                      <a16:creationId xmlns:a16="http://schemas.microsoft.com/office/drawing/2014/main" id="{0BECCFBC-D041-7A4F-81C2-2D2FEBC51B2D}"/>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1" name="AutoShape 978">
                  <a:extLst>
                    <a:ext uri="{FF2B5EF4-FFF2-40B4-BE49-F238E27FC236}">
                      <a16:creationId xmlns:a16="http://schemas.microsoft.com/office/drawing/2014/main" id="{BE325C75-7B14-D042-A7AF-2E82BE7A0C42}"/>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2" name="Oval 979">
                  <a:extLst>
                    <a:ext uri="{FF2B5EF4-FFF2-40B4-BE49-F238E27FC236}">
                      <a16:creationId xmlns:a16="http://schemas.microsoft.com/office/drawing/2014/main" id="{7FE0D127-AFE1-2948-91C6-3E97443A4A18}"/>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3" name="Oval 980">
                  <a:extLst>
                    <a:ext uri="{FF2B5EF4-FFF2-40B4-BE49-F238E27FC236}">
                      <a16:creationId xmlns:a16="http://schemas.microsoft.com/office/drawing/2014/main" id="{5B45ED47-B949-C043-94D0-CA73BDCC0F82}"/>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4" name="Oval 981">
                  <a:extLst>
                    <a:ext uri="{FF2B5EF4-FFF2-40B4-BE49-F238E27FC236}">
                      <a16:creationId xmlns:a16="http://schemas.microsoft.com/office/drawing/2014/main" id="{EF9901B3-5F00-4C44-99D9-A647A34CD098}"/>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5" name="Rectangle 982">
                  <a:extLst>
                    <a:ext uri="{FF2B5EF4-FFF2-40B4-BE49-F238E27FC236}">
                      <a16:creationId xmlns:a16="http://schemas.microsoft.com/office/drawing/2014/main" id="{15E35167-5BC0-854F-85BA-D7DF4C8B745B}"/>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287" name="Group 590">
                <a:extLst>
                  <a:ext uri="{FF2B5EF4-FFF2-40B4-BE49-F238E27FC236}">
                    <a16:creationId xmlns:a16="http://schemas.microsoft.com/office/drawing/2014/main" id="{ADEA4567-F33F-2F41-BDEB-22CAF0ED73D9}"/>
                  </a:ext>
                </a:extLst>
              </p:cNvPr>
              <p:cNvGrpSpPr>
                <a:grpSpLocks/>
              </p:cNvGrpSpPr>
              <p:nvPr/>
            </p:nvGrpSpPr>
            <p:grpSpPr bwMode="auto">
              <a:xfrm flipH="1">
                <a:off x="5509918" y="2398512"/>
                <a:ext cx="345630" cy="320302"/>
                <a:chOff x="2839" y="3501"/>
                <a:chExt cx="755" cy="803"/>
              </a:xfrm>
            </p:grpSpPr>
            <p:pic>
              <p:nvPicPr>
                <p:cNvPr id="288" name="Picture 591" descr="desktop_computer_stylized_medium">
                  <a:extLst>
                    <a:ext uri="{FF2B5EF4-FFF2-40B4-BE49-F238E27FC236}">
                      <a16:creationId xmlns:a16="http://schemas.microsoft.com/office/drawing/2014/main" id="{C198F99E-D2F2-0A47-97C4-377DACCE75D6}"/>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592">
                  <a:extLst>
                    <a:ext uri="{FF2B5EF4-FFF2-40B4-BE49-F238E27FC236}">
                      <a16:creationId xmlns:a16="http://schemas.microsoft.com/office/drawing/2014/main" id="{4D83D635-5036-1248-88DC-A2D64CE4DA9C}"/>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90" name="Group 950">
                <a:extLst>
                  <a:ext uri="{FF2B5EF4-FFF2-40B4-BE49-F238E27FC236}">
                    <a16:creationId xmlns:a16="http://schemas.microsoft.com/office/drawing/2014/main" id="{F16501C5-2549-4E4B-A17B-50108CF65B61}"/>
                  </a:ext>
                </a:extLst>
              </p:cNvPr>
              <p:cNvGrpSpPr>
                <a:grpSpLocks/>
              </p:cNvGrpSpPr>
              <p:nvPr/>
            </p:nvGrpSpPr>
            <p:grpSpPr bwMode="auto">
              <a:xfrm>
                <a:off x="6937925" y="4379430"/>
                <a:ext cx="177192" cy="330833"/>
                <a:chOff x="4140" y="429"/>
                <a:chExt cx="1425" cy="2396"/>
              </a:xfrm>
            </p:grpSpPr>
            <p:sp>
              <p:nvSpPr>
                <p:cNvPr id="291" name="Freeform 951">
                  <a:extLst>
                    <a:ext uri="{FF2B5EF4-FFF2-40B4-BE49-F238E27FC236}">
                      <a16:creationId xmlns:a16="http://schemas.microsoft.com/office/drawing/2014/main" id="{B570265D-729B-AB42-9ABA-F9CBA7668FE4}"/>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Rectangle 952">
                  <a:extLst>
                    <a:ext uri="{FF2B5EF4-FFF2-40B4-BE49-F238E27FC236}">
                      <a16:creationId xmlns:a16="http://schemas.microsoft.com/office/drawing/2014/main" id="{D609724C-F484-6249-B4FB-9AC61582122A}"/>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3" name="Freeform 953">
                  <a:extLst>
                    <a:ext uri="{FF2B5EF4-FFF2-40B4-BE49-F238E27FC236}">
                      <a16:creationId xmlns:a16="http://schemas.microsoft.com/office/drawing/2014/main" id="{1669EB94-CAA6-414A-ABB1-33F81F707CE1}"/>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954">
                  <a:extLst>
                    <a:ext uri="{FF2B5EF4-FFF2-40B4-BE49-F238E27FC236}">
                      <a16:creationId xmlns:a16="http://schemas.microsoft.com/office/drawing/2014/main" id="{66A9354C-511D-A04E-B8F7-6DB7458E9DBF}"/>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Rectangle 955">
                  <a:extLst>
                    <a:ext uri="{FF2B5EF4-FFF2-40B4-BE49-F238E27FC236}">
                      <a16:creationId xmlns:a16="http://schemas.microsoft.com/office/drawing/2014/main" id="{43C5724B-40A1-0343-BC6B-7EF5993D36F2}"/>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96" name="Group 956">
                  <a:extLst>
                    <a:ext uri="{FF2B5EF4-FFF2-40B4-BE49-F238E27FC236}">
                      <a16:creationId xmlns:a16="http://schemas.microsoft.com/office/drawing/2014/main" id="{8193FF4D-EBBA-DD4B-86EC-7EAFB0AA34A5}"/>
                    </a:ext>
                  </a:extLst>
                </p:cNvPr>
                <p:cNvGrpSpPr>
                  <a:grpSpLocks/>
                </p:cNvGrpSpPr>
                <p:nvPr/>
              </p:nvGrpSpPr>
              <p:grpSpPr bwMode="auto">
                <a:xfrm>
                  <a:off x="4749" y="668"/>
                  <a:ext cx="581" cy="145"/>
                  <a:chOff x="614" y="2568"/>
                  <a:chExt cx="725" cy="139"/>
                </a:xfrm>
              </p:grpSpPr>
              <p:sp>
                <p:nvSpPr>
                  <p:cNvPr id="321" name="AutoShape 957">
                    <a:extLst>
                      <a:ext uri="{FF2B5EF4-FFF2-40B4-BE49-F238E27FC236}">
                        <a16:creationId xmlns:a16="http://schemas.microsoft.com/office/drawing/2014/main" id="{7F2BD02C-44B7-1949-8E91-4960069F4E9E}"/>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2" name="AutoShape 958">
                    <a:extLst>
                      <a:ext uri="{FF2B5EF4-FFF2-40B4-BE49-F238E27FC236}">
                        <a16:creationId xmlns:a16="http://schemas.microsoft.com/office/drawing/2014/main" id="{454B9703-F865-7F45-9D63-E2521C492636}"/>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7" name="Rectangle 959">
                  <a:extLst>
                    <a:ext uri="{FF2B5EF4-FFF2-40B4-BE49-F238E27FC236}">
                      <a16:creationId xmlns:a16="http://schemas.microsoft.com/office/drawing/2014/main" id="{D776F292-9112-2D46-89FC-08F5C391ACBA}"/>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98" name="Group 960">
                  <a:extLst>
                    <a:ext uri="{FF2B5EF4-FFF2-40B4-BE49-F238E27FC236}">
                      <a16:creationId xmlns:a16="http://schemas.microsoft.com/office/drawing/2014/main" id="{2B58145F-0D05-C44D-907D-9749D77A1007}"/>
                    </a:ext>
                  </a:extLst>
                </p:cNvPr>
                <p:cNvGrpSpPr>
                  <a:grpSpLocks/>
                </p:cNvGrpSpPr>
                <p:nvPr/>
              </p:nvGrpSpPr>
              <p:grpSpPr bwMode="auto">
                <a:xfrm>
                  <a:off x="4747" y="994"/>
                  <a:ext cx="581" cy="134"/>
                  <a:chOff x="614" y="2568"/>
                  <a:chExt cx="725" cy="139"/>
                </a:xfrm>
              </p:grpSpPr>
              <p:sp>
                <p:nvSpPr>
                  <p:cNvPr id="319" name="AutoShape 961">
                    <a:extLst>
                      <a:ext uri="{FF2B5EF4-FFF2-40B4-BE49-F238E27FC236}">
                        <a16:creationId xmlns:a16="http://schemas.microsoft.com/office/drawing/2014/main" id="{AF610CEE-F497-BA4F-9982-DCDABB4D7495}"/>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0" name="AutoShape 962">
                    <a:extLst>
                      <a:ext uri="{FF2B5EF4-FFF2-40B4-BE49-F238E27FC236}">
                        <a16:creationId xmlns:a16="http://schemas.microsoft.com/office/drawing/2014/main" id="{9B91359E-5E9C-4148-8CBF-C70D62FB183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9" name="Rectangle 963">
                  <a:extLst>
                    <a:ext uri="{FF2B5EF4-FFF2-40B4-BE49-F238E27FC236}">
                      <a16:creationId xmlns:a16="http://schemas.microsoft.com/office/drawing/2014/main" id="{4FAD4082-9B3B-C64F-919B-695F2F77727F}"/>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0" name="Rectangle 964">
                  <a:extLst>
                    <a:ext uri="{FF2B5EF4-FFF2-40B4-BE49-F238E27FC236}">
                      <a16:creationId xmlns:a16="http://schemas.microsoft.com/office/drawing/2014/main" id="{E0DF052F-E371-6941-89B3-606452AC3D75}"/>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01" name="Group 965">
                  <a:extLst>
                    <a:ext uri="{FF2B5EF4-FFF2-40B4-BE49-F238E27FC236}">
                      <a16:creationId xmlns:a16="http://schemas.microsoft.com/office/drawing/2014/main" id="{08F0494E-A600-5D40-AF83-E888FB48FB4D}"/>
                    </a:ext>
                  </a:extLst>
                </p:cNvPr>
                <p:cNvGrpSpPr>
                  <a:grpSpLocks/>
                </p:cNvGrpSpPr>
                <p:nvPr/>
              </p:nvGrpSpPr>
              <p:grpSpPr bwMode="auto">
                <a:xfrm>
                  <a:off x="4735" y="1627"/>
                  <a:ext cx="582" cy="151"/>
                  <a:chOff x="614" y="2568"/>
                  <a:chExt cx="725" cy="139"/>
                </a:xfrm>
              </p:grpSpPr>
              <p:sp>
                <p:nvSpPr>
                  <p:cNvPr id="317" name="AutoShape 966">
                    <a:extLst>
                      <a:ext uri="{FF2B5EF4-FFF2-40B4-BE49-F238E27FC236}">
                        <a16:creationId xmlns:a16="http://schemas.microsoft.com/office/drawing/2014/main" id="{EB35F210-3489-8F44-90EA-FFF1431CEFAF}"/>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8" name="AutoShape 967">
                    <a:extLst>
                      <a:ext uri="{FF2B5EF4-FFF2-40B4-BE49-F238E27FC236}">
                        <a16:creationId xmlns:a16="http://schemas.microsoft.com/office/drawing/2014/main" id="{C05BCF02-CD5D-B64E-B309-7350E319FB7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02" name="Freeform 968">
                  <a:extLst>
                    <a:ext uri="{FF2B5EF4-FFF2-40B4-BE49-F238E27FC236}">
                      <a16:creationId xmlns:a16="http://schemas.microsoft.com/office/drawing/2014/main" id="{AC5C9674-E8DC-0A44-9283-1CE6423206B1}"/>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03" name="Group 969">
                  <a:extLst>
                    <a:ext uri="{FF2B5EF4-FFF2-40B4-BE49-F238E27FC236}">
                      <a16:creationId xmlns:a16="http://schemas.microsoft.com/office/drawing/2014/main" id="{F5F16710-2CF3-584A-974D-FE33BC2C2FB0}"/>
                    </a:ext>
                  </a:extLst>
                </p:cNvPr>
                <p:cNvGrpSpPr>
                  <a:grpSpLocks/>
                </p:cNvGrpSpPr>
                <p:nvPr/>
              </p:nvGrpSpPr>
              <p:grpSpPr bwMode="auto">
                <a:xfrm>
                  <a:off x="4739" y="1327"/>
                  <a:ext cx="582" cy="139"/>
                  <a:chOff x="614" y="2568"/>
                  <a:chExt cx="725" cy="139"/>
                </a:xfrm>
              </p:grpSpPr>
              <p:sp>
                <p:nvSpPr>
                  <p:cNvPr id="315" name="AutoShape 970">
                    <a:extLst>
                      <a:ext uri="{FF2B5EF4-FFF2-40B4-BE49-F238E27FC236}">
                        <a16:creationId xmlns:a16="http://schemas.microsoft.com/office/drawing/2014/main" id="{93A671B1-ED69-414D-8BF0-08C6480C9727}"/>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6" name="AutoShape 971">
                    <a:extLst>
                      <a:ext uri="{FF2B5EF4-FFF2-40B4-BE49-F238E27FC236}">
                        <a16:creationId xmlns:a16="http://schemas.microsoft.com/office/drawing/2014/main" id="{FF5ECD93-5EA4-E647-9D4F-768520CED83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04" name="Rectangle 972">
                  <a:extLst>
                    <a:ext uri="{FF2B5EF4-FFF2-40B4-BE49-F238E27FC236}">
                      <a16:creationId xmlns:a16="http://schemas.microsoft.com/office/drawing/2014/main" id="{4A949178-5FF4-E049-B567-E93A0A336D86}"/>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5" name="Freeform 973">
                  <a:extLst>
                    <a:ext uri="{FF2B5EF4-FFF2-40B4-BE49-F238E27FC236}">
                      <a16:creationId xmlns:a16="http://schemas.microsoft.com/office/drawing/2014/main" id="{BB83D618-F6FA-FB46-9B8C-BCF7C68AAD12}"/>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974">
                  <a:extLst>
                    <a:ext uri="{FF2B5EF4-FFF2-40B4-BE49-F238E27FC236}">
                      <a16:creationId xmlns:a16="http://schemas.microsoft.com/office/drawing/2014/main" id="{BEECD3D3-EB91-8B4F-9686-8AA2A6ACBA87}"/>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Oval 975">
                  <a:extLst>
                    <a:ext uri="{FF2B5EF4-FFF2-40B4-BE49-F238E27FC236}">
                      <a16:creationId xmlns:a16="http://schemas.microsoft.com/office/drawing/2014/main" id="{F0E4C83E-DA16-5A4A-B553-0BDF8C3E9DDA}"/>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8" name="Freeform 976">
                  <a:extLst>
                    <a:ext uri="{FF2B5EF4-FFF2-40B4-BE49-F238E27FC236}">
                      <a16:creationId xmlns:a16="http://schemas.microsoft.com/office/drawing/2014/main" id="{B1828449-6CF1-9F45-90E9-ACF3668EFAD6}"/>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AutoShape 977">
                  <a:extLst>
                    <a:ext uri="{FF2B5EF4-FFF2-40B4-BE49-F238E27FC236}">
                      <a16:creationId xmlns:a16="http://schemas.microsoft.com/office/drawing/2014/main" id="{3D66B3BC-8F73-3D48-98E5-F4929D667EBF}"/>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0" name="AutoShape 978">
                  <a:extLst>
                    <a:ext uri="{FF2B5EF4-FFF2-40B4-BE49-F238E27FC236}">
                      <a16:creationId xmlns:a16="http://schemas.microsoft.com/office/drawing/2014/main" id="{DAE5842D-3645-DB46-87BE-F7B0A16BA1E7}"/>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1" name="Oval 979">
                  <a:extLst>
                    <a:ext uri="{FF2B5EF4-FFF2-40B4-BE49-F238E27FC236}">
                      <a16:creationId xmlns:a16="http://schemas.microsoft.com/office/drawing/2014/main" id="{CD42D633-BF0F-9349-BA8D-C1703C856864}"/>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2" name="Oval 980">
                  <a:extLst>
                    <a:ext uri="{FF2B5EF4-FFF2-40B4-BE49-F238E27FC236}">
                      <a16:creationId xmlns:a16="http://schemas.microsoft.com/office/drawing/2014/main" id="{90C35DED-0E7B-1541-AFBB-C17927C1683E}"/>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3" name="Oval 981">
                  <a:extLst>
                    <a:ext uri="{FF2B5EF4-FFF2-40B4-BE49-F238E27FC236}">
                      <a16:creationId xmlns:a16="http://schemas.microsoft.com/office/drawing/2014/main" id="{02EC5E4C-D6D0-994D-BF22-91641AB52C41}"/>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4" name="Rectangle 982">
                  <a:extLst>
                    <a:ext uri="{FF2B5EF4-FFF2-40B4-BE49-F238E27FC236}">
                      <a16:creationId xmlns:a16="http://schemas.microsoft.com/office/drawing/2014/main" id="{B960993A-96C8-184B-B037-08FBE81E0A0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323" name="Group 950">
                <a:extLst>
                  <a:ext uri="{FF2B5EF4-FFF2-40B4-BE49-F238E27FC236}">
                    <a16:creationId xmlns:a16="http://schemas.microsoft.com/office/drawing/2014/main" id="{5744B4CF-85C1-9943-BB0F-8B421896E9E0}"/>
                  </a:ext>
                </a:extLst>
              </p:cNvPr>
              <p:cNvGrpSpPr>
                <a:grpSpLocks/>
              </p:cNvGrpSpPr>
              <p:nvPr/>
            </p:nvGrpSpPr>
            <p:grpSpPr bwMode="auto">
              <a:xfrm>
                <a:off x="6965634" y="2509067"/>
                <a:ext cx="177192" cy="330833"/>
                <a:chOff x="4140" y="429"/>
                <a:chExt cx="1425" cy="2396"/>
              </a:xfrm>
            </p:grpSpPr>
            <p:sp>
              <p:nvSpPr>
                <p:cNvPr id="324" name="Freeform 951">
                  <a:extLst>
                    <a:ext uri="{FF2B5EF4-FFF2-40B4-BE49-F238E27FC236}">
                      <a16:creationId xmlns:a16="http://schemas.microsoft.com/office/drawing/2014/main" id="{0601E446-A064-FE46-8BB8-D2BF4DEAF592}"/>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a:extLst>
                    <a:ext uri="{FF2B5EF4-FFF2-40B4-BE49-F238E27FC236}">
                      <a16:creationId xmlns:a16="http://schemas.microsoft.com/office/drawing/2014/main" id="{B848BDEF-CFDA-6647-BF44-D3600F06ECA5}"/>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a:extLst>
                    <a:ext uri="{FF2B5EF4-FFF2-40B4-BE49-F238E27FC236}">
                      <a16:creationId xmlns:a16="http://schemas.microsoft.com/office/drawing/2014/main" id="{F4D08E22-B065-C44B-9DBA-C4723FA5DE85}"/>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a:extLst>
                    <a:ext uri="{FF2B5EF4-FFF2-40B4-BE49-F238E27FC236}">
                      <a16:creationId xmlns:a16="http://schemas.microsoft.com/office/drawing/2014/main" id="{76EA55B7-EE5A-8749-B71D-6CAF7C1C6824}"/>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a:extLst>
                    <a:ext uri="{FF2B5EF4-FFF2-40B4-BE49-F238E27FC236}">
                      <a16:creationId xmlns:a16="http://schemas.microsoft.com/office/drawing/2014/main" id="{963412D7-1A38-F147-87EE-AF5092812A3C}"/>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a:extLst>
                    <a:ext uri="{FF2B5EF4-FFF2-40B4-BE49-F238E27FC236}">
                      <a16:creationId xmlns:a16="http://schemas.microsoft.com/office/drawing/2014/main" id="{EEB6DD7A-8CE4-ED47-904A-E5A283D87D31}"/>
                    </a:ext>
                  </a:extLst>
                </p:cNvPr>
                <p:cNvGrpSpPr>
                  <a:grpSpLocks/>
                </p:cNvGrpSpPr>
                <p:nvPr/>
              </p:nvGrpSpPr>
              <p:grpSpPr bwMode="auto">
                <a:xfrm>
                  <a:off x="4749" y="668"/>
                  <a:ext cx="581" cy="145"/>
                  <a:chOff x="614" y="2568"/>
                  <a:chExt cx="725" cy="139"/>
                </a:xfrm>
              </p:grpSpPr>
              <p:sp>
                <p:nvSpPr>
                  <p:cNvPr id="354" name="AutoShape 957">
                    <a:extLst>
                      <a:ext uri="{FF2B5EF4-FFF2-40B4-BE49-F238E27FC236}">
                        <a16:creationId xmlns:a16="http://schemas.microsoft.com/office/drawing/2014/main" id="{5290AA5F-1688-354E-AB22-3F2A676C2ABC}"/>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a:extLst>
                      <a:ext uri="{FF2B5EF4-FFF2-40B4-BE49-F238E27FC236}">
                        <a16:creationId xmlns:a16="http://schemas.microsoft.com/office/drawing/2014/main" id="{A8CD80BA-A105-124E-8366-979C9E52F32B}"/>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a:extLst>
                    <a:ext uri="{FF2B5EF4-FFF2-40B4-BE49-F238E27FC236}">
                      <a16:creationId xmlns:a16="http://schemas.microsoft.com/office/drawing/2014/main" id="{0FE17837-58BE-6149-AC59-E45D2609F509}"/>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a:extLst>
                    <a:ext uri="{FF2B5EF4-FFF2-40B4-BE49-F238E27FC236}">
                      <a16:creationId xmlns:a16="http://schemas.microsoft.com/office/drawing/2014/main" id="{A2B79071-BD42-D94A-8562-6EDC32E81340}"/>
                    </a:ext>
                  </a:extLst>
                </p:cNvPr>
                <p:cNvGrpSpPr>
                  <a:grpSpLocks/>
                </p:cNvGrpSpPr>
                <p:nvPr/>
              </p:nvGrpSpPr>
              <p:grpSpPr bwMode="auto">
                <a:xfrm>
                  <a:off x="4747" y="994"/>
                  <a:ext cx="581" cy="134"/>
                  <a:chOff x="614" y="2568"/>
                  <a:chExt cx="725" cy="139"/>
                </a:xfrm>
              </p:grpSpPr>
              <p:sp>
                <p:nvSpPr>
                  <p:cNvPr id="352" name="AutoShape 961">
                    <a:extLst>
                      <a:ext uri="{FF2B5EF4-FFF2-40B4-BE49-F238E27FC236}">
                        <a16:creationId xmlns:a16="http://schemas.microsoft.com/office/drawing/2014/main" id="{75A6C71A-10F5-024F-8BA2-8DE55E94E9C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a:extLst>
                      <a:ext uri="{FF2B5EF4-FFF2-40B4-BE49-F238E27FC236}">
                        <a16:creationId xmlns:a16="http://schemas.microsoft.com/office/drawing/2014/main" id="{751CFDBC-354D-E14C-95F0-F6F38B2E60B6}"/>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a:extLst>
                    <a:ext uri="{FF2B5EF4-FFF2-40B4-BE49-F238E27FC236}">
                      <a16:creationId xmlns:a16="http://schemas.microsoft.com/office/drawing/2014/main" id="{5B93E6AB-4D78-0B4D-8D0E-E04C33FEE7FD}"/>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a:extLst>
                    <a:ext uri="{FF2B5EF4-FFF2-40B4-BE49-F238E27FC236}">
                      <a16:creationId xmlns:a16="http://schemas.microsoft.com/office/drawing/2014/main" id="{6A268A3B-C105-1C45-932E-E4676CFD1C6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a:extLst>
                    <a:ext uri="{FF2B5EF4-FFF2-40B4-BE49-F238E27FC236}">
                      <a16:creationId xmlns:a16="http://schemas.microsoft.com/office/drawing/2014/main" id="{7B75C14A-8F30-BA42-BAA7-CAEFE33EB428}"/>
                    </a:ext>
                  </a:extLst>
                </p:cNvPr>
                <p:cNvGrpSpPr>
                  <a:grpSpLocks/>
                </p:cNvGrpSpPr>
                <p:nvPr/>
              </p:nvGrpSpPr>
              <p:grpSpPr bwMode="auto">
                <a:xfrm>
                  <a:off x="4735" y="1627"/>
                  <a:ext cx="582" cy="151"/>
                  <a:chOff x="614" y="2568"/>
                  <a:chExt cx="725" cy="139"/>
                </a:xfrm>
              </p:grpSpPr>
              <p:sp>
                <p:nvSpPr>
                  <p:cNvPr id="350" name="AutoShape 966">
                    <a:extLst>
                      <a:ext uri="{FF2B5EF4-FFF2-40B4-BE49-F238E27FC236}">
                        <a16:creationId xmlns:a16="http://schemas.microsoft.com/office/drawing/2014/main" id="{2B7A94CC-A276-CB4E-8F42-D4F16B7996D6}"/>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a:extLst>
                      <a:ext uri="{FF2B5EF4-FFF2-40B4-BE49-F238E27FC236}">
                        <a16:creationId xmlns:a16="http://schemas.microsoft.com/office/drawing/2014/main" id="{6DAF1738-D850-7A40-98FF-2CDB05EDA930}"/>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a:extLst>
                    <a:ext uri="{FF2B5EF4-FFF2-40B4-BE49-F238E27FC236}">
                      <a16:creationId xmlns:a16="http://schemas.microsoft.com/office/drawing/2014/main" id="{6865C6D6-627C-5B47-8AC5-167CDA2A4FFA}"/>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a:extLst>
                    <a:ext uri="{FF2B5EF4-FFF2-40B4-BE49-F238E27FC236}">
                      <a16:creationId xmlns:a16="http://schemas.microsoft.com/office/drawing/2014/main" id="{29EB9D3A-F61B-D84F-9CC6-0DF6F6D9D9B8}"/>
                    </a:ext>
                  </a:extLst>
                </p:cNvPr>
                <p:cNvGrpSpPr>
                  <a:grpSpLocks/>
                </p:cNvGrpSpPr>
                <p:nvPr/>
              </p:nvGrpSpPr>
              <p:grpSpPr bwMode="auto">
                <a:xfrm>
                  <a:off x="4739" y="1327"/>
                  <a:ext cx="582" cy="139"/>
                  <a:chOff x="614" y="2568"/>
                  <a:chExt cx="725" cy="139"/>
                </a:xfrm>
              </p:grpSpPr>
              <p:sp>
                <p:nvSpPr>
                  <p:cNvPr id="348" name="AutoShape 970">
                    <a:extLst>
                      <a:ext uri="{FF2B5EF4-FFF2-40B4-BE49-F238E27FC236}">
                        <a16:creationId xmlns:a16="http://schemas.microsoft.com/office/drawing/2014/main" id="{8BA27CC9-F505-DC45-A037-DC66EB1852C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a:extLst>
                      <a:ext uri="{FF2B5EF4-FFF2-40B4-BE49-F238E27FC236}">
                        <a16:creationId xmlns:a16="http://schemas.microsoft.com/office/drawing/2014/main" id="{52F90B83-69CF-0D4F-8FFD-E32BE68109B7}"/>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a:extLst>
                    <a:ext uri="{FF2B5EF4-FFF2-40B4-BE49-F238E27FC236}">
                      <a16:creationId xmlns:a16="http://schemas.microsoft.com/office/drawing/2014/main" id="{02084224-6475-5549-B0AD-9A2E2AD0F001}"/>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a:extLst>
                    <a:ext uri="{FF2B5EF4-FFF2-40B4-BE49-F238E27FC236}">
                      <a16:creationId xmlns:a16="http://schemas.microsoft.com/office/drawing/2014/main" id="{7A9E727A-F37D-AC41-98E5-EC41A63C980C}"/>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a:extLst>
                    <a:ext uri="{FF2B5EF4-FFF2-40B4-BE49-F238E27FC236}">
                      <a16:creationId xmlns:a16="http://schemas.microsoft.com/office/drawing/2014/main" id="{8D46FF2A-D982-7142-B416-32A0718B8355}"/>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a:extLst>
                    <a:ext uri="{FF2B5EF4-FFF2-40B4-BE49-F238E27FC236}">
                      <a16:creationId xmlns:a16="http://schemas.microsoft.com/office/drawing/2014/main" id="{FD5A52BB-6064-6145-B2AE-F57EDB57C143}"/>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a:extLst>
                    <a:ext uri="{FF2B5EF4-FFF2-40B4-BE49-F238E27FC236}">
                      <a16:creationId xmlns:a16="http://schemas.microsoft.com/office/drawing/2014/main" id="{A438D908-303F-3F40-9532-2A85CE24E38C}"/>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a:extLst>
                    <a:ext uri="{FF2B5EF4-FFF2-40B4-BE49-F238E27FC236}">
                      <a16:creationId xmlns:a16="http://schemas.microsoft.com/office/drawing/2014/main" id="{BC4911C2-5393-3240-9A8F-A91252912249}"/>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a:extLst>
                    <a:ext uri="{FF2B5EF4-FFF2-40B4-BE49-F238E27FC236}">
                      <a16:creationId xmlns:a16="http://schemas.microsoft.com/office/drawing/2014/main" id="{5BA7F910-B65D-E84D-98ED-A514DCFA59AE}"/>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a:extLst>
                    <a:ext uri="{FF2B5EF4-FFF2-40B4-BE49-F238E27FC236}">
                      <a16:creationId xmlns:a16="http://schemas.microsoft.com/office/drawing/2014/main" id="{D4516C2E-796E-F047-9696-9AE0E3D6F19C}"/>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a:extLst>
                    <a:ext uri="{FF2B5EF4-FFF2-40B4-BE49-F238E27FC236}">
                      <a16:creationId xmlns:a16="http://schemas.microsoft.com/office/drawing/2014/main" id="{BA171EE6-9D6A-0B45-9B80-E904706204C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a:extLst>
                    <a:ext uri="{FF2B5EF4-FFF2-40B4-BE49-F238E27FC236}">
                      <a16:creationId xmlns:a16="http://schemas.microsoft.com/office/drawing/2014/main" id="{65B86270-8441-0C4D-AEAF-4E2DA24C729B}"/>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a:extLst>
                    <a:ext uri="{FF2B5EF4-FFF2-40B4-BE49-F238E27FC236}">
                      <a16:creationId xmlns:a16="http://schemas.microsoft.com/office/drawing/2014/main" id="{B115F241-21D0-7F47-BCCC-BE5E8C4E6B64}"/>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356" name="Group 590">
                <a:extLst>
                  <a:ext uri="{FF2B5EF4-FFF2-40B4-BE49-F238E27FC236}">
                    <a16:creationId xmlns:a16="http://schemas.microsoft.com/office/drawing/2014/main" id="{1E460CD6-F9D6-B047-8AEE-6B869BD691EF}"/>
                  </a:ext>
                </a:extLst>
              </p:cNvPr>
              <p:cNvGrpSpPr>
                <a:grpSpLocks/>
              </p:cNvGrpSpPr>
              <p:nvPr/>
            </p:nvGrpSpPr>
            <p:grpSpPr bwMode="auto">
              <a:xfrm flipH="1">
                <a:off x="6829342" y="3343136"/>
                <a:ext cx="345630" cy="320302"/>
                <a:chOff x="2839" y="3501"/>
                <a:chExt cx="755" cy="803"/>
              </a:xfrm>
            </p:grpSpPr>
            <p:pic>
              <p:nvPicPr>
                <p:cNvPr id="357" name="Picture 591" descr="desktop_computer_stylized_medium">
                  <a:extLst>
                    <a:ext uri="{FF2B5EF4-FFF2-40B4-BE49-F238E27FC236}">
                      <a16:creationId xmlns:a16="http://schemas.microsoft.com/office/drawing/2014/main" id="{DBABF000-9F84-944E-9CFB-1033E1461D36}"/>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a:extLst>
                    <a:ext uri="{FF2B5EF4-FFF2-40B4-BE49-F238E27FC236}">
                      <a16:creationId xmlns:a16="http://schemas.microsoft.com/office/drawing/2014/main" id="{ABAC9DDA-5443-5344-AF49-0F6126B521EA}"/>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24" name="Picture 1023" descr="A close up of a logo&#10;&#10;Description automatically generated">
                <a:extLst>
                  <a:ext uri="{FF2B5EF4-FFF2-40B4-BE49-F238E27FC236}">
                    <a16:creationId xmlns:a16="http://schemas.microsoft.com/office/drawing/2014/main" id="{90F34CF2-6498-F945-903D-5FC9ACD31F5C}"/>
                  </a:ext>
                </a:extLst>
              </p:cNvPr>
              <p:cNvPicPr>
                <a:picLocks noChangeAspect="1"/>
              </p:cNvPicPr>
              <p:nvPr/>
            </p:nvPicPr>
            <p:blipFill>
              <a:blip r:embed="rId10"/>
              <a:stretch>
                <a:fillRect/>
              </a:stretch>
            </p:blipFill>
            <p:spPr>
              <a:xfrm>
                <a:off x="4426457" y="3527648"/>
                <a:ext cx="429108" cy="419677"/>
              </a:xfrm>
              <a:prstGeom prst="rect">
                <a:avLst/>
              </a:prstGeom>
            </p:spPr>
          </p:pic>
          <p:pic>
            <p:nvPicPr>
              <p:cNvPr id="361" name="Picture 360" descr="A close up of a logo&#10;&#10;Description automatically generated">
                <a:extLst>
                  <a:ext uri="{FF2B5EF4-FFF2-40B4-BE49-F238E27FC236}">
                    <a16:creationId xmlns:a16="http://schemas.microsoft.com/office/drawing/2014/main" id="{6C3B7928-CCBC-8145-97C7-C619EC74681E}"/>
                  </a:ext>
                </a:extLst>
              </p:cNvPr>
              <p:cNvPicPr>
                <a:picLocks noChangeAspect="1"/>
              </p:cNvPicPr>
              <p:nvPr/>
            </p:nvPicPr>
            <p:blipFill>
              <a:blip r:embed="rId10"/>
              <a:stretch>
                <a:fillRect/>
              </a:stretch>
            </p:blipFill>
            <p:spPr>
              <a:xfrm>
                <a:off x="4931884" y="4096736"/>
                <a:ext cx="429108" cy="419677"/>
              </a:xfrm>
              <a:prstGeom prst="rect">
                <a:avLst/>
              </a:prstGeom>
            </p:spPr>
          </p:pic>
          <p:pic>
            <p:nvPicPr>
              <p:cNvPr id="362" name="Picture 361" descr="A close up of a logo&#10;&#10;Description automatically generated">
                <a:extLst>
                  <a:ext uri="{FF2B5EF4-FFF2-40B4-BE49-F238E27FC236}">
                    <a16:creationId xmlns:a16="http://schemas.microsoft.com/office/drawing/2014/main" id="{0A9412CB-373B-D244-97C4-EC4CC2E52393}"/>
                  </a:ext>
                </a:extLst>
              </p:cNvPr>
              <p:cNvPicPr>
                <a:picLocks noChangeAspect="1"/>
              </p:cNvPicPr>
              <p:nvPr/>
            </p:nvPicPr>
            <p:blipFill>
              <a:blip r:embed="rId10"/>
              <a:stretch>
                <a:fillRect/>
              </a:stretch>
            </p:blipFill>
            <p:spPr>
              <a:xfrm>
                <a:off x="4833500" y="2632539"/>
                <a:ext cx="429108" cy="419677"/>
              </a:xfrm>
              <a:prstGeom prst="rect">
                <a:avLst/>
              </a:prstGeom>
            </p:spPr>
          </p:pic>
          <p:pic>
            <p:nvPicPr>
              <p:cNvPr id="363" name="Picture 362" descr="A close up of a logo&#10;&#10;Description automatically generated">
                <a:extLst>
                  <a:ext uri="{FF2B5EF4-FFF2-40B4-BE49-F238E27FC236}">
                    <a16:creationId xmlns:a16="http://schemas.microsoft.com/office/drawing/2014/main" id="{F5038283-3874-0540-A309-F80019D7E16C}"/>
                  </a:ext>
                </a:extLst>
              </p:cNvPr>
              <p:cNvPicPr>
                <a:picLocks noChangeAspect="1"/>
              </p:cNvPicPr>
              <p:nvPr/>
            </p:nvPicPr>
            <p:blipFill>
              <a:blip r:embed="rId10"/>
              <a:stretch>
                <a:fillRect/>
              </a:stretch>
            </p:blipFill>
            <p:spPr>
              <a:xfrm>
                <a:off x="5385227" y="2119394"/>
                <a:ext cx="429108" cy="419677"/>
              </a:xfrm>
              <a:prstGeom prst="rect">
                <a:avLst/>
              </a:prstGeom>
            </p:spPr>
          </p:pic>
          <p:pic>
            <p:nvPicPr>
              <p:cNvPr id="364" name="Picture 363" descr="A close up of a logo&#10;&#10;Description automatically generated">
                <a:extLst>
                  <a:ext uri="{FF2B5EF4-FFF2-40B4-BE49-F238E27FC236}">
                    <a16:creationId xmlns:a16="http://schemas.microsoft.com/office/drawing/2014/main" id="{77D32DDA-E7A6-F84B-80F3-47365859BE49}"/>
                  </a:ext>
                </a:extLst>
              </p:cNvPr>
              <p:cNvPicPr>
                <a:picLocks noChangeAspect="1"/>
              </p:cNvPicPr>
              <p:nvPr/>
            </p:nvPicPr>
            <p:blipFill>
              <a:blip r:embed="rId10"/>
              <a:stretch>
                <a:fillRect/>
              </a:stretch>
            </p:blipFill>
            <p:spPr>
              <a:xfrm>
                <a:off x="6695095" y="2213920"/>
                <a:ext cx="429108" cy="419677"/>
              </a:xfrm>
              <a:prstGeom prst="rect">
                <a:avLst/>
              </a:prstGeom>
            </p:spPr>
          </p:pic>
          <p:pic>
            <p:nvPicPr>
              <p:cNvPr id="365" name="Picture 364" descr="A close up of a logo&#10;&#10;Description automatically generated">
                <a:extLst>
                  <a:ext uri="{FF2B5EF4-FFF2-40B4-BE49-F238E27FC236}">
                    <a16:creationId xmlns:a16="http://schemas.microsoft.com/office/drawing/2014/main" id="{48235216-26B5-E744-A300-CE480727FBCE}"/>
                  </a:ext>
                </a:extLst>
              </p:cNvPr>
              <p:cNvPicPr>
                <a:picLocks noChangeAspect="1"/>
              </p:cNvPicPr>
              <p:nvPr/>
            </p:nvPicPr>
            <p:blipFill>
              <a:blip r:embed="rId10"/>
              <a:stretch>
                <a:fillRect/>
              </a:stretch>
            </p:blipFill>
            <p:spPr>
              <a:xfrm>
                <a:off x="6922731" y="3136036"/>
                <a:ext cx="429108" cy="419677"/>
              </a:xfrm>
              <a:prstGeom prst="rect">
                <a:avLst/>
              </a:prstGeom>
            </p:spPr>
          </p:pic>
          <p:pic>
            <p:nvPicPr>
              <p:cNvPr id="366" name="Picture 365" descr="A close up of a logo&#10;&#10;Description automatically generated">
                <a:extLst>
                  <a:ext uri="{FF2B5EF4-FFF2-40B4-BE49-F238E27FC236}">
                    <a16:creationId xmlns:a16="http://schemas.microsoft.com/office/drawing/2014/main" id="{47438370-7F0B-434D-B2B2-AED5EC1C2A9B}"/>
                  </a:ext>
                </a:extLst>
              </p:cNvPr>
              <p:cNvPicPr>
                <a:picLocks noChangeAspect="1"/>
              </p:cNvPicPr>
              <p:nvPr/>
            </p:nvPicPr>
            <p:blipFill>
              <a:blip r:embed="rId10"/>
              <a:stretch>
                <a:fillRect/>
              </a:stretch>
            </p:blipFill>
            <p:spPr>
              <a:xfrm>
                <a:off x="6872575" y="4168111"/>
                <a:ext cx="429108" cy="419677"/>
              </a:xfrm>
              <a:prstGeom prst="rect">
                <a:avLst/>
              </a:prstGeom>
            </p:spPr>
          </p:pic>
          <p:sp>
            <p:nvSpPr>
              <p:cNvPr id="368" name="TextBox 367">
                <a:extLst>
                  <a:ext uri="{FF2B5EF4-FFF2-40B4-BE49-F238E27FC236}">
                    <a16:creationId xmlns:a16="http://schemas.microsoft.com/office/drawing/2014/main" id="{CC3F1933-E947-7741-B7C2-3D6557CDAFC1}"/>
                  </a:ext>
                </a:extLst>
              </p:cNvPr>
              <p:cNvSpPr txBox="1"/>
              <p:nvPr/>
            </p:nvSpPr>
            <p:spPr>
              <a:xfrm>
                <a:off x="4538652" y="5366732"/>
                <a:ext cx="3248035" cy="923330"/>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rPr>
                  <a:t>Internet (pre-2005)</a:t>
                </a:r>
              </a:p>
              <a:p>
                <a:pPr marL="285750" marR="0" lvl="0" indent="-285750" algn="l" defTabSz="914400" rtl="0" eaLnBrk="1" fontAlgn="auto" latinLnBrk="0" hangingPunct="1">
                  <a:lnSpc>
                    <a:spcPct val="90000"/>
                  </a:lnSpc>
                  <a:spcBef>
                    <a:spcPts val="0"/>
                  </a:spcBef>
                  <a:spcAft>
                    <a:spcPts val="0"/>
                  </a:spcAft>
                  <a:buClr>
                    <a:srgbClr val="0013A3"/>
                  </a:buClr>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intelligence, computing at edge</a:t>
                </a:r>
              </a:p>
            </p:txBody>
          </p:sp>
        </p:grpSp>
        <p:pic>
          <p:nvPicPr>
            <p:cNvPr id="12" name="Picture 11" descr="A picture containing artifact, building, brick, cake&#10;&#10;Description automatically generated">
              <a:extLst>
                <a:ext uri="{FF2B5EF4-FFF2-40B4-BE49-F238E27FC236}">
                  <a16:creationId xmlns:a16="http://schemas.microsoft.com/office/drawing/2014/main" id="{D5DBDCF7-93E3-A64C-B5F7-2DF60C317322}"/>
                </a:ext>
              </a:extLst>
            </p:cNvPr>
            <p:cNvPicPr>
              <a:picLocks noChangeAspect="1"/>
            </p:cNvPicPr>
            <p:nvPr/>
          </p:nvPicPr>
          <p:blipFill>
            <a:blip r:embed="rId4"/>
            <a:stretch>
              <a:fillRect/>
            </a:stretch>
          </p:blipFill>
          <p:spPr>
            <a:xfrm>
              <a:off x="5686424" y="3033711"/>
              <a:ext cx="914401" cy="914401"/>
            </a:xfrm>
            <a:prstGeom prst="rect">
              <a:avLst/>
            </a:prstGeom>
          </p:spPr>
        </p:pic>
      </p:grpSp>
      <p:grpSp>
        <p:nvGrpSpPr>
          <p:cNvPr id="28" name="Group 27">
            <a:extLst>
              <a:ext uri="{FF2B5EF4-FFF2-40B4-BE49-F238E27FC236}">
                <a16:creationId xmlns:a16="http://schemas.microsoft.com/office/drawing/2014/main" id="{A3C3B93E-F70A-2E40-95C8-98ED17B7C41A}"/>
              </a:ext>
            </a:extLst>
          </p:cNvPr>
          <p:cNvGrpSpPr/>
          <p:nvPr/>
        </p:nvGrpSpPr>
        <p:grpSpPr>
          <a:xfrm>
            <a:off x="7800957" y="1848355"/>
            <a:ext cx="4085350" cy="4354493"/>
            <a:chOff x="8272461" y="2105539"/>
            <a:chExt cx="4085350" cy="4354493"/>
          </a:xfrm>
        </p:grpSpPr>
        <p:grpSp>
          <p:nvGrpSpPr>
            <p:cNvPr id="27" name="Group 26">
              <a:extLst>
                <a:ext uri="{FF2B5EF4-FFF2-40B4-BE49-F238E27FC236}">
                  <a16:creationId xmlns:a16="http://schemas.microsoft.com/office/drawing/2014/main" id="{F07C6226-1CDB-DF46-B138-4695D3DA4865}"/>
                </a:ext>
              </a:extLst>
            </p:cNvPr>
            <p:cNvGrpSpPr/>
            <p:nvPr/>
          </p:nvGrpSpPr>
          <p:grpSpPr>
            <a:xfrm>
              <a:off x="8272461" y="2105539"/>
              <a:ext cx="4085350" cy="4354493"/>
              <a:chOff x="8272461" y="2105539"/>
              <a:chExt cx="4085350" cy="4354493"/>
            </a:xfrm>
          </p:grpSpPr>
          <p:sp>
            <p:nvSpPr>
              <p:cNvPr id="518" name="Freeform 417">
                <a:extLst>
                  <a:ext uri="{FF2B5EF4-FFF2-40B4-BE49-F238E27FC236}">
                    <a16:creationId xmlns:a16="http://schemas.microsoft.com/office/drawing/2014/main" id="{82200F7D-F9FE-3D4F-A807-B0247CCA190A}"/>
                  </a:ext>
                </a:extLst>
              </p:cNvPr>
              <p:cNvSpPr>
                <a:spLocks/>
              </p:cNvSpPr>
              <p:nvPr/>
            </p:nvSpPr>
            <p:spPr bwMode="auto">
              <a:xfrm>
                <a:off x="8728353" y="2358375"/>
                <a:ext cx="2282947" cy="2781661"/>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9" name="Group 1064">
                <a:extLst>
                  <a:ext uri="{FF2B5EF4-FFF2-40B4-BE49-F238E27FC236}">
                    <a16:creationId xmlns:a16="http://schemas.microsoft.com/office/drawing/2014/main" id="{8F8AE214-66CC-534E-A4A8-7AD252F4EF0C}"/>
                  </a:ext>
                </a:extLst>
              </p:cNvPr>
              <p:cNvGrpSpPr>
                <a:grpSpLocks/>
              </p:cNvGrpSpPr>
              <p:nvPr/>
            </p:nvGrpSpPr>
            <p:grpSpPr bwMode="auto">
              <a:xfrm>
                <a:off x="8545689" y="3697522"/>
                <a:ext cx="310186" cy="307808"/>
                <a:chOff x="877" y="1008"/>
                <a:chExt cx="2747" cy="2591"/>
              </a:xfrm>
            </p:grpSpPr>
            <p:pic>
              <p:nvPicPr>
                <p:cNvPr id="520" name="Picture 1065" descr="antenna_stylized">
                  <a:extLst>
                    <a:ext uri="{FF2B5EF4-FFF2-40B4-BE49-F238E27FC236}">
                      <a16:creationId xmlns:a16="http://schemas.microsoft.com/office/drawing/2014/main" id="{F2A1FE23-77AD-B443-AC9A-1486F120DBF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1" name="Picture 1066" descr="laptop_keyboard">
                  <a:extLst>
                    <a:ext uri="{FF2B5EF4-FFF2-40B4-BE49-F238E27FC236}">
                      <a16:creationId xmlns:a16="http://schemas.microsoft.com/office/drawing/2014/main" id="{66B97B56-4875-6E49-86E4-1ABC3EDE87A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2" name="Freeform 1067">
                  <a:extLst>
                    <a:ext uri="{FF2B5EF4-FFF2-40B4-BE49-F238E27FC236}">
                      <a16:creationId xmlns:a16="http://schemas.microsoft.com/office/drawing/2014/main" id="{54B0FE67-EF79-C74C-8E70-16A3A0CC05DC}"/>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23" name="Picture 1068" descr="screen">
                  <a:extLst>
                    <a:ext uri="{FF2B5EF4-FFF2-40B4-BE49-F238E27FC236}">
                      <a16:creationId xmlns:a16="http://schemas.microsoft.com/office/drawing/2014/main" id="{2E211DFC-C6AC-0343-9B1D-7DD44B35070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4" name="Freeform 1069">
                  <a:extLst>
                    <a:ext uri="{FF2B5EF4-FFF2-40B4-BE49-F238E27FC236}">
                      <a16:creationId xmlns:a16="http://schemas.microsoft.com/office/drawing/2014/main" id="{AD7475E1-AEE4-9F4B-86BA-1B96E37FF2DB}"/>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5" name="Freeform 1070">
                  <a:extLst>
                    <a:ext uri="{FF2B5EF4-FFF2-40B4-BE49-F238E27FC236}">
                      <a16:creationId xmlns:a16="http://schemas.microsoft.com/office/drawing/2014/main" id="{49912454-F951-794B-A78A-EB2E408180C4}"/>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6" name="Freeform 1071">
                  <a:extLst>
                    <a:ext uri="{FF2B5EF4-FFF2-40B4-BE49-F238E27FC236}">
                      <a16:creationId xmlns:a16="http://schemas.microsoft.com/office/drawing/2014/main" id="{67147AC0-C8AC-4349-81C8-33FD90BD274F}"/>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7" name="Freeform 1072">
                  <a:extLst>
                    <a:ext uri="{FF2B5EF4-FFF2-40B4-BE49-F238E27FC236}">
                      <a16:creationId xmlns:a16="http://schemas.microsoft.com/office/drawing/2014/main" id="{5A1F66D7-4C31-9C4C-833E-5D78B526D4F1}"/>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8" name="Freeform 1073">
                  <a:extLst>
                    <a:ext uri="{FF2B5EF4-FFF2-40B4-BE49-F238E27FC236}">
                      <a16:creationId xmlns:a16="http://schemas.microsoft.com/office/drawing/2014/main" id="{25786705-371B-A542-A625-0C2D65776A8C}"/>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9" name="Freeform 1074">
                  <a:extLst>
                    <a:ext uri="{FF2B5EF4-FFF2-40B4-BE49-F238E27FC236}">
                      <a16:creationId xmlns:a16="http://schemas.microsoft.com/office/drawing/2014/main" id="{782E7CE1-FF34-B94F-BC31-38860EFAB772}"/>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30" name="Group 1075">
                  <a:extLst>
                    <a:ext uri="{FF2B5EF4-FFF2-40B4-BE49-F238E27FC236}">
                      <a16:creationId xmlns:a16="http://schemas.microsoft.com/office/drawing/2014/main" id="{55504359-59E1-9745-9CB8-80EC5EA0E408}"/>
                    </a:ext>
                  </a:extLst>
                </p:cNvPr>
                <p:cNvGrpSpPr>
                  <a:grpSpLocks/>
                </p:cNvGrpSpPr>
                <p:nvPr/>
              </p:nvGrpSpPr>
              <p:grpSpPr bwMode="auto">
                <a:xfrm>
                  <a:off x="1709" y="3008"/>
                  <a:ext cx="507" cy="234"/>
                  <a:chOff x="1740" y="2642"/>
                  <a:chExt cx="752" cy="327"/>
                </a:xfrm>
              </p:grpSpPr>
              <p:sp>
                <p:nvSpPr>
                  <p:cNvPr id="537" name="Freeform 1076">
                    <a:extLst>
                      <a:ext uri="{FF2B5EF4-FFF2-40B4-BE49-F238E27FC236}">
                        <a16:creationId xmlns:a16="http://schemas.microsoft.com/office/drawing/2014/main" id="{DFDC70A0-D7E3-024B-B04F-3FFC222A0066}"/>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8" name="Freeform 1077">
                    <a:extLst>
                      <a:ext uri="{FF2B5EF4-FFF2-40B4-BE49-F238E27FC236}">
                        <a16:creationId xmlns:a16="http://schemas.microsoft.com/office/drawing/2014/main" id="{404F5EF9-AA92-884D-B8A6-1A022C97EB5F}"/>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9" name="Freeform 1078">
                    <a:extLst>
                      <a:ext uri="{FF2B5EF4-FFF2-40B4-BE49-F238E27FC236}">
                        <a16:creationId xmlns:a16="http://schemas.microsoft.com/office/drawing/2014/main" id="{05F7B74A-C1C2-6241-9FD2-D9E08A12C5A4}"/>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0" name="Freeform 1079">
                    <a:extLst>
                      <a:ext uri="{FF2B5EF4-FFF2-40B4-BE49-F238E27FC236}">
                        <a16:creationId xmlns:a16="http://schemas.microsoft.com/office/drawing/2014/main" id="{34D2C3E0-9FE5-704F-BED4-3FF0BC4074BE}"/>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1" name="Freeform 1080">
                    <a:extLst>
                      <a:ext uri="{FF2B5EF4-FFF2-40B4-BE49-F238E27FC236}">
                        <a16:creationId xmlns:a16="http://schemas.microsoft.com/office/drawing/2014/main" id="{B3F0D0F3-F43D-784C-BF72-89DBBF808BC9}"/>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2" name="Freeform 1081">
                    <a:extLst>
                      <a:ext uri="{FF2B5EF4-FFF2-40B4-BE49-F238E27FC236}">
                        <a16:creationId xmlns:a16="http://schemas.microsoft.com/office/drawing/2014/main" id="{0935C4EA-843B-B449-AAC8-0F185CA0E3D7}"/>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31" name="Freeform 1082">
                  <a:extLst>
                    <a:ext uri="{FF2B5EF4-FFF2-40B4-BE49-F238E27FC236}">
                      <a16:creationId xmlns:a16="http://schemas.microsoft.com/office/drawing/2014/main" id="{D8328DE1-14C9-544C-ABD7-C1A3BFD058AD}"/>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2" name="Freeform 1083">
                  <a:extLst>
                    <a:ext uri="{FF2B5EF4-FFF2-40B4-BE49-F238E27FC236}">
                      <a16:creationId xmlns:a16="http://schemas.microsoft.com/office/drawing/2014/main" id="{3B8997E6-1679-704E-9386-E4168B570DFD}"/>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3" name="Freeform 1084">
                  <a:extLst>
                    <a:ext uri="{FF2B5EF4-FFF2-40B4-BE49-F238E27FC236}">
                      <a16:creationId xmlns:a16="http://schemas.microsoft.com/office/drawing/2014/main" id="{C96C9C83-0562-144A-A2CF-703D061C8CE7}"/>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4" name="Freeform 1085">
                  <a:extLst>
                    <a:ext uri="{FF2B5EF4-FFF2-40B4-BE49-F238E27FC236}">
                      <a16:creationId xmlns:a16="http://schemas.microsoft.com/office/drawing/2014/main" id="{AC9E4A82-F50C-1647-809C-A4D065306BBC}"/>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5" name="Freeform 1086">
                  <a:extLst>
                    <a:ext uri="{FF2B5EF4-FFF2-40B4-BE49-F238E27FC236}">
                      <a16:creationId xmlns:a16="http://schemas.microsoft.com/office/drawing/2014/main" id="{7C5A9FB6-1F48-CC4E-978B-09B959E758FB}"/>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6" name="Freeform 1087">
                  <a:extLst>
                    <a:ext uri="{FF2B5EF4-FFF2-40B4-BE49-F238E27FC236}">
                      <a16:creationId xmlns:a16="http://schemas.microsoft.com/office/drawing/2014/main" id="{0D14BE16-C64F-DF46-8CC3-28BF4A2B0669}"/>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43" name="Group 590">
                <a:extLst>
                  <a:ext uri="{FF2B5EF4-FFF2-40B4-BE49-F238E27FC236}">
                    <a16:creationId xmlns:a16="http://schemas.microsoft.com/office/drawing/2014/main" id="{31737F18-1383-3649-9017-3F59116293A8}"/>
                  </a:ext>
                </a:extLst>
              </p:cNvPr>
              <p:cNvGrpSpPr>
                <a:grpSpLocks/>
              </p:cNvGrpSpPr>
              <p:nvPr/>
            </p:nvGrpSpPr>
            <p:grpSpPr bwMode="auto">
              <a:xfrm flipH="1">
                <a:off x="9059924" y="4229826"/>
                <a:ext cx="345630" cy="320302"/>
                <a:chOff x="2839" y="3501"/>
                <a:chExt cx="755" cy="803"/>
              </a:xfrm>
            </p:grpSpPr>
            <p:pic>
              <p:nvPicPr>
                <p:cNvPr id="544" name="Picture 591" descr="desktop_computer_stylized_medium">
                  <a:extLst>
                    <a:ext uri="{FF2B5EF4-FFF2-40B4-BE49-F238E27FC236}">
                      <a16:creationId xmlns:a16="http://schemas.microsoft.com/office/drawing/2014/main" id="{10A2A7B0-3EA8-F141-B98B-9FA69AD0CF0B}"/>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5" name="Freeform 592">
                  <a:extLst>
                    <a:ext uri="{FF2B5EF4-FFF2-40B4-BE49-F238E27FC236}">
                      <a16:creationId xmlns:a16="http://schemas.microsoft.com/office/drawing/2014/main" id="{58103E73-8614-B842-B354-01CCD071EDE1}"/>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46" name="Group 950">
                <a:extLst>
                  <a:ext uri="{FF2B5EF4-FFF2-40B4-BE49-F238E27FC236}">
                    <a16:creationId xmlns:a16="http://schemas.microsoft.com/office/drawing/2014/main" id="{3B021286-3DBD-A247-ABA3-1B586C561295}"/>
                  </a:ext>
                </a:extLst>
              </p:cNvPr>
              <p:cNvGrpSpPr>
                <a:grpSpLocks/>
              </p:cNvGrpSpPr>
              <p:nvPr/>
            </p:nvGrpSpPr>
            <p:grpSpPr bwMode="auto">
              <a:xfrm>
                <a:off x="10775634" y="4504120"/>
                <a:ext cx="177192" cy="330833"/>
                <a:chOff x="4140" y="429"/>
                <a:chExt cx="1425" cy="2396"/>
              </a:xfrm>
            </p:grpSpPr>
            <p:sp>
              <p:nvSpPr>
                <p:cNvPr id="547" name="Freeform 951">
                  <a:extLst>
                    <a:ext uri="{FF2B5EF4-FFF2-40B4-BE49-F238E27FC236}">
                      <a16:creationId xmlns:a16="http://schemas.microsoft.com/office/drawing/2014/main" id="{302D315B-3DD5-2141-B57E-AB9685459E35}"/>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8" name="Rectangle 952">
                  <a:extLst>
                    <a:ext uri="{FF2B5EF4-FFF2-40B4-BE49-F238E27FC236}">
                      <a16:creationId xmlns:a16="http://schemas.microsoft.com/office/drawing/2014/main" id="{380079D7-EF27-9A41-A910-E777052C4F25}"/>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49" name="Freeform 953">
                  <a:extLst>
                    <a:ext uri="{FF2B5EF4-FFF2-40B4-BE49-F238E27FC236}">
                      <a16:creationId xmlns:a16="http://schemas.microsoft.com/office/drawing/2014/main" id="{863322AF-4640-0D45-A293-5F395708BDA7}"/>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0" name="Freeform 954">
                  <a:extLst>
                    <a:ext uri="{FF2B5EF4-FFF2-40B4-BE49-F238E27FC236}">
                      <a16:creationId xmlns:a16="http://schemas.microsoft.com/office/drawing/2014/main" id="{BAB59CD7-97E9-6742-9EF0-C66D46698FC0}"/>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1" name="Rectangle 955">
                  <a:extLst>
                    <a:ext uri="{FF2B5EF4-FFF2-40B4-BE49-F238E27FC236}">
                      <a16:creationId xmlns:a16="http://schemas.microsoft.com/office/drawing/2014/main" id="{0BFDCC20-DC16-D649-968E-5B560F420000}"/>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52" name="Group 956">
                  <a:extLst>
                    <a:ext uri="{FF2B5EF4-FFF2-40B4-BE49-F238E27FC236}">
                      <a16:creationId xmlns:a16="http://schemas.microsoft.com/office/drawing/2014/main" id="{80FAE3EE-1C73-294D-BF70-63A65574632F}"/>
                    </a:ext>
                  </a:extLst>
                </p:cNvPr>
                <p:cNvGrpSpPr>
                  <a:grpSpLocks/>
                </p:cNvGrpSpPr>
                <p:nvPr/>
              </p:nvGrpSpPr>
              <p:grpSpPr bwMode="auto">
                <a:xfrm>
                  <a:off x="4749" y="668"/>
                  <a:ext cx="581" cy="145"/>
                  <a:chOff x="614" y="2568"/>
                  <a:chExt cx="725" cy="139"/>
                </a:xfrm>
              </p:grpSpPr>
              <p:sp>
                <p:nvSpPr>
                  <p:cNvPr id="577" name="AutoShape 957">
                    <a:extLst>
                      <a:ext uri="{FF2B5EF4-FFF2-40B4-BE49-F238E27FC236}">
                        <a16:creationId xmlns:a16="http://schemas.microsoft.com/office/drawing/2014/main" id="{BA39E38C-E848-2A4D-B0C6-01F69A007F0C}"/>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8" name="AutoShape 958">
                    <a:extLst>
                      <a:ext uri="{FF2B5EF4-FFF2-40B4-BE49-F238E27FC236}">
                        <a16:creationId xmlns:a16="http://schemas.microsoft.com/office/drawing/2014/main" id="{0E8946AA-BD83-E94A-9BD3-44FFAB810804}"/>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53" name="Rectangle 959">
                  <a:extLst>
                    <a:ext uri="{FF2B5EF4-FFF2-40B4-BE49-F238E27FC236}">
                      <a16:creationId xmlns:a16="http://schemas.microsoft.com/office/drawing/2014/main" id="{BBE8D0FA-14CD-4C4E-BD86-0D866535D361}"/>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54" name="Group 960">
                  <a:extLst>
                    <a:ext uri="{FF2B5EF4-FFF2-40B4-BE49-F238E27FC236}">
                      <a16:creationId xmlns:a16="http://schemas.microsoft.com/office/drawing/2014/main" id="{709F3ACF-B110-7B4E-8228-316D3CD3ED47}"/>
                    </a:ext>
                  </a:extLst>
                </p:cNvPr>
                <p:cNvGrpSpPr>
                  <a:grpSpLocks/>
                </p:cNvGrpSpPr>
                <p:nvPr/>
              </p:nvGrpSpPr>
              <p:grpSpPr bwMode="auto">
                <a:xfrm>
                  <a:off x="4747" y="994"/>
                  <a:ext cx="581" cy="134"/>
                  <a:chOff x="614" y="2568"/>
                  <a:chExt cx="725" cy="139"/>
                </a:xfrm>
              </p:grpSpPr>
              <p:sp>
                <p:nvSpPr>
                  <p:cNvPr id="575" name="AutoShape 961">
                    <a:extLst>
                      <a:ext uri="{FF2B5EF4-FFF2-40B4-BE49-F238E27FC236}">
                        <a16:creationId xmlns:a16="http://schemas.microsoft.com/office/drawing/2014/main" id="{780DACF7-42E8-DB47-AA26-C1EEAE3D21A1}"/>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6" name="AutoShape 962">
                    <a:extLst>
                      <a:ext uri="{FF2B5EF4-FFF2-40B4-BE49-F238E27FC236}">
                        <a16:creationId xmlns:a16="http://schemas.microsoft.com/office/drawing/2014/main" id="{49DD0E61-8CEF-D84C-B7DC-9DC0C89BC6E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55" name="Rectangle 963">
                  <a:extLst>
                    <a:ext uri="{FF2B5EF4-FFF2-40B4-BE49-F238E27FC236}">
                      <a16:creationId xmlns:a16="http://schemas.microsoft.com/office/drawing/2014/main" id="{3E7A072F-B6F4-6E44-9F7E-48EFFE39D81B}"/>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56" name="Rectangle 964">
                  <a:extLst>
                    <a:ext uri="{FF2B5EF4-FFF2-40B4-BE49-F238E27FC236}">
                      <a16:creationId xmlns:a16="http://schemas.microsoft.com/office/drawing/2014/main" id="{1713A256-7764-D544-9B2D-D3A29FC1FEAF}"/>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57" name="Group 965">
                  <a:extLst>
                    <a:ext uri="{FF2B5EF4-FFF2-40B4-BE49-F238E27FC236}">
                      <a16:creationId xmlns:a16="http://schemas.microsoft.com/office/drawing/2014/main" id="{5BF58475-E99C-A149-8CE6-EBC46798CBCF}"/>
                    </a:ext>
                  </a:extLst>
                </p:cNvPr>
                <p:cNvGrpSpPr>
                  <a:grpSpLocks/>
                </p:cNvGrpSpPr>
                <p:nvPr/>
              </p:nvGrpSpPr>
              <p:grpSpPr bwMode="auto">
                <a:xfrm>
                  <a:off x="4735" y="1627"/>
                  <a:ext cx="582" cy="151"/>
                  <a:chOff x="614" y="2568"/>
                  <a:chExt cx="725" cy="139"/>
                </a:xfrm>
              </p:grpSpPr>
              <p:sp>
                <p:nvSpPr>
                  <p:cNvPr id="573" name="AutoShape 966">
                    <a:extLst>
                      <a:ext uri="{FF2B5EF4-FFF2-40B4-BE49-F238E27FC236}">
                        <a16:creationId xmlns:a16="http://schemas.microsoft.com/office/drawing/2014/main" id="{6AAD6D8A-6D84-4D4E-A6FD-5F8C4432253F}"/>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4" name="AutoShape 967">
                    <a:extLst>
                      <a:ext uri="{FF2B5EF4-FFF2-40B4-BE49-F238E27FC236}">
                        <a16:creationId xmlns:a16="http://schemas.microsoft.com/office/drawing/2014/main" id="{955F481B-7198-F647-9D10-68DE84E3E2F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58" name="Freeform 968">
                  <a:extLst>
                    <a:ext uri="{FF2B5EF4-FFF2-40B4-BE49-F238E27FC236}">
                      <a16:creationId xmlns:a16="http://schemas.microsoft.com/office/drawing/2014/main" id="{F8A1E1C8-99D7-1848-865B-338E40385276}"/>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59" name="Group 969">
                  <a:extLst>
                    <a:ext uri="{FF2B5EF4-FFF2-40B4-BE49-F238E27FC236}">
                      <a16:creationId xmlns:a16="http://schemas.microsoft.com/office/drawing/2014/main" id="{0F04C73C-1934-3F4F-8DB3-F5AE33445515}"/>
                    </a:ext>
                  </a:extLst>
                </p:cNvPr>
                <p:cNvGrpSpPr>
                  <a:grpSpLocks/>
                </p:cNvGrpSpPr>
                <p:nvPr/>
              </p:nvGrpSpPr>
              <p:grpSpPr bwMode="auto">
                <a:xfrm>
                  <a:off x="4739" y="1327"/>
                  <a:ext cx="582" cy="139"/>
                  <a:chOff x="614" y="2568"/>
                  <a:chExt cx="725" cy="139"/>
                </a:xfrm>
              </p:grpSpPr>
              <p:sp>
                <p:nvSpPr>
                  <p:cNvPr id="571" name="AutoShape 970">
                    <a:extLst>
                      <a:ext uri="{FF2B5EF4-FFF2-40B4-BE49-F238E27FC236}">
                        <a16:creationId xmlns:a16="http://schemas.microsoft.com/office/drawing/2014/main" id="{DBC09A27-072B-D041-90AF-66252DB43F8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2" name="AutoShape 971">
                    <a:extLst>
                      <a:ext uri="{FF2B5EF4-FFF2-40B4-BE49-F238E27FC236}">
                        <a16:creationId xmlns:a16="http://schemas.microsoft.com/office/drawing/2014/main" id="{4CCACE7D-E337-0345-85E4-E359C5B345C3}"/>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60" name="Rectangle 972">
                  <a:extLst>
                    <a:ext uri="{FF2B5EF4-FFF2-40B4-BE49-F238E27FC236}">
                      <a16:creationId xmlns:a16="http://schemas.microsoft.com/office/drawing/2014/main" id="{8D2C41BD-F13B-ED47-B885-902083692A6B}"/>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1" name="Freeform 973">
                  <a:extLst>
                    <a:ext uri="{FF2B5EF4-FFF2-40B4-BE49-F238E27FC236}">
                      <a16:creationId xmlns:a16="http://schemas.microsoft.com/office/drawing/2014/main" id="{61671684-C64E-2046-9F22-2B0C690FF18F}"/>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2" name="Freeform 974">
                  <a:extLst>
                    <a:ext uri="{FF2B5EF4-FFF2-40B4-BE49-F238E27FC236}">
                      <a16:creationId xmlns:a16="http://schemas.microsoft.com/office/drawing/2014/main" id="{4FE1E04E-FA5F-F643-9166-A722A3A12F8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3" name="Oval 975">
                  <a:extLst>
                    <a:ext uri="{FF2B5EF4-FFF2-40B4-BE49-F238E27FC236}">
                      <a16:creationId xmlns:a16="http://schemas.microsoft.com/office/drawing/2014/main" id="{F815B791-9FC0-A14B-A86E-6DFEA3E58E93}"/>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4" name="Freeform 976">
                  <a:extLst>
                    <a:ext uri="{FF2B5EF4-FFF2-40B4-BE49-F238E27FC236}">
                      <a16:creationId xmlns:a16="http://schemas.microsoft.com/office/drawing/2014/main" id="{81FD85F4-E308-B34D-ACA8-C39575DEA6EC}"/>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5" name="AutoShape 977">
                  <a:extLst>
                    <a:ext uri="{FF2B5EF4-FFF2-40B4-BE49-F238E27FC236}">
                      <a16:creationId xmlns:a16="http://schemas.microsoft.com/office/drawing/2014/main" id="{F0B2FC74-D66D-0649-B7F2-A1EC69A6756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6" name="AutoShape 978">
                  <a:extLst>
                    <a:ext uri="{FF2B5EF4-FFF2-40B4-BE49-F238E27FC236}">
                      <a16:creationId xmlns:a16="http://schemas.microsoft.com/office/drawing/2014/main" id="{A6693D19-28A0-9447-AFE6-F37BD8DB03B6}"/>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7" name="Oval 979">
                  <a:extLst>
                    <a:ext uri="{FF2B5EF4-FFF2-40B4-BE49-F238E27FC236}">
                      <a16:creationId xmlns:a16="http://schemas.microsoft.com/office/drawing/2014/main" id="{A9FE2CB2-F4FB-F744-9989-68F2E78DA4EA}"/>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8" name="Oval 980">
                  <a:extLst>
                    <a:ext uri="{FF2B5EF4-FFF2-40B4-BE49-F238E27FC236}">
                      <a16:creationId xmlns:a16="http://schemas.microsoft.com/office/drawing/2014/main" id="{13659656-E138-B84C-9790-5707E41F708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9" name="Oval 981">
                  <a:extLst>
                    <a:ext uri="{FF2B5EF4-FFF2-40B4-BE49-F238E27FC236}">
                      <a16:creationId xmlns:a16="http://schemas.microsoft.com/office/drawing/2014/main" id="{075CE57E-7DF4-044F-AD54-D82688BEE12C}"/>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0" name="Rectangle 982">
                  <a:extLst>
                    <a:ext uri="{FF2B5EF4-FFF2-40B4-BE49-F238E27FC236}">
                      <a16:creationId xmlns:a16="http://schemas.microsoft.com/office/drawing/2014/main" id="{F81A626A-67C2-A64C-9C7B-0F8CB566514B}"/>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579" name="Group 950">
                <a:extLst>
                  <a:ext uri="{FF2B5EF4-FFF2-40B4-BE49-F238E27FC236}">
                    <a16:creationId xmlns:a16="http://schemas.microsoft.com/office/drawing/2014/main" id="{E59972EF-F2BB-0E4C-9028-85D98FA23628}"/>
                  </a:ext>
                </a:extLst>
              </p:cNvPr>
              <p:cNvGrpSpPr>
                <a:grpSpLocks/>
              </p:cNvGrpSpPr>
              <p:nvPr/>
            </p:nvGrpSpPr>
            <p:grpSpPr bwMode="auto">
              <a:xfrm>
                <a:off x="9016107" y="2896992"/>
                <a:ext cx="177192" cy="330833"/>
                <a:chOff x="4140" y="429"/>
                <a:chExt cx="1425" cy="2396"/>
              </a:xfrm>
            </p:grpSpPr>
            <p:sp>
              <p:nvSpPr>
                <p:cNvPr id="580" name="Freeform 951">
                  <a:extLst>
                    <a:ext uri="{FF2B5EF4-FFF2-40B4-BE49-F238E27FC236}">
                      <a16:creationId xmlns:a16="http://schemas.microsoft.com/office/drawing/2014/main" id="{96D8DE1C-58E9-AE45-AC03-6B069C73823C}"/>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1" name="Rectangle 952">
                  <a:extLst>
                    <a:ext uri="{FF2B5EF4-FFF2-40B4-BE49-F238E27FC236}">
                      <a16:creationId xmlns:a16="http://schemas.microsoft.com/office/drawing/2014/main" id="{8CBD5230-EDD1-5A47-90F4-E8B814E78C4C}"/>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82" name="Freeform 953">
                  <a:extLst>
                    <a:ext uri="{FF2B5EF4-FFF2-40B4-BE49-F238E27FC236}">
                      <a16:creationId xmlns:a16="http://schemas.microsoft.com/office/drawing/2014/main" id="{EDBE20FD-D810-EE4E-BED5-3B9641C291C6}"/>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3" name="Freeform 954">
                  <a:extLst>
                    <a:ext uri="{FF2B5EF4-FFF2-40B4-BE49-F238E27FC236}">
                      <a16:creationId xmlns:a16="http://schemas.microsoft.com/office/drawing/2014/main" id="{E4B6B967-4F35-734D-9A4F-C89AE6569133}"/>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4" name="Rectangle 955">
                  <a:extLst>
                    <a:ext uri="{FF2B5EF4-FFF2-40B4-BE49-F238E27FC236}">
                      <a16:creationId xmlns:a16="http://schemas.microsoft.com/office/drawing/2014/main" id="{45245B37-671E-B44D-B7D3-0F100B202E35}"/>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85" name="Group 956">
                  <a:extLst>
                    <a:ext uri="{FF2B5EF4-FFF2-40B4-BE49-F238E27FC236}">
                      <a16:creationId xmlns:a16="http://schemas.microsoft.com/office/drawing/2014/main" id="{5F3E64CE-C4F8-1342-A63B-176C1F61F14D}"/>
                    </a:ext>
                  </a:extLst>
                </p:cNvPr>
                <p:cNvGrpSpPr>
                  <a:grpSpLocks/>
                </p:cNvGrpSpPr>
                <p:nvPr/>
              </p:nvGrpSpPr>
              <p:grpSpPr bwMode="auto">
                <a:xfrm>
                  <a:off x="4749" y="668"/>
                  <a:ext cx="581" cy="145"/>
                  <a:chOff x="614" y="2568"/>
                  <a:chExt cx="725" cy="139"/>
                </a:xfrm>
              </p:grpSpPr>
              <p:sp>
                <p:nvSpPr>
                  <p:cNvPr id="610" name="AutoShape 957">
                    <a:extLst>
                      <a:ext uri="{FF2B5EF4-FFF2-40B4-BE49-F238E27FC236}">
                        <a16:creationId xmlns:a16="http://schemas.microsoft.com/office/drawing/2014/main" id="{1511252E-AE75-0C45-983A-DC906EBE73B2}"/>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11" name="AutoShape 958">
                    <a:extLst>
                      <a:ext uri="{FF2B5EF4-FFF2-40B4-BE49-F238E27FC236}">
                        <a16:creationId xmlns:a16="http://schemas.microsoft.com/office/drawing/2014/main" id="{EB323F84-3A16-7949-AA61-6AF1E659EAB5}"/>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86" name="Rectangle 959">
                  <a:extLst>
                    <a:ext uri="{FF2B5EF4-FFF2-40B4-BE49-F238E27FC236}">
                      <a16:creationId xmlns:a16="http://schemas.microsoft.com/office/drawing/2014/main" id="{8840469E-B20E-934D-B092-36D8C1133F15}"/>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87" name="Group 960">
                  <a:extLst>
                    <a:ext uri="{FF2B5EF4-FFF2-40B4-BE49-F238E27FC236}">
                      <a16:creationId xmlns:a16="http://schemas.microsoft.com/office/drawing/2014/main" id="{08F34266-48CB-F443-8255-7F7A71DAB3D8}"/>
                    </a:ext>
                  </a:extLst>
                </p:cNvPr>
                <p:cNvGrpSpPr>
                  <a:grpSpLocks/>
                </p:cNvGrpSpPr>
                <p:nvPr/>
              </p:nvGrpSpPr>
              <p:grpSpPr bwMode="auto">
                <a:xfrm>
                  <a:off x="4747" y="994"/>
                  <a:ext cx="581" cy="134"/>
                  <a:chOff x="614" y="2568"/>
                  <a:chExt cx="725" cy="139"/>
                </a:xfrm>
              </p:grpSpPr>
              <p:sp>
                <p:nvSpPr>
                  <p:cNvPr id="608" name="AutoShape 961">
                    <a:extLst>
                      <a:ext uri="{FF2B5EF4-FFF2-40B4-BE49-F238E27FC236}">
                        <a16:creationId xmlns:a16="http://schemas.microsoft.com/office/drawing/2014/main" id="{D650ECDB-1462-0943-B24E-2FB3A818A61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9" name="AutoShape 962">
                    <a:extLst>
                      <a:ext uri="{FF2B5EF4-FFF2-40B4-BE49-F238E27FC236}">
                        <a16:creationId xmlns:a16="http://schemas.microsoft.com/office/drawing/2014/main" id="{0E291713-4891-0E4A-A881-38870365B235}"/>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88" name="Rectangle 963">
                  <a:extLst>
                    <a:ext uri="{FF2B5EF4-FFF2-40B4-BE49-F238E27FC236}">
                      <a16:creationId xmlns:a16="http://schemas.microsoft.com/office/drawing/2014/main" id="{A10DE747-CF93-5449-A13E-B5273D2C472D}"/>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89" name="Rectangle 964">
                  <a:extLst>
                    <a:ext uri="{FF2B5EF4-FFF2-40B4-BE49-F238E27FC236}">
                      <a16:creationId xmlns:a16="http://schemas.microsoft.com/office/drawing/2014/main" id="{13FCB4D3-6EC2-4C44-9A8D-718DF58B492B}"/>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90" name="Group 965">
                  <a:extLst>
                    <a:ext uri="{FF2B5EF4-FFF2-40B4-BE49-F238E27FC236}">
                      <a16:creationId xmlns:a16="http://schemas.microsoft.com/office/drawing/2014/main" id="{9268F9BB-EF2B-EE44-A8E9-EB495C8765A1}"/>
                    </a:ext>
                  </a:extLst>
                </p:cNvPr>
                <p:cNvGrpSpPr>
                  <a:grpSpLocks/>
                </p:cNvGrpSpPr>
                <p:nvPr/>
              </p:nvGrpSpPr>
              <p:grpSpPr bwMode="auto">
                <a:xfrm>
                  <a:off x="4735" y="1627"/>
                  <a:ext cx="582" cy="151"/>
                  <a:chOff x="614" y="2568"/>
                  <a:chExt cx="725" cy="139"/>
                </a:xfrm>
              </p:grpSpPr>
              <p:sp>
                <p:nvSpPr>
                  <p:cNvPr id="606" name="AutoShape 966">
                    <a:extLst>
                      <a:ext uri="{FF2B5EF4-FFF2-40B4-BE49-F238E27FC236}">
                        <a16:creationId xmlns:a16="http://schemas.microsoft.com/office/drawing/2014/main" id="{315F418A-A021-E047-AE17-ADF7884A4F4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7" name="AutoShape 967">
                    <a:extLst>
                      <a:ext uri="{FF2B5EF4-FFF2-40B4-BE49-F238E27FC236}">
                        <a16:creationId xmlns:a16="http://schemas.microsoft.com/office/drawing/2014/main" id="{621373F4-43AF-8F41-B363-24C310C6EF1B}"/>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91" name="Freeform 968">
                  <a:extLst>
                    <a:ext uri="{FF2B5EF4-FFF2-40B4-BE49-F238E27FC236}">
                      <a16:creationId xmlns:a16="http://schemas.microsoft.com/office/drawing/2014/main" id="{199C5F71-A860-D146-8BF6-911A5B84B99F}"/>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92" name="Group 969">
                  <a:extLst>
                    <a:ext uri="{FF2B5EF4-FFF2-40B4-BE49-F238E27FC236}">
                      <a16:creationId xmlns:a16="http://schemas.microsoft.com/office/drawing/2014/main" id="{845A75E7-F950-8A46-A1F5-BBB17910CE08}"/>
                    </a:ext>
                  </a:extLst>
                </p:cNvPr>
                <p:cNvGrpSpPr>
                  <a:grpSpLocks/>
                </p:cNvGrpSpPr>
                <p:nvPr/>
              </p:nvGrpSpPr>
              <p:grpSpPr bwMode="auto">
                <a:xfrm>
                  <a:off x="4739" y="1327"/>
                  <a:ext cx="582" cy="139"/>
                  <a:chOff x="614" y="2568"/>
                  <a:chExt cx="725" cy="139"/>
                </a:xfrm>
              </p:grpSpPr>
              <p:sp>
                <p:nvSpPr>
                  <p:cNvPr id="604" name="AutoShape 970">
                    <a:extLst>
                      <a:ext uri="{FF2B5EF4-FFF2-40B4-BE49-F238E27FC236}">
                        <a16:creationId xmlns:a16="http://schemas.microsoft.com/office/drawing/2014/main" id="{7289C114-8C82-6D40-A77B-0F9BF7D6CE31}"/>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5" name="AutoShape 971">
                    <a:extLst>
                      <a:ext uri="{FF2B5EF4-FFF2-40B4-BE49-F238E27FC236}">
                        <a16:creationId xmlns:a16="http://schemas.microsoft.com/office/drawing/2014/main" id="{44B764D8-189B-0A47-AFE9-16DF72FA4BD2}"/>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93" name="Rectangle 972">
                  <a:extLst>
                    <a:ext uri="{FF2B5EF4-FFF2-40B4-BE49-F238E27FC236}">
                      <a16:creationId xmlns:a16="http://schemas.microsoft.com/office/drawing/2014/main" id="{BA8115BB-B0F1-2D4A-AD47-2DABF24B0244}"/>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94" name="Freeform 973">
                  <a:extLst>
                    <a:ext uri="{FF2B5EF4-FFF2-40B4-BE49-F238E27FC236}">
                      <a16:creationId xmlns:a16="http://schemas.microsoft.com/office/drawing/2014/main" id="{DBD3144D-C39E-CC4E-86A5-C58E26CC598F}"/>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5" name="Freeform 974">
                  <a:extLst>
                    <a:ext uri="{FF2B5EF4-FFF2-40B4-BE49-F238E27FC236}">
                      <a16:creationId xmlns:a16="http://schemas.microsoft.com/office/drawing/2014/main" id="{3F36A876-6D58-824B-A346-F47920E52FC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6" name="Oval 975">
                  <a:extLst>
                    <a:ext uri="{FF2B5EF4-FFF2-40B4-BE49-F238E27FC236}">
                      <a16:creationId xmlns:a16="http://schemas.microsoft.com/office/drawing/2014/main" id="{35F624CA-F9DE-8647-902D-1768748FD672}"/>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97" name="Freeform 976">
                  <a:extLst>
                    <a:ext uri="{FF2B5EF4-FFF2-40B4-BE49-F238E27FC236}">
                      <a16:creationId xmlns:a16="http://schemas.microsoft.com/office/drawing/2014/main" id="{9F658958-89AF-AE4F-8456-31BD9BF55880}"/>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8" name="AutoShape 977">
                  <a:extLst>
                    <a:ext uri="{FF2B5EF4-FFF2-40B4-BE49-F238E27FC236}">
                      <a16:creationId xmlns:a16="http://schemas.microsoft.com/office/drawing/2014/main" id="{B19C22E2-C3E0-FF43-A3C9-86BCAFC6EACC}"/>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99" name="AutoShape 978">
                  <a:extLst>
                    <a:ext uri="{FF2B5EF4-FFF2-40B4-BE49-F238E27FC236}">
                      <a16:creationId xmlns:a16="http://schemas.microsoft.com/office/drawing/2014/main" id="{5F7D4AA6-339E-4F4B-8240-93F0DF751EEB}"/>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0" name="Oval 979">
                  <a:extLst>
                    <a:ext uri="{FF2B5EF4-FFF2-40B4-BE49-F238E27FC236}">
                      <a16:creationId xmlns:a16="http://schemas.microsoft.com/office/drawing/2014/main" id="{D1E22C36-F3F0-3C40-95D3-2B2CCDD01E89}"/>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1" name="Oval 980">
                  <a:extLst>
                    <a:ext uri="{FF2B5EF4-FFF2-40B4-BE49-F238E27FC236}">
                      <a16:creationId xmlns:a16="http://schemas.microsoft.com/office/drawing/2014/main" id="{C7716872-46FF-0743-A9B5-32486D7DCB69}"/>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2" name="Oval 981">
                  <a:extLst>
                    <a:ext uri="{FF2B5EF4-FFF2-40B4-BE49-F238E27FC236}">
                      <a16:creationId xmlns:a16="http://schemas.microsoft.com/office/drawing/2014/main" id="{0E7BD21C-7715-7A48-9C0C-31507A74CB5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3" name="Rectangle 982">
                  <a:extLst>
                    <a:ext uri="{FF2B5EF4-FFF2-40B4-BE49-F238E27FC236}">
                      <a16:creationId xmlns:a16="http://schemas.microsoft.com/office/drawing/2014/main" id="{A2EA7C20-03FC-EC44-B3A2-F066D8F48D91}"/>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612" name="Group 590">
                <a:extLst>
                  <a:ext uri="{FF2B5EF4-FFF2-40B4-BE49-F238E27FC236}">
                    <a16:creationId xmlns:a16="http://schemas.microsoft.com/office/drawing/2014/main" id="{1ABAE9D8-6B4A-444C-B935-75C9F1BE484C}"/>
                  </a:ext>
                </a:extLst>
              </p:cNvPr>
              <p:cNvGrpSpPr>
                <a:grpSpLocks/>
              </p:cNvGrpSpPr>
              <p:nvPr/>
            </p:nvGrpSpPr>
            <p:grpSpPr bwMode="auto">
              <a:xfrm flipH="1">
                <a:off x="9430754" y="2384657"/>
                <a:ext cx="345630" cy="320302"/>
                <a:chOff x="2839" y="3501"/>
                <a:chExt cx="755" cy="803"/>
              </a:xfrm>
            </p:grpSpPr>
            <p:pic>
              <p:nvPicPr>
                <p:cNvPr id="613" name="Picture 591" descr="desktop_computer_stylized_medium">
                  <a:extLst>
                    <a:ext uri="{FF2B5EF4-FFF2-40B4-BE49-F238E27FC236}">
                      <a16:creationId xmlns:a16="http://schemas.microsoft.com/office/drawing/2014/main" id="{035EB86C-48E6-5E41-8D54-749F50641DC3}"/>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 name="Freeform 592">
                  <a:extLst>
                    <a:ext uri="{FF2B5EF4-FFF2-40B4-BE49-F238E27FC236}">
                      <a16:creationId xmlns:a16="http://schemas.microsoft.com/office/drawing/2014/main" id="{5CFC3B15-F3AC-4B4F-8732-87224F9E398C}"/>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15" name="Group 950">
                <a:extLst>
                  <a:ext uri="{FF2B5EF4-FFF2-40B4-BE49-F238E27FC236}">
                    <a16:creationId xmlns:a16="http://schemas.microsoft.com/office/drawing/2014/main" id="{B5197017-354B-DC41-AF79-47262EDD9931}"/>
                  </a:ext>
                </a:extLst>
              </p:cNvPr>
              <p:cNvGrpSpPr>
                <a:grpSpLocks/>
              </p:cNvGrpSpPr>
              <p:nvPr/>
            </p:nvGrpSpPr>
            <p:grpSpPr bwMode="auto">
              <a:xfrm>
                <a:off x="10858761" y="4365575"/>
                <a:ext cx="177192" cy="330833"/>
                <a:chOff x="4140" y="429"/>
                <a:chExt cx="1425" cy="2396"/>
              </a:xfrm>
            </p:grpSpPr>
            <p:sp>
              <p:nvSpPr>
                <p:cNvPr id="616" name="Freeform 951">
                  <a:extLst>
                    <a:ext uri="{FF2B5EF4-FFF2-40B4-BE49-F238E27FC236}">
                      <a16:creationId xmlns:a16="http://schemas.microsoft.com/office/drawing/2014/main" id="{C146CFBA-CA7B-AD43-86E6-B6E0CEF4D9C4}"/>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7" name="Rectangle 952">
                  <a:extLst>
                    <a:ext uri="{FF2B5EF4-FFF2-40B4-BE49-F238E27FC236}">
                      <a16:creationId xmlns:a16="http://schemas.microsoft.com/office/drawing/2014/main" id="{92458972-9EAE-B24E-84C0-895B5FCC4E83}"/>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18" name="Freeform 953">
                  <a:extLst>
                    <a:ext uri="{FF2B5EF4-FFF2-40B4-BE49-F238E27FC236}">
                      <a16:creationId xmlns:a16="http://schemas.microsoft.com/office/drawing/2014/main" id="{464EBD31-786A-D542-A346-159E9E7285C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9" name="Freeform 954">
                  <a:extLst>
                    <a:ext uri="{FF2B5EF4-FFF2-40B4-BE49-F238E27FC236}">
                      <a16:creationId xmlns:a16="http://schemas.microsoft.com/office/drawing/2014/main" id="{75D4F4C5-7A39-3F46-B518-B36DED0F7F77}"/>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0" name="Rectangle 955">
                  <a:extLst>
                    <a:ext uri="{FF2B5EF4-FFF2-40B4-BE49-F238E27FC236}">
                      <a16:creationId xmlns:a16="http://schemas.microsoft.com/office/drawing/2014/main" id="{9DE21AF2-8A4D-9544-95FC-A4B4AC95DD79}"/>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21" name="Group 956">
                  <a:extLst>
                    <a:ext uri="{FF2B5EF4-FFF2-40B4-BE49-F238E27FC236}">
                      <a16:creationId xmlns:a16="http://schemas.microsoft.com/office/drawing/2014/main" id="{F50A8BBD-1A01-9743-9114-BADB4504A8DA}"/>
                    </a:ext>
                  </a:extLst>
                </p:cNvPr>
                <p:cNvGrpSpPr>
                  <a:grpSpLocks/>
                </p:cNvGrpSpPr>
                <p:nvPr/>
              </p:nvGrpSpPr>
              <p:grpSpPr bwMode="auto">
                <a:xfrm>
                  <a:off x="4749" y="668"/>
                  <a:ext cx="581" cy="145"/>
                  <a:chOff x="614" y="2568"/>
                  <a:chExt cx="725" cy="139"/>
                </a:xfrm>
              </p:grpSpPr>
              <p:sp>
                <p:nvSpPr>
                  <p:cNvPr id="646" name="AutoShape 957">
                    <a:extLst>
                      <a:ext uri="{FF2B5EF4-FFF2-40B4-BE49-F238E27FC236}">
                        <a16:creationId xmlns:a16="http://schemas.microsoft.com/office/drawing/2014/main" id="{DF8B7E88-A309-1045-9F2E-2EEB731A3073}"/>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7" name="AutoShape 958">
                    <a:extLst>
                      <a:ext uri="{FF2B5EF4-FFF2-40B4-BE49-F238E27FC236}">
                        <a16:creationId xmlns:a16="http://schemas.microsoft.com/office/drawing/2014/main" id="{3347506C-C117-9549-9AB7-ECB354749CAF}"/>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22" name="Rectangle 959">
                  <a:extLst>
                    <a:ext uri="{FF2B5EF4-FFF2-40B4-BE49-F238E27FC236}">
                      <a16:creationId xmlns:a16="http://schemas.microsoft.com/office/drawing/2014/main" id="{F9E79AAE-0690-4048-986E-5C9E5F6E95CC}"/>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23" name="Group 960">
                  <a:extLst>
                    <a:ext uri="{FF2B5EF4-FFF2-40B4-BE49-F238E27FC236}">
                      <a16:creationId xmlns:a16="http://schemas.microsoft.com/office/drawing/2014/main" id="{33AE3782-623B-CC43-9033-CFC7AABDB696}"/>
                    </a:ext>
                  </a:extLst>
                </p:cNvPr>
                <p:cNvGrpSpPr>
                  <a:grpSpLocks/>
                </p:cNvGrpSpPr>
                <p:nvPr/>
              </p:nvGrpSpPr>
              <p:grpSpPr bwMode="auto">
                <a:xfrm>
                  <a:off x="4747" y="994"/>
                  <a:ext cx="581" cy="134"/>
                  <a:chOff x="614" y="2568"/>
                  <a:chExt cx="725" cy="139"/>
                </a:xfrm>
              </p:grpSpPr>
              <p:sp>
                <p:nvSpPr>
                  <p:cNvPr id="644" name="AutoShape 961">
                    <a:extLst>
                      <a:ext uri="{FF2B5EF4-FFF2-40B4-BE49-F238E27FC236}">
                        <a16:creationId xmlns:a16="http://schemas.microsoft.com/office/drawing/2014/main" id="{30CFC9AB-925B-D249-AD30-8FDBA207304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5" name="AutoShape 962">
                    <a:extLst>
                      <a:ext uri="{FF2B5EF4-FFF2-40B4-BE49-F238E27FC236}">
                        <a16:creationId xmlns:a16="http://schemas.microsoft.com/office/drawing/2014/main" id="{FC2B6367-9665-2046-924D-1337797F8FFF}"/>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24" name="Rectangle 963">
                  <a:extLst>
                    <a:ext uri="{FF2B5EF4-FFF2-40B4-BE49-F238E27FC236}">
                      <a16:creationId xmlns:a16="http://schemas.microsoft.com/office/drawing/2014/main" id="{9E37F2F9-6C56-1E46-923E-B2072262752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25" name="Rectangle 964">
                  <a:extLst>
                    <a:ext uri="{FF2B5EF4-FFF2-40B4-BE49-F238E27FC236}">
                      <a16:creationId xmlns:a16="http://schemas.microsoft.com/office/drawing/2014/main" id="{52E17519-2A3E-444F-8A5F-1CF5AA039FE5}"/>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26" name="Group 965">
                  <a:extLst>
                    <a:ext uri="{FF2B5EF4-FFF2-40B4-BE49-F238E27FC236}">
                      <a16:creationId xmlns:a16="http://schemas.microsoft.com/office/drawing/2014/main" id="{39A5FC64-7B5F-974C-893E-993E21F70C06}"/>
                    </a:ext>
                  </a:extLst>
                </p:cNvPr>
                <p:cNvGrpSpPr>
                  <a:grpSpLocks/>
                </p:cNvGrpSpPr>
                <p:nvPr/>
              </p:nvGrpSpPr>
              <p:grpSpPr bwMode="auto">
                <a:xfrm>
                  <a:off x="4735" y="1627"/>
                  <a:ext cx="582" cy="151"/>
                  <a:chOff x="614" y="2568"/>
                  <a:chExt cx="725" cy="139"/>
                </a:xfrm>
              </p:grpSpPr>
              <p:sp>
                <p:nvSpPr>
                  <p:cNvPr id="642" name="AutoShape 966">
                    <a:extLst>
                      <a:ext uri="{FF2B5EF4-FFF2-40B4-BE49-F238E27FC236}">
                        <a16:creationId xmlns:a16="http://schemas.microsoft.com/office/drawing/2014/main" id="{F22B05AC-7859-1F45-9DB5-A1598056EAAB}"/>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3" name="AutoShape 967">
                    <a:extLst>
                      <a:ext uri="{FF2B5EF4-FFF2-40B4-BE49-F238E27FC236}">
                        <a16:creationId xmlns:a16="http://schemas.microsoft.com/office/drawing/2014/main" id="{DB163549-8CA7-584A-9E92-6112B679EF1B}"/>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27" name="Freeform 968">
                  <a:extLst>
                    <a:ext uri="{FF2B5EF4-FFF2-40B4-BE49-F238E27FC236}">
                      <a16:creationId xmlns:a16="http://schemas.microsoft.com/office/drawing/2014/main" id="{672100A7-D228-644D-A7A9-D57BAF705E7B}"/>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28" name="Group 969">
                  <a:extLst>
                    <a:ext uri="{FF2B5EF4-FFF2-40B4-BE49-F238E27FC236}">
                      <a16:creationId xmlns:a16="http://schemas.microsoft.com/office/drawing/2014/main" id="{820BDCA6-E7BF-6D4B-BC5D-98AB3B2FDBE3}"/>
                    </a:ext>
                  </a:extLst>
                </p:cNvPr>
                <p:cNvGrpSpPr>
                  <a:grpSpLocks/>
                </p:cNvGrpSpPr>
                <p:nvPr/>
              </p:nvGrpSpPr>
              <p:grpSpPr bwMode="auto">
                <a:xfrm>
                  <a:off x="4739" y="1327"/>
                  <a:ext cx="582" cy="139"/>
                  <a:chOff x="614" y="2568"/>
                  <a:chExt cx="725" cy="139"/>
                </a:xfrm>
              </p:grpSpPr>
              <p:sp>
                <p:nvSpPr>
                  <p:cNvPr id="640" name="AutoShape 970">
                    <a:extLst>
                      <a:ext uri="{FF2B5EF4-FFF2-40B4-BE49-F238E27FC236}">
                        <a16:creationId xmlns:a16="http://schemas.microsoft.com/office/drawing/2014/main" id="{712B6BF7-2587-5C42-988F-D7DA878A825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1" name="AutoShape 971">
                    <a:extLst>
                      <a:ext uri="{FF2B5EF4-FFF2-40B4-BE49-F238E27FC236}">
                        <a16:creationId xmlns:a16="http://schemas.microsoft.com/office/drawing/2014/main" id="{CAE777B9-CD33-344F-8EE5-A44B2A60017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29" name="Rectangle 972">
                  <a:extLst>
                    <a:ext uri="{FF2B5EF4-FFF2-40B4-BE49-F238E27FC236}">
                      <a16:creationId xmlns:a16="http://schemas.microsoft.com/office/drawing/2014/main" id="{973FFADA-99BF-B947-A09B-9D4C29F5628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0" name="Freeform 973">
                  <a:extLst>
                    <a:ext uri="{FF2B5EF4-FFF2-40B4-BE49-F238E27FC236}">
                      <a16:creationId xmlns:a16="http://schemas.microsoft.com/office/drawing/2014/main" id="{A999183F-9671-B44F-B6FE-E27C62224257}"/>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1" name="Freeform 974">
                  <a:extLst>
                    <a:ext uri="{FF2B5EF4-FFF2-40B4-BE49-F238E27FC236}">
                      <a16:creationId xmlns:a16="http://schemas.microsoft.com/office/drawing/2014/main" id="{603F9CDC-0828-2942-A878-247392528C8F}"/>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2" name="Oval 975">
                  <a:extLst>
                    <a:ext uri="{FF2B5EF4-FFF2-40B4-BE49-F238E27FC236}">
                      <a16:creationId xmlns:a16="http://schemas.microsoft.com/office/drawing/2014/main" id="{AA09C282-E77F-CA44-93DB-264C5015771D}"/>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3" name="Freeform 976">
                  <a:extLst>
                    <a:ext uri="{FF2B5EF4-FFF2-40B4-BE49-F238E27FC236}">
                      <a16:creationId xmlns:a16="http://schemas.microsoft.com/office/drawing/2014/main" id="{18954702-739D-5F40-B896-9DC05B53E16C}"/>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4" name="AutoShape 977">
                  <a:extLst>
                    <a:ext uri="{FF2B5EF4-FFF2-40B4-BE49-F238E27FC236}">
                      <a16:creationId xmlns:a16="http://schemas.microsoft.com/office/drawing/2014/main" id="{F5B38299-3FA6-264F-BAA5-79C2464A5607}"/>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5" name="AutoShape 978">
                  <a:extLst>
                    <a:ext uri="{FF2B5EF4-FFF2-40B4-BE49-F238E27FC236}">
                      <a16:creationId xmlns:a16="http://schemas.microsoft.com/office/drawing/2014/main" id="{B3E5E3A4-8481-5C4E-B38D-A67A6995C41F}"/>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6" name="Oval 979">
                  <a:extLst>
                    <a:ext uri="{FF2B5EF4-FFF2-40B4-BE49-F238E27FC236}">
                      <a16:creationId xmlns:a16="http://schemas.microsoft.com/office/drawing/2014/main" id="{1FF69F4E-8786-EB4D-924A-74C7EA3998C7}"/>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7" name="Oval 980">
                  <a:extLst>
                    <a:ext uri="{FF2B5EF4-FFF2-40B4-BE49-F238E27FC236}">
                      <a16:creationId xmlns:a16="http://schemas.microsoft.com/office/drawing/2014/main" id="{CE88E36E-B87F-1547-9BE4-ED4827F0F806}"/>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8" name="Oval 981">
                  <a:extLst>
                    <a:ext uri="{FF2B5EF4-FFF2-40B4-BE49-F238E27FC236}">
                      <a16:creationId xmlns:a16="http://schemas.microsoft.com/office/drawing/2014/main" id="{8BBBA34B-EFA2-4A4B-B81E-ADFB7F024848}"/>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9" name="Rectangle 982">
                  <a:extLst>
                    <a:ext uri="{FF2B5EF4-FFF2-40B4-BE49-F238E27FC236}">
                      <a16:creationId xmlns:a16="http://schemas.microsoft.com/office/drawing/2014/main" id="{84EA8819-04F9-0D49-9115-7F4B110FFF37}"/>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648" name="Group 950">
                <a:extLst>
                  <a:ext uri="{FF2B5EF4-FFF2-40B4-BE49-F238E27FC236}">
                    <a16:creationId xmlns:a16="http://schemas.microsoft.com/office/drawing/2014/main" id="{A1D32F46-2976-B24A-A79D-9FE4D1E69C6D}"/>
                  </a:ext>
                </a:extLst>
              </p:cNvPr>
              <p:cNvGrpSpPr>
                <a:grpSpLocks/>
              </p:cNvGrpSpPr>
              <p:nvPr/>
            </p:nvGrpSpPr>
            <p:grpSpPr bwMode="auto">
              <a:xfrm>
                <a:off x="10886470" y="2495212"/>
                <a:ext cx="177192" cy="330833"/>
                <a:chOff x="4140" y="429"/>
                <a:chExt cx="1425" cy="2396"/>
              </a:xfrm>
            </p:grpSpPr>
            <p:sp>
              <p:nvSpPr>
                <p:cNvPr id="649" name="Freeform 951">
                  <a:extLst>
                    <a:ext uri="{FF2B5EF4-FFF2-40B4-BE49-F238E27FC236}">
                      <a16:creationId xmlns:a16="http://schemas.microsoft.com/office/drawing/2014/main" id="{CC3A4EF2-1CFB-BB48-AE35-4A35B2CF9676}"/>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0" name="Rectangle 952">
                  <a:extLst>
                    <a:ext uri="{FF2B5EF4-FFF2-40B4-BE49-F238E27FC236}">
                      <a16:creationId xmlns:a16="http://schemas.microsoft.com/office/drawing/2014/main" id="{59B857B7-967F-2F4A-B969-11FE37EC4216}"/>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51" name="Freeform 953">
                  <a:extLst>
                    <a:ext uri="{FF2B5EF4-FFF2-40B4-BE49-F238E27FC236}">
                      <a16:creationId xmlns:a16="http://schemas.microsoft.com/office/drawing/2014/main" id="{C4D1578B-FDB0-B949-BE14-93937B7F93AA}"/>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2" name="Freeform 954">
                  <a:extLst>
                    <a:ext uri="{FF2B5EF4-FFF2-40B4-BE49-F238E27FC236}">
                      <a16:creationId xmlns:a16="http://schemas.microsoft.com/office/drawing/2014/main" id="{253EBD10-DE98-7344-B6A3-53012F8D45E5}"/>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3" name="Rectangle 955">
                  <a:extLst>
                    <a:ext uri="{FF2B5EF4-FFF2-40B4-BE49-F238E27FC236}">
                      <a16:creationId xmlns:a16="http://schemas.microsoft.com/office/drawing/2014/main" id="{1034D44D-D48F-DC4F-993F-5264D07E1CD7}"/>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54" name="Group 956">
                  <a:extLst>
                    <a:ext uri="{FF2B5EF4-FFF2-40B4-BE49-F238E27FC236}">
                      <a16:creationId xmlns:a16="http://schemas.microsoft.com/office/drawing/2014/main" id="{5FC7971F-0B74-9248-A556-D06C2F467662}"/>
                    </a:ext>
                  </a:extLst>
                </p:cNvPr>
                <p:cNvGrpSpPr>
                  <a:grpSpLocks/>
                </p:cNvGrpSpPr>
                <p:nvPr/>
              </p:nvGrpSpPr>
              <p:grpSpPr bwMode="auto">
                <a:xfrm>
                  <a:off x="4749" y="668"/>
                  <a:ext cx="581" cy="145"/>
                  <a:chOff x="614" y="2568"/>
                  <a:chExt cx="725" cy="139"/>
                </a:xfrm>
              </p:grpSpPr>
              <p:sp>
                <p:nvSpPr>
                  <p:cNvPr id="679" name="AutoShape 957">
                    <a:extLst>
                      <a:ext uri="{FF2B5EF4-FFF2-40B4-BE49-F238E27FC236}">
                        <a16:creationId xmlns:a16="http://schemas.microsoft.com/office/drawing/2014/main" id="{B39E40F8-0C53-544E-886E-74D89A550F9A}"/>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0" name="AutoShape 958">
                    <a:extLst>
                      <a:ext uri="{FF2B5EF4-FFF2-40B4-BE49-F238E27FC236}">
                        <a16:creationId xmlns:a16="http://schemas.microsoft.com/office/drawing/2014/main" id="{F756FC90-7652-2043-8CB6-ED144B0FA6D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55" name="Rectangle 959">
                  <a:extLst>
                    <a:ext uri="{FF2B5EF4-FFF2-40B4-BE49-F238E27FC236}">
                      <a16:creationId xmlns:a16="http://schemas.microsoft.com/office/drawing/2014/main" id="{6513A0A9-F1E3-5F48-85B0-5BEFF69EED97}"/>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56" name="Group 960">
                  <a:extLst>
                    <a:ext uri="{FF2B5EF4-FFF2-40B4-BE49-F238E27FC236}">
                      <a16:creationId xmlns:a16="http://schemas.microsoft.com/office/drawing/2014/main" id="{6541073A-804F-214B-BF34-73DEA0C29015}"/>
                    </a:ext>
                  </a:extLst>
                </p:cNvPr>
                <p:cNvGrpSpPr>
                  <a:grpSpLocks/>
                </p:cNvGrpSpPr>
                <p:nvPr/>
              </p:nvGrpSpPr>
              <p:grpSpPr bwMode="auto">
                <a:xfrm>
                  <a:off x="4747" y="994"/>
                  <a:ext cx="581" cy="134"/>
                  <a:chOff x="614" y="2568"/>
                  <a:chExt cx="725" cy="139"/>
                </a:xfrm>
              </p:grpSpPr>
              <p:sp>
                <p:nvSpPr>
                  <p:cNvPr id="677" name="AutoShape 961">
                    <a:extLst>
                      <a:ext uri="{FF2B5EF4-FFF2-40B4-BE49-F238E27FC236}">
                        <a16:creationId xmlns:a16="http://schemas.microsoft.com/office/drawing/2014/main" id="{BEE2DE69-B75C-4545-B2F7-205D6AE0FAE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8" name="AutoShape 962">
                    <a:extLst>
                      <a:ext uri="{FF2B5EF4-FFF2-40B4-BE49-F238E27FC236}">
                        <a16:creationId xmlns:a16="http://schemas.microsoft.com/office/drawing/2014/main" id="{F61EA37E-E2B5-7B44-BF9B-9710DFFC0B3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57" name="Rectangle 963">
                  <a:extLst>
                    <a:ext uri="{FF2B5EF4-FFF2-40B4-BE49-F238E27FC236}">
                      <a16:creationId xmlns:a16="http://schemas.microsoft.com/office/drawing/2014/main" id="{A6F4DA99-ACF1-7343-95DB-8B6C3413A88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58" name="Rectangle 964">
                  <a:extLst>
                    <a:ext uri="{FF2B5EF4-FFF2-40B4-BE49-F238E27FC236}">
                      <a16:creationId xmlns:a16="http://schemas.microsoft.com/office/drawing/2014/main" id="{E56BE9F6-59BA-D74A-9AD9-0AC433035C99}"/>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59" name="Group 965">
                  <a:extLst>
                    <a:ext uri="{FF2B5EF4-FFF2-40B4-BE49-F238E27FC236}">
                      <a16:creationId xmlns:a16="http://schemas.microsoft.com/office/drawing/2014/main" id="{DE8984F9-BB16-514A-A2AD-3B2DA6F673D5}"/>
                    </a:ext>
                  </a:extLst>
                </p:cNvPr>
                <p:cNvGrpSpPr>
                  <a:grpSpLocks/>
                </p:cNvGrpSpPr>
                <p:nvPr/>
              </p:nvGrpSpPr>
              <p:grpSpPr bwMode="auto">
                <a:xfrm>
                  <a:off x="4735" y="1627"/>
                  <a:ext cx="582" cy="151"/>
                  <a:chOff x="614" y="2568"/>
                  <a:chExt cx="725" cy="139"/>
                </a:xfrm>
              </p:grpSpPr>
              <p:sp>
                <p:nvSpPr>
                  <p:cNvPr id="675" name="AutoShape 966">
                    <a:extLst>
                      <a:ext uri="{FF2B5EF4-FFF2-40B4-BE49-F238E27FC236}">
                        <a16:creationId xmlns:a16="http://schemas.microsoft.com/office/drawing/2014/main" id="{50EF9130-6738-0642-A3DE-4F1BA29407B2}"/>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6" name="AutoShape 967">
                    <a:extLst>
                      <a:ext uri="{FF2B5EF4-FFF2-40B4-BE49-F238E27FC236}">
                        <a16:creationId xmlns:a16="http://schemas.microsoft.com/office/drawing/2014/main" id="{F653020A-0F2E-CC45-BB8C-01BBFFDB89AF}"/>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60" name="Freeform 968">
                  <a:extLst>
                    <a:ext uri="{FF2B5EF4-FFF2-40B4-BE49-F238E27FC236}">
                      <a16:creationId xmlns:a16="http://schemas.microsoft.com/office/drawing/2014/main" id="{05CE57AF-DB07-FC42-9B20-5625DB02649A}"/>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61" name="Group 969">
                  <a:extLst>
                    <a:ext uri="{FF2B5EF4-FFF2-40B4-BE49-F238E27FC236}">
                      <a16:creationId xmlns:a16="http://schemas.microsoft.com/office/drawing/2014/main" id="{D85FBC39-C61C-CF47-809B-55520B92BB03}"/>
                    </a:ext>
                  </a:extLst>
                </p:cNvPr>
                <p:cNvGrpSpPr>
                  <a:grpSpLocks/>
                </p:cNvGrpSpPr>
                <p:nvPr/>
              </p:nvGrpSpPr>
              <p:grpSpPr bwMode="auto">
                <a:xfrm>
                  <a:off x="4739" y="1327"/>
                  <a:ext cx="582" cy="139"/>
                  <a:chOff x="614" y="2568"/>
                  <a:chExt cx="725" cy="139"/>
                </a:xfrm>
              </p:grpSpPr>
              <p:sp>
                <p:nvSpPr>
                  <p:cNvPr id="673" name="AutoShape 970">
                    <a:extLst>
                      <a:ext uri="{FF2B5EF4-FFF2-40B4-BE49-F238E27FC236}">
                        <a16:creationId xmlns:a16="http://schemas.microsoft.com/office/drawing/2014/main" id="{98688A37-254B-E544-8277-BB0C0262A8FC}"/>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4" name="AutoShape 971">
                    <a:extLst>
                      <a:ext uri="{FF2B5EF4-FFF2-40B4-BE49-F238E27FC236}">
                        <a16:creationId xmlns:a16="http://schemas.microsoft.com/office/drawing/2014/main" id="{C00394CD-1D38-724C-AE8B-CF83D46BD1A7}"/>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62" name="Rectangle 972">
                  <a:extLst>
                    <a:ext uri="{FF2B5EF4-FFF2-40B4-BE49-F238E27FC236}">
                      <a16:creationId xmlns:a16="http://schemas.microsoft.com/office/drawing/2014/main" id="{7A65FD60-E5EA-AA47-927E-8661B99FAD5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3" name="Freeform 973">
                  <a:extLst>
                    <a:ext uri="{FF2B5EF4-FFF2-40B4-BE49-F238E27FC236}">
                      <a16:creationId xmlns:a16="http://schemas.microsoft.com/office/drawing/2014/main" id="{1E045DCA-2AB8-E84B-B8DA-23D1C749FFB2}"/>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4" name="Freeform 974">
                  <a:extLst>
                    <a:ext uri="{FF2B5EF4-FFF2-40B4-BE49-F238E27FC236}">
                      <a16:creationId xmlns:a16="http://schemas.microsoft.com/office/drawing/2014/main" id="{12C2B220-C4B4-7241-94AE-C6FC2F8E8D70}"/>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5" name="Oval 975">
                  <a:extLst>
                    <a:ext uri="{FF2B5EF4-FFF2-40B4-BE49-F238E27FC236}">
                      <a16:creationId xmlns:a16="http://schemas.microsoft.com/office/drawing/2014/main" id="{A306C156-7401-9143-BFD8-61A66BD18C38}"/>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6" name="Freeform 976">
                  <a:extLst>
                    <a:ext uri="{FF2B5EF4-FFF2-40B4-BE49-F238E27FC236}">
                      <a16:creationId xmlns:a16="http://schemas.microsoft.com/office/drawing/2014/main" id="{5B247522-BC4F-B241-886E-9981B9223E55}"/>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7" name="AutoShape 977">
                  <a:extLst>
                    <a:ext uri="{FF2B5EF4-FFF2-40B4-BE49-F238E27FC236}">
                      <a16:creationId xmlns:a16="http://schemas.microsoft.com/office/drawing/2014/main" id="{31F9BE66-AC0A-AE43-8DAE-E9EF67B67EEB}"/>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8" name="AutoShape 978">
                  <a:extLst>
                    <a:ext uri="{FF2B5EF4-FFF2-40B4-BE49-F238E27FC236}">
                      <a16:creationId xmlns:a16="http://schemas.microsoft.com/office/drawing/2014/main" id="{AC5FCB85-1D65-FA45-BF9A-A701F2DDD4A0}"/>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9" name="Oval 979">
                  <a:extLst>
                    <a:ext uri="{FF2B5EF4-FFF2-40B4-BE49-F238E27FC236}">
                      <a16:creationId xmlns:a16="http://schemas.microsoft.com/office/drawing/2014/main" id="{AD8797D8-C48B-3C46-B3B0-856FC2D60D06}"/>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0" name="Oval 980">
                  <a:extLst>
                    <a:ext uri="{FF2B5EF4-FFF2-40B4-BE49-F238E27FC236}">
                      <a16:creationId xmlns:a16="http://schemas.microsoft.com/office/drawing/2014/main" id="{A33209E9-5CAB-A942-9FE2-043B87EC3783}"/>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1" name="Oval 981">
                  <a:extLst>
                    <a:ext uri="{FF2B5EF4-FFF2-40B4-BE49-F238E27FC236}">
                      <a16:creationId xmlns:a16="http://schemas.microsoft.com/office/drawing/2014/main" id="{14EFB3EC-F5A4-3840-871B-D821A556F8E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2" name="Rectangle 982">
                  <a:extLst>
                    <a:ext uri="{FF2B5EF4-FFF2-40B4-BE49-F238E27FC236}">
                      <a16:creationId xmlns:a16="http://schemas.microsoft.com/office/drawing/2014/main" id="{E54C41F9-836D-3A4F-BE2B-4C1231874A0D}"/>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pic>
            <p:nvPicPr>
              <p:cNvPr id="684" name="Picture 683" descr="A close up of a logo&#10;&#10;Description automatically generated">
                <a:extLst>
                  <a:ext uri="{FF2B5EF4-FFF2-40B4-BE49-F238E27FC236}">
                    <a16:creationId xmlns:a16="http://schemas.microsoft.com/office/drawing/2014/main" id="{E223AA2F-C621-1F45-83F2-DF1D9F649C72}"/>
                  </a:ext>
                </a:extLst>
              </p:cNvPr>
              <p:cNvPicPr>
                <a:picLocks noChangeAspect="1"/>
              </p:cNvPicPr>
              <p:nvPr/>
            </p:nvPicPr>
            <p:blipFill>
              <a:blip r:embed="rId10"/>
              <a:stretch>
                <a:fillRect/>
              </a:stretch>
            </p:blipFill>
            <p:spPr>
              <a:xfrm>
                <a:off x="8347293" y="3513793"/>
                <a:ext cx="429108" cy="419677"/>
              </a:xfrm>
              <a:prstGeom prst="rect">
                <a:avLst/>
              </a:prstGeom>
            </p:spPr>
          </p:pic>
          <p:pic>
            <p:nvPicPr>
              <p:cNvPr id="685" name="Picture 684" descr="A close up of a logo&#10;&#10;Description automatically generated">
                <a:extLst>
                  <a:ext uri="{FF2B5EF4-FFF2-40B4-BE49-F238E27FC236}">
                    <a16:creationId xmlns:a16="http://schemas.microsoft.com/office/drawing/2014/main" id="{E4F7FF18-477F-264F-AD7D-16BA848CDFC5}"/>
                  </a:ext>
                </a:extLst>
              </p:cNvPr>
              <p:cNvPicPr>
                <a:picLocks noChangeAspect="1"/>
              </p:cNvPicPr>
              <p:nvPr/>
            </p:nvPicPr>
            <p:blipFill>
              <a:blip r:embed="rId10"/>
              <a:stretch>
                <a:fillRect/>
              </a:stretch>
            </p:blipFill>
            <p:spPr>
              <a:xfrm>
                <a:off x="8852720" y="4082881"/>
                <a:ext cx="429108" cy="419677"/>
              </a:xfrm>
              <a:prstGeom prst="rect">
                <a:avLst/>
              </a:prstGeom>
            </p:spPr>
          </p:pic>
          <p:pic>
            <p:nvPicPr>
              <p:cNvPr id="686" name="Picture 685" descr="A close up of a logo&#10;&#10;Description automatically generated">
                <a:extLst>
                  <a:ext uri="{FF2B5EF4-FFF2-40B4-BE49-F238E27FC236}">
                    <a16:creationId xmlns:a16="http://schemas.microsoft.com/office/drawing/2014/main" id="{99A597C4-B9DF-AE49-BEC3-589F5CA7E955}"/>
                  </a:ext>
                </a:extLst>
              </p:cNvPr>
              <p:cNvPicPr>
                <a:picLocks noChangeAspect="1"/>
              </p:cNvPicPr>
              <p:nvPr/>
            </p:nvPicPr>
            <p:blipFill>
              <a:blip r:embed="rId10"/>
              <a:stretch>
                <a:fillRect/>
              </a:stretch>
            </p:blipFill>
            <p:spPr>
              <a:xfrm>
                <a:off x="8754336" y="2618684"/>
                <a:ext cx="429108" cy="419677"/>
              </a:xfrm>
              <a:prstGeom prst="rect">
                <a:avLst/>
              </a:prstGeom>
            </p:spPr>
          </p:pic>
          <p:pic>
            <p:nvPicPr>
              <p:cNvPr id="687" name="Picture 686" descr="A close up of a logo&#10;&#10;Description automatically generated">
                <a:extLst>
                  <a:ext uri="{FF2B5EF4-FFF2-40B4-BE49-F238E27FC236}">
                    <a16:creationId xmlns:a16="http://schemas.microsoft.com/office/drawing/2014/main" id="{7442A3F6-9A2F-D54B-BE14-79E4F57B832C}"/>
                  </a:ext>
                </a:extLst>
              </p:cNvPr>
              <p:cNvPicPr>
                <a:picLocks noChangeAspect="1"/>
              </p:cNvPicPr>
              <p:nvPr/>
            </p:nvPicPr>
            <p:blipFill>
              <a:blip r:embed="rId10"/>
              <a:stretch>
                <a:fillRect/>
              </a:stretch>
            </p:blipFill>
            <p:spPr>
              <a:xfrm>
                <a:off x="9306063" y="2105539"/>
                <a:ext cx="429108" cy="419677"/>
              </a:xfrm>
              <a:prstGeom prst="rect">
                <a:avLst/>
              </a:prstGeom>
            </p:spPr>
          </p:pic>
          <p:pic>
            <p:nvPicPr>
              <p:cNvPr id="688" name="Picture 687" descr="A close up of a logo&#10;&#10;Description automatically generated">
                <a:extLst>
                  <a:ext uri="{FF2B5EF4-FFF2-40B4-BE49-F238E27FC236}">
                    <a16:creationId xmlns:a16="http://schemas.microsoft.com/office/drawing/2014/main" id="{7250BCF6-23C3-DC4F-A113-39F09B04C273}"/>
                  </a:ext>
                </a:extLst>
              </p:cNvPr>
              <p:cNvPicPr>
                <a:picLocks noChangeAspect="1"/>
              </p:cNvPicPr>
              <p:nvPr/>
            </p:nvPicPr>
            <p:blipFill>
              <a:blip r:embed="rId10"/>
              <a:stretch>
                <a:fillRect/>
              </a:stretch>
            </p:blipFill>
            <p:spPr>
              <a:xfrm>
                <a:off x="10615931" y="2200065"/>
                <a:ext cx="429108" cy="419677"/>
              </a:xfrm>
              <a:prstGeom prst="rect">
                <a:avLst/>
              </a:prstGeom>
            </p:spPr>
          </p:pic>
          <p:pic>
            <p:nvPicPr>
              <p:cNvPr id="690" name="Picture 689" descr="A close up of a logo&#10;&#10;Description automatically generated">
                <a:extLst>
                  <a:ext uri="{FF2B5EF4-FFF2-40B4-BE49-F238E27FC236}">
                    <a16:creationId xmlns:a16="http://schemas.microsoft.com/office/drawing/2014/main" id="{BAE4C093-264A-AB49-AC25-81D7ABFC2FD7}"/>
                  </a:ext>
                </a:extLst>
              </p:cNvPr>
              <p:cNvPicPr>
                <a:picLocks noChangeAspect="1"/>
              </p:cNvPicPr>
              <p:nvPr/>
            </p:nvPicPr>
            <p:blipFill>
              <a:blip r:embed="rId10"/>
              <a:stretch>
                <a:fillRect/>
              </a:stretch>
            </p:blipFill>
            <p:spPr>
              <a:xfrm>
                <a:off x="10793411" y="4154256"/>
                <a:ext cx="429108" cy="419677"/>
              </a:xfrm>
              <a:prstGeom prst="rect">
                <a:avLst/>
              </a:prstGeom>
            </p:spPr>
          </p:pic>
          <p:sp>
            <p:nvSpPr>
              <p:cNvPr id="691" name="TextBox 690">
                <a:extLst>
                  <a:ext uri="{FF2B5EF4-FFF2-40B4-BE49-F238E27FC236}">
                    <a16:creationId xmlns:a16="http://schemas.microsoft.com/office/drawing/2014/main" id="{DF58BD25-B547-2744-8A4C-5015050B2359}"/>
                  </a:ext>
                </a:extLst>
              </p:cNvPr>
              <p:cNvSpPr txBox="1"/>
              <p:nvPr/>
            </p:nvSpPr>
            <p:spPr>
              <a:xfrm>
                <a:off x="8272461" y="5287403"/>
                <a:ext cx="4085350" cy="1172629"/>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rPr>
                  <a:t>Internet (post-2005)</a:t>
                </a:r>
              </a:p>
              <a:p>
                <a:pPr marL="285750" marR="0" lvl="0" indent="-215900" algn="l" defTabSz="914400" rtl="0" eaLnBrk="1" fontAlgn="auto" latinLnBrk="0" hangingPunct="1">
                  <a:lnSpc>
                    <a:spcPct val="90000"/>
                  </a:lnSpc>
                  <a:spcBef>
                    <a:spcPts val="0"/>
                  </a:spcBef>
                  <a:spcAft>
                    <a:spcPts val="0"/>
                  </a:spcAft>
                  <a:buClr>
                    <a:srgbClr val="0013A3"/>
                  </a:buClr>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programmable network devices</a:t>
                </a:r>
              </a:p>
              <a:p>
                <a:pPr marL="285750" marR="0" lvl="0" indent="-215900" algn="l" defTabSz="914400" rtl="0" eaLnBrk="1" fontAlgn="auto" latinLnBrk="0" hangingPunct="1">
                  <a:lnSpc>
                    <a:spcPct val="90000"/>
                  </a:lnSpc>
                  <a:spcBef>
                    <a:spcPts val="0"/>
                  </a:spcBef>
                  <a:spcAft>
                    <a:spcPts val="0"/>
                  </a:spcAft>
                  <a:buClr>
                    <a:srgbClr val="0013A3"/>
                  </a:buClr>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intelligence, computing, massive application-level infrastructure at edge</a:t>
                </a:r>
              </a:p>
            </p:txBody>
          </p:sp>
          <p:grpSp>
            <p:nvGrpSpPr>
              <p:cNvPr id="1030" name="Group 1029">
                <a:extLst>
                  <a:ext uri="{FF2B5EF4-FFF2-40B4-BE49-F238E27FC236}">
                    <a16:creationId xmlns:a16="http://schemas.microsoft.com/office/drawing/2014/main" id="{B2C4AA23-7830-824D-9903-C2F924E8A891}"/>
                  </a:ext>
                </a:extLst>
              </p:cNvPr>
              <p:cNvGrpSpPr/>
              <p:nvPr/>
            </p:nvGrpSpPr>
            <p:grpSpPr>
              <a:xfrm>
                <a:off x="8678469" y="3231324"/>
                <a:ext cx="415925" cy="454737"/>
                <a:chOff x="8221279" y="806779"/>
                <a:chExt cx="415925" cy="454737"/>
              </a:xfrm>
            </p:grpSpPr>
            <p:grpSp>
              <p:nvGrpSpPr>
                <p:cNvPr id="726" name="Group 652">
                  <a:extLst>
                    <a:ext uri="{FF2B5EF4-FFF2-40B4-BE49-F238E27FC236}">
                      <a16:creationId xmlns:a16="http://schemas.microsoft.com/office/drawing/2014/main" id="{9187982E-9787-9B4A-B8B5-7624E744392B}"/>
                    </a:ext>
                  </a:extLst>
                </p:cNvPr>
                <p:cNvGrpSpPr>
                  <a:grpSpLocks/>
                </p:cNvGrpSpPr>
                <p:nvPr/>
              </p:nvGrpSpPr>
              <p:grpSpPr bwMode="auto">
                <a:xfrm>
                  <a:off x="8221279" y="806779"/>
                  <a:ext cx="415925" cy="385763"/>
                  <a:chOff x="2751" y="1851"/>
                  <a:chExt cx="462" cy="478"/>
                </a:xfrm>
              </p:grpSpPr>
              <p:pic>
                <p:nvPicPr>
                  <p:cNvPr id="727" name="Picture 653" descr="iphone_stylized_small">
                    <a:extLst>
                      <a:ext uri="{FF2B5EF4-FFF2-40B4-BE49-F238E27FC236}">
                        <a16:creationId xmlns:a16="http://schemas.microsoft.com/office/drawing/2014/main" id="{F217D216-3D85-494F-BA98-C3B192773A6C}"/>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8" name="Picture 654" descr="antenna_radiation_stylized">
                    <a:extLst>
                      <a:ext uri="{FF2B5EF4-FFF2-40B4-BE49-F238E27FC236}">
                        <a16:creationId xmlns:a16="http://schemas.microsoft.com/office/drawing/2014/main" id="{F8761B83-D6CB-5C4C-9410-230FD983BE7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729" name="Picture 728" descr="A close up of a logo&#10;&#10;Description automatically generated">
                  <a:extLst>
                    <a:ext uri="{FF2B5EF4-FFF2-40B4-BE49-F238E27FC236}">
                      <a16:creationId xmlns:a16="http://schemas.microsoft.com/office/drawing/2014/main" id="{7B691201-F940-B445-8FF7-AD3E604A4880}"/>
                    </a:ext>
                  </a:extLst>
                </p:cNvPr>
                <p:cNvPicPr>
                  <a:picLocks noChangeAspect="1"/>
                </p:cNvPicPr>
                <p:nvPr/>
              </p:nvPicPr>
              <p:blipFill>
                <a:blip r:embed="rId10"/>
                <a:stretch>
                  <a:fillRect/>
                </a:stretch>
              </p:blipFill>
              <p:spPr>
                <a:xfrm>
                  <a:off x="8319654" y="999354"/>
                  <a:ext cx="268053" cy="262162"/>
                </a:xfrm>
                <a:prstGeom prst="rect">
                  <a:avLst/>
                </a:prstGeom>
              </p:spPr>
            </p:pic>
          </p:grpSp>
          <p:grpSp>
            <p:nvGrpSpPr>
              <p:cNvPr id="731" name="Group 730">
                <a:extLst>
                  <a:ext uri="{FF2B5EF4-FFF2-40B4-BE49-F238E27FC236}">
                    <a16:creationId xmlns:a16="http://schemas.microsoft.com/office/drawing/2014/main" id="{D661E4A8-EE57-FF4E-B047-705BFDDB0265}"/>
                  </a:ext>
                </a:extLst>
              </p:cNvPr>
              <p:cNvGrpSpPr/>
              <p:nvPr/>
            </p:nvGrpSpPr>
            <p:grpSpPr>
              <a:xfrm>
                <a:off x="9135670" y="2455469"/>
                <a:ext cx="415925" cy="454737"/>
                <a:chOff x="8221279" y="806779"/>
                <a:chExt cx="415925" cy="454737"/>
              </a:xfrm>
            </p:grpSpPr>
            <p:grpSp>
              <p:nvGrpSpPr>
                <p:cNvPr id="732" name="Group 652">
                  <a:extLst>
                    <a:ext uri="{FF2B5EF4-FFF2-40B4-BE49-F238E27FC236}">
                      <a16:creationId xmlns:a16="http://schemas.microsoft.com/office/drawing/2014/main" id="{67111EF2-4D3F-954F-91BC-CE9414BF46C1}"/>
                    </a:ext>
                  </a:extLst>
                </p:cNvPr>
                <p:cNvGrpSpPr>
                  <a:grpSpLocks/>
                </p:cNvGrpSpPr>
                <p:nvPr/>
              </p:nvGrpSpPr>
              <p:grpSpPr bwMode="auto">
                <a:xfrm>
                  <a:off x="8221279" y="806779"/>
                  <a:ext cx="415925" cy="385763"/>
                  <a:chOff x="2751" y="1851"/>
                  <a:chExt cx="462" cy="478"/>
                </a:xfrm>
              </p:grpSpPr>
              <p:pic>
                <p:nvPicPr>
                  <p:cNvPr id="734" name="Picture 653" descr="iphone_stylized_small">
                    <a:extLst>
                      <a:ext uri="{FF2B5EF4-FFF2-40B4-BE49-F238E27FC236}">
                        <a16:creationId xmlns:a16="http://schemas.microsoft.com/office/drawing/2014/main" id="{F617EC63-5DED-0545-BE3D-63CE40182246}"/>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35" name="Picture 654" descr="antenna_radiation_stylized">
                    <a:extLst>
                      <a:ext uri="{FF2B5EF4-FFF2-40B4-BE49-F238E27FC236}">
                        <a16:creationId xmlns:a16="http://schemas.microsoft.com/office/drawing/2014/main" id="{761CB5F9-4CD2-634A-8713-90129C8199D9}"/>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733" name="Picture 732" descr="A close up of a logo&#10;&#10;Description automatically generated">
                  <a:extLst>
                    <a:ext uri="{FF2B5EF4-FFF2-40B4-BE49-F238E27FC236}">
                      <a16:creationId xmlns:a16="http://schemas.microsoft.com/office/drawing/2014/main" id="{E8DE0869-90BE-BB4A-B1DD-77C9666D716F}"/>
                    </a:ext>
                  </a:extLst>
                </p:cNvPr>
                <p:cNvPicPr>
                  <a:picLocks noChangeAspect="1"/>
                </p:cNvPicPr>
                <p:nvPr/>
              </p:nvPicPr>
              <p:blipFill>
                <a:blip r:embed="rId10"/>
                <a:stretch>
                  <a:fillRect/>
                </a:stretch>
              </p:blipFill>
              <p:spPr>
                <a:xfrm>
                  <a:off x="8319654" y="999354"/>
                  <a:ext cx="268053" cy="262162"/>
                </a:xfrm>
                <a:prstGeom prst="rect">
                  <a:avLst/>
                </a:prstGeom>
              </p:spPr>
            </p:pic>
          </p:grpSp>
        </p:grpSp>
        <p:pic>
          <p:nvPicPr>
            <p:cNvPr id="22" name="Picture 21" descr="A picture containing artifact, building, brick, cake&#10;&#10;Description automatically generated">
              <a:extLst>
                <a:ext uri="{FF2B5EF4-FFF2-40B4-BE49-F238E27FC236}">
                  <a16:creationId xmlns:a16="http://schemas.microsoft.com/office/drawing/2014/main" id="{10559274-7DA1-2A49-B361-54F159401A19}"/>
                </a:ext>
              </a:extLst>
            </p:cNvPr>
            <p:cNvPicPr>
              <a:picLocks noChangeAspect="1"/>
            </p:cNvPicPr>
            <p:nvPr/>
          </p:nvPicPr>
          <p:blipFill>
            <a:blip r:embed="rId4"/>
            <a:stretch>
              <a:fillRect/>
            </a:stretch>
          </p:blipFill>
          <p:spPr>
            <a:xfrm>
              <a:off x="9686925" y="3148013"/>
              <a:ext cx="895350" cy="895350"/>
            </a:xfrm>
            <a:prstGeom prst="rect">
              <a:avLst/>
            </a:prstGeom>
          </p:spPr>
        </p:pic>
      </p:grpSp>
      <p:pic>
        <p:nvPicPr>
          <p:cNvPr id="448" name="Picture 447" descr="A close up of a logo&#10;&#10;Description automatically generated">
            <a:extLst>
              <a:ext uri="{FF2B5EF4-FFF2-40B4-BE49-F238E27FC236}">
                <a16:creationId xmlns:a16="http://schemas.microsoft.com/office/drawing/2014/main" id="{29A1D3DC-7853-C04E-8640-4812EE92F589}"/>
              </a:ext>
            </a:extLst>
          </p:cNvPr>
          <p:cNvPicPr>
            <a:picLocks noChangeAspect="1"/>
          </p:cNvPicPr>
          <p:nvPr/>
        </p:nvPicPr>
        <p:blipFill>
          <a:blip r:embed="rId10"/>
          <a:stretch>
            <a:fillRect/>
          </a:stretch>
        </p:blipFill>
        <p:spPr>
          <a:xfrm>
            <a:off x="9125079" y="2572464"/>
            <a:ext cx="797421" cy="779895"/>
          </a:xfrm>
          <a:prstGeom prst="rect">
            <a:avLst/>
          </a:prstGeom>
        </p:spPr>
      </p:pic>
      <p:grpSp>
        <p:nvGrpSpPr>
          <p:cNvPr id="26" name="Group 25">
            <a:extLst>
              <a:ext uri="{FF2B5EF4-FFF2-40B4-BE49-F238E27FC236}">
                <a16:creationId xmlns:a16="http://schemas.microsoft.com/office/drawing/2014/main" id="{CFB76737-306F-0242-8A9E-69735A8DC47D}"/>
              </a:ext>
            </a:extLst>
          </p:cNvPr>
          <p:cNvGrpSpPr/>
          <p:nvPr/>
        </p:nvGrpSpPr>
        <p:grpSpPr>
          <a:xfrm>
            <a:off x="9029832" y="1319926"/>
            <a:ext cx="2039235" cy="3523095"/>
            <a:chOff x="9458462" y="1519960"/>
            <a:chExt cx="2039235" cy="3523095"/>
          </a:xfrm>
        </p:grpSpPr>
        <p:grpSp>
          <p:nvGrpSpPr>
            <p:cNvPr id="1029" name="Group 1028">
              <a:extLst>
                <a:ext uri="{FF2B5EF4-FFF2-40B4-BE49-F238E27FC236}">
                  <a16:creationId xmlns:a16="http://schemas.microsoft.com/office/drawing/2014/main" id="{485D5354-EB6F-2A40-8135-869A7D5E4A14}"/>
                </a:ext>
              </a:extLst>
            </p:cNvPr>
            <p:cNvGrpSpPr/>
            <p:nvPr/>
          </p:nvGrpSpPr>
          <p:grpSpPr>
            <a:xfrm>
              <a:off x="9458462" y="1519960"/>
              <a:ext cx="1110980" cy="932295"/>
              <a:chOff x="8253126" y="-932295"/>
              <a:chExt cx="1110980" cy="932295"/>
            </a:xfrm>
          </p:grpSpPr>
          <p:grpSp>
            <p:nvGrpSpPr>
              <p:cNvPr id="504" name="Group 503">
                <a:extLst>
                  <a:ext uri="{FF2B5EF4-FFF2-40B4-BE49-F238E27FC236}">
                    <a16:creationId xmlns:a16="http://schemas.microsoft.com/office/drawing/2014/main" id="{49C4181C-3B89-3847-84FE-C09560332B21}"/>
                  </a:ext>
                </a:extLst>
              </p:cNvPr>
              <p:cNvGrpSpPr/>
              <p:nvPr/>
            </p:nvGrpSpPr>
            <p:grpSpPr>
              <a:xfrm>
                <a:off x="8646606" y="-648336"/>
                <a:ext cx="717500" cy="648336"/>
                <a:chOff x="9034533" y="580804"/>
                <a:chExt cx="717500" cy="648336"/>
              </a:xfrm>
            </p:grpSpPr>
            <p:grpSp>
              <p:nvGrpSpPr>
                <p:cNvPr id="505" name="Group 504">
                  <a:extLst>
                    <a:ext uri="{FF2B5EF4-FFF2-40B4-BE49-F238E27FC236}">
                      <a16:creationId xmlns:a16="http://schemas.microsoft.com/office/drawing/2014/main" id="{6520BD40-FD97-6B40-A891-477DCD4C3C10}"/>
                    </a:ext>
                  </a:extLst>
                </p:cNvPr>
                <p:cNvGrpSpPr/>
                <p:nvPr/>
              </p:nvGrpSpPr>
              <p:grpSpPr>
                <a:xfrm>
                  <a:off x="9034533" y="580804"/>
                  <a:ext cx="594613" cy="648336"/>
                  <a:chOff x="5203089" y="1751190"/>
                  <a:chExt cx="858331" cy="662414"/>
                </a:xfrm>
              </p:grpSpPr>
              <p:sp>
                <p:nvSpPr>
                  <p:cNvPr id="510" name="Freeform 509">
                    <a:extLst>
                      <a:ext uri="{FF2B5EF4-FFF2-40B4-BE49-F238E27FC236}">
                        <a16:creationId xmlns:a16="http://schemas.microsoft.com/office/drawing/2014/main" id="{39C16DF4-EB0C-2343-8D15-FBF38CDFD824}"/>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1" name="Freeform 510">
                    <a:extLst>
                      <a:ext uri="{FF2B5EF4-FFF2-40B4-BE49-F238E27FC236}">
                        <a16:creationId xmlns:a16="http://schemas.microsoft.com/office/drawing/2014/main" id="{67F3AA22-EF75-9E49-9CFB-D3B7A01CCAD0}"/>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512" name="Straight Connector 511">
                    <a:extLst>
                      <a:ext uri="{FF2B5EF4-FFF2-40B4-BE49-F238E27FC236}">
                        <a16:creationId xmlns:a16="http://schemas.microsoft.com/office/drawing/2014/main" id="{42D2BC51-C67B-664C-BDF7-7260FE9FE4CB}"/>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3" name="Straight Connector 512">
                    <a:extLst>
                      <a:ext uri="{FF2B5EF4-FFF2-40B4-BE49-F238E27FC236}">
                        <a16:creationId xmlns:a16="http://schemas.microsoft.com/office/drawing/2014/main" id="{8EC5F5E2-4159-A34E-994E-6A67ACEFAD39}"/>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4" name="Straight Connector 513">
                    <a:extLst>
                      <a:ext uri="{FF2B5EF4-FFF2-40B4-BE49-F238E27FC236}">
                        <a16:creationId xmlns:a16="http://schemas.microsoft.com/office/drawing/2014/main" id="{D8073BC8-3EF0-4C4D-B91B-3C9410D048C6}"/>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5" name="Straight Connector 514">
                    <a:extLst>
                      <a:ext uri="{FF2B5EF4-FFF2-40B4-BE49-F238E27FC236}">
                        <a16:creationId xmlns:a16="http://schemas.microsoft.com/office/drawing/2014/main" id="{8B11FEA5-C408-3C48-9CDD-B5740584090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6" name="Straight Connector 515">
                    <a:extLst>
                      <a:ext uri="{FF2B5EF4-FFF2-40B4-BE49-F238E27FC236}">
                        <a16:creationId xmlns:a16="http://schemas.microsoft.com/office/drawing/2014/main" id="{C140AE85-0D5B-4E4A-8617-278109072A75}"/>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517" name="Straight Connector 516">
                    <a:extLst>
                      <a:ext uri="{FF2B5EF4-FFF2-40B4-BE49-F238E27FC236}">
                        <a16:creationId xmlns:a16="http://schemas.microsoft.com/office/drawing/2014/main" id="{DC008155-F28F-734C-8819-6AB9B1116E28}"/>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506" name="Group 505">
                  <a:extLst>
                    <a:ext uri="{FF2B5EF4-FFF2-40B4-BE49-F238E27FC236}">
                      <a16:creationId xmlns:a16="http://schemas.microsoft.com/office/drawing/2014/main" id="{E33DF550-6409-7140-BA4B-D041B68EDB80}"/>
                    </a:ext>
                  </a:extLst>
                </p:cNvPr>
                <p:cNvGrpSpPr/>
                <p:nvPr/>
              </p:nvGrpSpPr>
              <p:grpSpPr>
                <a:xfrm>
                  <a:off x="9447245" y="815118"/>
                  <a:ext cx="304788" cy="405973"/>
                  <a:chOff x="5275406" y="2711455"/>
                  <a:chExt cx="452949" cy="405518"/>
                </a:xfrm>
              </p:grpSpPr>
              <p:pic>
                <p:nvPicPr>
                  <p:cNvPr id="507" name="Picture 506" descr="server_rack.png">
                    <a:extLst>
                      <a:ext uri="{FF2B5EF4-FFF2-40B4-BE49-F238E27FC236}">
                        <a16:creationId xmlns:a16="http://schemas.microsoft.com/office/drawing/2014/main" id="{73552898-D463-3446-ADEB-C7FBFD33401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508" name="Picture 507" descr="server_rack.png">
                    <a:extLst>
                      <a:ext uri="{FF2B5EF4-FFF2-40B4-BE49-F238E27FC236}">
                        <a16:creationId xmlns:a16="http://schemas.microsoft.com/office/drawing/2014/main" id="{21E3F91C-C402-8A48-B8E9-E69484B6C0B0}"/>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509" name="Picture 508" descr="server_rack.png">
                    <a:extLst>
                      <a:ext uri="{FF2B5EF4-FFF2-40B4-BE49-F238E27FC236}">
                        <a16:creationId xmlns:a16="http://schemas.microsoft.com/office/drawing/2014/main" id="{BD574144-9BAA-CB43-B15D-BEEC6468CC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pic>
            <p:nvPicPr>
              <p:cNvPr id="692" name="Picture 691" descr="A close up of a logo&#10;&#10;Description automatically generated">
                <a:extLst>
                  <a:ext uri="{FF2B5EF4-FFF2-40B4-BE49-F238E27FC236}">
                    <a16:creationId xmlns:a16="http://schemas.microsoft.com/office/drawing/2014/main" id="{D9A97E40-7370-824F-8AF9-ED97EE308829}"/>
                  </a:ext>
                </a:extLst>
              </p:cNvPr>
              <p:cNvPicPr>
                <a:picLocks noChangeAspect="1"/>
              </p:cNvPicPr>
              <p:nvPr/>
            </p:nvPicPr>
            <p:blipFill>
              <a:blip r:embed="rId10"/>
              <a:stretch>
                <a:fillRect/>
              </a:stretch>
            </p:blipFill>
            <p:spPr>
              <a:xfrm>
                <a:off x="8253126" y="-932295"/>
                <a:ext cx="797421" cy="779895"/>
              </a:xfrm>
              <a:prstGeom prst="rect">
                <a:avLst/>
              </a:prstGeom>
            </p:spPr>
          </p:pic>
        </p:grpSp>
        <p:grpSp>
          <p:nvGrpSpPr>
            <p:cNvPr id="694" name="Group 693">
              <a:extLst>
                <a:ext uri="{FF2B5EF4-FFF2-40B4-BE49-F238E27FC236}">
                  <a16:creationId xmlns:a16="http://schemas.microsoft.com/office/drawing/2014/main" id="{414EE157-0F59-B74E-AE61-DBDC4E26ADE9}"/>
                </a:ext>
              </a:extLst>
            </p:cNvPr>
            <p:cNvGrpSpPr/>
            <p:nvPr/>
          </p:nvGrpSpPr>
          <p:grpSpPr>
            <a:xfrm>
              <a:off x="9541589" y="4110760"/>
              <a:ext cx="1110980" cy="932295"/>
              <a:chOff x="8253126" y="-932295"/>
              <a:chExt cx="1110980" cy="932295"/>
            </a:xfrm>
          </p:grpSpPr>
          <p:grpSp>
            <p:nvGrpSpPr>
              <p:cNvPr id="695" name="Group 694">
                <a:extLst>
                  <a:ext uri="{FF2B5EF4-FFF2-40B4-BE49-F238E27FC236}">
                    <a16:creationId xmlns:a16="http://schemas.microsoft.com/office/drawing/2014/main" id="{0BE9CDB4-E7F6-2548-8353-106200101561}"/>
                  </a:ext>
                </a:extLst>
              </p:cNvPr>
              <p:cNvGrpSpPr/>
              <p:nvPr/>
            </p:nvGrpSpPr>
            <p:grpSpPr>
              <a:xfrm>
                <a:off x="8646606" y="-648336"/>
                <a:ext cx="717500" cy="648336"/>
                <a:chOff x="9034533" y="580804"/>
                <a:chExt cx="717500" cy="648336"/>
              </a:xfrm>
            </p:grpSpPr>
            <p:grpSp>
              <p:nvGrpSpPr>
                <p:cNvPr id="697" name="Group 696">
                  <a:extLst>
                    <a:ext uri="{FF2B5EF4-FFF2-40B4-BE49-F238E27FC236}">
                      <a16:creationId xmlns:a16="http://schemas.microsoft.com/office/drawing/2014/main" id="{4C4518B3-9E7E-1C42-BE64-67C199C0FC6B}"/>
                    </a:ext>
                  </a:extLst>
                </p:cNvPr>
                <p:cNvGrpSpPr/>
                <p:nvPr/>
              </p:nvGrpSpPr>
              <p:grpSpPr>
                <a:xfrm>
                  <a:off x="9034533" y="580804"/>
                  <a:ext cx="594613" cy="648336"/>
                  <a:chOff x="5203089" y="1751190"/>
                  <a:chExt cx="858331" cy="662414"/>
                </a:xfrm>
              </p:grpSpPr>
              <p:sp>
                <p:nvSpPr>
                  <p:cNvPr id="702" name="Freeform 701">
                    <a:extLst>
                      <a:ext uri="{FF2B5EF4-FFF2-40B4-BE49-F238E27FC236}">
                        <a16:creationId xmlns:a16="http://schemas.microsoft.com/office/drawing/2014/main" id="{E647834A-B25B-B443-BB94-9CDA487C195F}"/>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3" name="Freeform 702">
                    <a:extLst>
                      <a:ext uri="{FF2B5EF4-FFF2-40B4-BE49-F238E27FC236}">
                        <a16:creationId xmlns:a16="http://schemas.microsoft.com/office/drawing/2014/main" id="{DF22A4F2-D924-F443-919D-5DB6D3F00809}"/>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704" name="Straight Connector 703">
                    <a:extLst>
                      <a:ext uri="{FF2B5EF4-FFF2-40B4-BE49-F238E27FC236}">
                        <a16:creationId xmlns:a16="http://schemas.microsoft.com/office/drawing/2014/main" id="{3B3ACFFC-1BFF-2943-A17D-F66EED739585}"/>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5" name="Straight Connector 704">
                    <a:extLst>
                      <a:ext uri="{FF2B5EF4-FFF2-40B4-BE49-F238E27FC236}">
                        <a16:creationId xmlns:a16="http://schemas.microsoft.com/office/drawing/2014/main" id="{E12191E0-B065-1441-B38B-61669C4C5DE4}"/>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6" name="Straight Connector 705">
                    <a:extLst>
                      <a:ext uri="{FF2B5EF4-FFF2-40B4-BE49-F238E27FC236}">
                        <a16:creationId xmlns:a16="http://schemas.microsoft.com/office/drawing/2014/main" id="{54D4A918-6CFD-C547-8DC9-A583C768227F}"/>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7" name="Straight Connector 706">
                    <a:extLst>
                      <a:ext uri="{FF2B5EF4-FFF2-40B4-BE49-F238E27FC236}">
                        <a16:creationId xmlns:a16="http://schemas.microsoft.com/office/drawing/2014/main" id="{FC0427AC-B8A4-0547-B023-01CBFD48C00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8" name="Straight Connector 707">
                    <a:extLst>
                      <a:ext uri="{FF2B5EF4-FFF2-40B4-BE49-F238E27FC236}">
                        <a16:creationId xmlns:a16="http://schemas.microsoft.com/office/drawing/2014/main" id="{24B939C0-BF91-B34C-9396-2BC6C9E329D1}"/>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09" name="Straight Connector 708">
                    <a:extLst>
                      <a:ext uri="{FF2B5EF4-FFF2-40B4-BE49-F238E27FC236}">
                        <a16:creationId xmlns:a16="http://schemas.microsoft.com/office/drawing/2014/main" id="{88A44BBC-E53A-A04F-828B-C8E54DE17A8B}"/>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698" name="Group 697">
                  <a:extLst>
                    <a:ext uri="{FF2B5EF4-FFF2-40B4-BE49-F238E27FC236}">
                      <a16:creationId xmlns:a16="http://schemas.microsoft.com/office/drawing/2014/main" id="{45721ABC-7948-444A-AAD7-1703B0D65A6A}"/>
                    </a:ext>
                  </a:extLst>
                </p:cNvPr>
                <p:cNvGrpSpPr/>
                <p:nvPr/>
              </p:nvGrpSpPr>
              <p:grpSpPr>
                <a:xfrm>
                  <a:off x="9447245" y="815118"/>
                  <a:ext cx="304788" cy="405973"/>
                  <a:chOff x="5275406" y="2711455"/>
                  <a:chExt cx="452949" cy="405518"/>
                </a:xfrm>
              </p:grpSpPr>
              <p:pic>
                <p:nvPicPr>
                  <p:cNvPr id="699" name="Picture 698" descr="server_rack.png">
                    <a:extLst>
                      <a:ext uri="{FF2B5EF4-FFF2-40B4-BE49-F238E27FC236}">
                        <a16:creationId xmlns:a16="http://schemas.microsoft.com/office/drawing/2014/main" id="{3304551E-981C-2743-8DBA-408215D554A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700" name="Picture 699" descr="server_rack.png">
                    <a:extLst>
                      <a:ext uri="{FF2B5EF4-FFF2-40B4-BE49-F238E27FC236}">
                        <a16:creationId xmlns:a16="http://schemas.microsoft.com/office/drawing/2014/main" id="{DC54635F-651D-674E-9B2F-8A5EE8600661}"/>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701" name="Picture 700" descr="server_rack.png">
                    <a:extLst>
                      <a:ext uri="{FF2B5EF4-FFF2-40B4-BE49-F238E27FC236}">
                        <a16:creationId xmlns:a16="http://schemas.microsoft.com/office/drawing/2014/main" id="{EB4D441F-063A-B948-AC5F-1B7F66BECD46}"/>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pic>
            <p:nvPicPr>
              <p:cNvPr id="696" name="Picture 695" descr="A close up of a logo&#10;&#10;Description automatically generated">
                <a:extLst>
                  <a:ext uri="{FF2B5EF4-FFF2-40B4-BE49-F238E27FC236}">
                    <a16:creationId xmlns:a16="http://schemas.microsoft.com/office/drawing/2014/main" id="{3CACAEEF-6D2A-E343-A77D-094B77100E82}"/>
                  </a:ext>
                </a:extLst>
              </p:cNvPr>
              <p:cNvPicPr>
                <a:picLocks noChangeAspect="1"/>
              </p:cNvPicPr>
              <p:nvPr/>
            </p:nvPicPr>
            <p:blipFill>
              <a:blip r:embed="rId10"/>
              <a:stretch>
                <a:fillRect/>
              </a:stretch>
            </p:blipFill>
            <p:spPr>
              <a:xfrm>
                <a:off x="8253126" y="-932295"/>
                <a:ext cx="797421" cy="779895"/>
              </a:xfrm>
              <a:prstGeom prst="rect">
                <a:avLst/>
              </a:prstGeom>
            </p:spPr>
          </p:pic>
        </p:grpSp>
        <p:grpSp>
          <p:nvGrpSpPr>
            <p:cNvPr id="710" name="Group 709">
              <a:extLst>
                <a:ext uri="{FF2B5EF4-FFF2-40B4-BE49-F238E27FC236}">
                  <a16:creationId xmlns:a16="http://schemas.microsoft.com/office/drawing/2014/main" id="{8F5E467B-9B85-BC45-A332-BBECCEFA3AFA}"/>
                </a:ext>
              </a:extLst>
            </p:cNvPr>
            <p:cNvGrpSpPr/>
            <p:nvPr/>
          </p:nvGrpSpPr>
          <p:grpSpPr>
            <a:xfrm>
              <a:off x="10386717" y="3002396"/>
              <a:ext cx="1110980" cy="932295"/>
              <a:chOff x="8253126" y="-932295"/>
              <a:chExt cx="1110980" cy="932295"/>
            </a:xfrm>
          </p:grpSpPr>
          <p:grpSp>
            <p:nvGrpSpPr>
              <p:cNvPr id="711" name="Group 710">
                <a:extLst>
                  <a:ext uri="{FF2B5EF4-FFF2-40B4-BE49-F238E27FC236}">
                    <a16:creationId xmlns:a16="http://schemas.microsoft.com/office/drawing/2014/main" id="{B20E5F9C-9010-2A48-AB56-F34D5DD0363E}"/>
                  </a:ext>
                </a:extLst>
              </p:cNvPr>
              <p:cNvGrpSpPr/>
              <p:nvPr/>
            </p:nvGrpSpPr>
            <p:grpSpPr>
              <a:xfrm>
                <a:off x="8646606" y="-648336"/>
                <a:ext cx="717500" cy="648336"/>
                <a:chOff x="9034533" y="580804"/>
                <a:chExt cx="717500" cy="648336"/>
              </a:xfrm>
            </p:grpSpPr>
            <p:grpSp>
              <p:nvGrpSpPr>
                <p:cNvPr id="713" name="Group 712">
                  <a:extLst>
                    <a:ext uri="{FF2B5EF4-FFF2-40B4-BE49-F238E27FC236}">
                      <a16:creationId xmlns:a16="http://schemas.microsoft.com/office/drawing/2014/main" id="{0CEFA5B1-ED61-C74F-800A-BAF3C2568992}"/>
                    </a:ext>
                  </a:extLst>
                </p:cNvPr>
                <p:cNvGrpSpPr/>
                <p:nvPr/>
              </p:nvGrpSpPr>
              <p:grpSpPr>
                <a:xfrm>
                  <a:off x="9034533" y="580804"/>
                  <a:ext cx="594613" cy="648336"/>
                  <a:chOff x="5203089" y="1751190"/>
                  <a:chExt cx="858331" cy="662414"/>
                </a:xfrm>
              </p:grpSpPr>
              <p:sp>
                <p:nvSpPr>
                  <p:cNvPr id="718" name="Freeform 717">
                    <a:extLst>
                      <a:ext uri="{FF2B5EF4-FFF2-40B4-BE49-F238E27FC236}">
                        <a16:creationId xmlns:a16="http://schemas.microsoft.com/office/drawing/2014/main" id="{56DD79E6-A218-BE48-B426-F8A070F7B9A9}"/>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19" name="Freeform 718">
                    <a:extLst>
                      <a:ext uri="{FF2B5EF4-FFF2-40B4-BE49-F238E27FC236}">
                        <a16:creationId xmlns:a16="http://schemas.microsoft.com/office/drawing/2014/main" id="{ADEA085E-8325-8441-8AEE-1BAB39311C84}"/>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720" name="Straight Connector 719">
                    <a:extLst>
                      <a:ext uri="{FF2B5EF4-FFF2-40B4-BE49-F238E27FC236}">
                        <a16:creationId xmlns:a16="http://schemas.microsoft.com/office/drawing/2014/main" id="{07079D5F-F6B5-7443-8CDF-F01D54314E7C}"/>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1" name="Straight Connector 720">
                    <a:extLst>
                      <a:ext uri="{FF2B5EF4-FFF2-40B4-BE49-F238E27FC236}">
                        <a16:creationId xmlns:a16="http://schemas.microsoft.com/office/drawing/2014/main" id="{0C783F50-8835-6B4C-BC39-C6FDFFC004DE}"/>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2" name="Straight Connector 721">
                    <a:extLst>
                      <a:ext uri="{FF2B5EF4-FFF2-40B4-BE49-F238E27FC236}">
                        <a16:creationId xmlns:a16="http://schemas.microsoft.com/office/drawing/2014/main" id="{EA803059-3B3B-7A46-B401-D190EC457A23}"/>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3" name="Straight Connector 722">
                    <a:extLst>
                      <a:ext uri="{FF2B5EF4-FFF2-40B4-BE49-F238E27FC236}">
                        <a16:creationId xmlns:a16="http://schemas.microsoft.com/office/drawing/2014/main" id="{2C35CFE8-4BB6-554D-9201-F0397AA22142}"/>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4" name="Straight Connector 723">
                    <a:extLst>
                      <a:ext uri="{FF2B5EF4-FFF2-40B4-BE49-F238E27FC236}">
                        <a16:creationId xmlns:a16="http://schemas.microsoft.com/office/drawing/2014/main" id="{F9BBAA59-65FC-AC43-AEB8-FAEC3A3DD9B5}"/>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25" name="Straight Connector 724">
                    <a:extLst>
                      <a:ext uri="{FF2B5EF4-FFF2-40B4-BE49-F238E27FC236}">
                        <a16:creationId xmlns:a16="http://schemas.microsoft.com/office/drawing/2014/main" id="{4BC3A095-89DC-7246-AF64-767F5C0886ED}"/>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714" name="Group 713">
                  <a:extLst>
                    <a:ext uri="{FF2B5EF4-FFF2-40B4-BE49-F238E27FC236}">
                      <a16:creationId xmlns:a16="http://schemas.microsoft.com/office/drawing/2014/main" id="{C19B126B-2731-6A47-B08A-254120161980}"/>
                    </a:ext>
                  </a:extLst>
                </p:cNvPr>
                <p:cNvGrpSpPr/>
                <p:nvPr/>
              </p:nvGrpSpPr>
              <p:grpSpPr>
                <a:xfrm>
                  <a:off x="9447245" y="815118"/>
                  <a:ext cx="304788" cy="405973"/>
                  <a:chOff x="5275406" y="2711455"/>
                  <a:chExt cx="452949" cy="405518"/>
                </a:xfrm>
              </p:grpSpPr>
              <p:pic>
                <p:nvPicPr>
                  <p:cNvPr id="715" name="Picture 714" descr="server_rack.png">
                    <a:extLst>
                      <a:ext uri="{FF2B5EF4-FFF2-40B4-BE49-F238E27FC236}">
                        <a16:creationId xmlns:a16="http://schemas.microsoft.com/office/drawing/2014/main" id="{0DD3E29A-8D7D-AB4C-98D7-EF9B5850D76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716" name="Picture 715" descr="server_rack.png">
                    <a:extLst>
                      <a:ext uri="{FF2B5EF4-FFF2-40B4-BE49-F238E27FC236}">
                        <a16:creationId xmlns:a16="http://schemas.microsoft.com/office/drawing/2014/main" id="{347BB8D5-83B8-4640-B625-6AD5CA4B899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717" name="Picture 716" descr="server_rack.png">
                    <a:extLst>
                      <a:ext uri="{FF2B5EF4-FFF2-40B4-BE49-F238E27FC236}">
                        <a16:creationId xmlns:a16="http://schemas.microsoft.com/office/drawing/2014/main" id="{F7015861-BD17-FF42-936D-A5B2CDFDAE6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pic>
            <p:nvPicPr>
              <p:cNvPr id="712" name="Picture 711" descr="A close up of a logo&#10;&#10;Description automatically generated">
                <a:extLst>
                  <a:ext uri="{FF2B5EF4-FFF2-40B4-BE49-F238E27FC236}">
                    <a16:creationId xmlns:a16="http://schemas.microsoft.com/office/drawing/2014/main" id="{9C2E408A-B955-F048-8B21-99D0417F05DD}"/>
                  </a:ext>
                </a:extLst>
              </p:cNvPr>
              <p:cNvPicPr>
                <a:picLocks noChangeAspect="1"/>
              </p:cNvPicPr>
              <p:nvPr/>
            </p:nvPicPr>
            <p:blipFill>
              <a:blip r:embed="rId10"/>
              <a:stretch>
                <a:fillRect/>
              </a:stretch>
            </p:blipFill>
            <p:spPr>
              <a:xfrm>
                <a:off x="8253126" y="-932295"/>
                <a:ext cx="797421" cy="779895"/>
              </a:xfrm>
              <a:prstGeom prst="rect">
                <a:avLst/>
              </a:prstGeom>
            </p:spPr>
          </p:pic>
        </p:grpSp>
      </p:grpSp>
    </p:spTree>
    <p:extLst>
      <p:ext uri="{BB962C8B-B14F-4D97-AF65-F5344CB8AC3E}">
        <p14:creationId xmlns:p14="http://schemas.microsoft.com/office/powerpoint/2010/main" val="25643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dissolv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dissolv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dissolve">
                                      <p:cBhvr>
                                        <p:cTn id="17" dur="500"/>
                                        <p:tgtEl>
                                          <p:spTgt spid="2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448"/>
                                        </p:tgtEl>
                                        <p:attrNameLst>
                                          <p:attrName>style.visibility</p:attrName>
                                        </p:attrNameLst>
                                      </p:cBhvr>
                                      <p:to>
                                        <p:strVal val="visible"/>
                                      </p:to>
                                    </p:set>
                                    <p:animEffect transition="in" filter="dissolve">
                                      <p:cBhvr>
                                        <p:cTn id="22" dur="500"/>
                                        <p:tgtEl>
                                          <p:spTgt spid="44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dissolve">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16390</TotalTime>
  <Words>9253</Words>
  <Application>Microsoft Macintosh PowerPoint</Application>
  <PresentationFormat>Widescreen</PresentationFormat>
  <Paragraphs>2583</Paragraphs>
  <Slides>104</Slides>
  <Notes>102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104</vt:i4>
      </vt:variant>
    </vt:vector>
  </HeadingPairs>
  <TitlesOfParts>
    <vt:vector size="117" baseType="lpstr">
      <vt:lpstr>Arial</vt:lpstr>
      <vt:lpstr>Calibri</vt:lpstr>
      <vt:lpstr>Calibri Light</vt:lpstr>
      <vt:lpstr>Comic Sans MS</vt:lpstr>
      <vt:lpstr>Courier New</vt:lpstr>
      <vt:lpstr>Gill Sans MT</vt:lpstr>
      <vt:lpstr>Symbol</vt:lpstr>
      <vt:lpstr>Tahoma</vt:lpstr>
      <vt:lpstr>Times</vt:lpstr>
      <vt:lpstr>Times New Roman</vt:lpstr>
      <vt:lpstr>Wingdings</vt:lpstr>
      <vt:lpstr>ZapfDingbats</vt:lpstr>
      <vt:lpstr>Office Theme</vt:lpstr>
      <vt:lpstr>PowerPoint Presentation</vt:lpstr>
      <vt:lpstr>Network layer: our goals</vt:lpstr>
      <vt:lpstr>Network layer: “data plane” roadmap</vt:lpstr>
      <vt:lpstr>Network-layer  services and protocols</vt:lpstr>
      <vt:lpstr>Two key network-layer functions</vt:lpstr>
      <vt:lpstr>Network layer: data plane, control plane</vt:lpstr>
      <vt:lpstr>Per-router control plane</vt:lpstr>
      <vt:lpstr>Software-Defined Networking (SDN) control plane</vt:lpstr>
      <vt:lpstr>Network service model</vt:lpstr>
      <vt:lpstr>Network-layer service model</vt:lpstr>
      <vt:lpstr>Network-layer service model</vt:lpstr>
      <vt:lpstr>Reflections on best-effort  service:</vt:lpstr>
      <vt:lpstr>Network layer: “data plane” roadmap</vt:lpstr>
      <vt:lpstr>Router architecture overview</vt:lpstr>
      <vt:lpstr>Input port functions</vt:lpstr>
      <vt:lpstr>Input port functions</vt:lpstr>
      <vt:lpstr>Destination-based forwarding</vt:lpstr>
      <vt:lpstr>Longest prefix matching</vt:lpstr>
      <vt:lpstr>Longest prefix matching</vt:lpstr>
      <vt:lpstr>Longest prefix matching</vt:lpstr>
      <vt:lpstr>Longest prefix matching</vt:lpstr>
      <vt:lpstr>Longest prefix matching</vt:lpstr>
      <vt:lpstr>Switching fabrics</vt:lpstr>
      <vt:lpstr>Switching fabrics</vt:lpstr>
      <vt:lpstr>Switching via memory</vt:lpstr>
      <vt:lpstr>Switching via a bus</vt:lpstr>
      <vt:lpstr>Switching via interconnection network</vt:lpstr>
      <vt:lpstr>Switching via interconnection network</vt:lpstr>
      <vt:lpstr>Input port queuing</vt:lpstr>
      <vt:lpstr>Output port queuing</vt:lpstr>
      <vt:lpstr>Output port queuing</vt:lpstr>
      <vt:lpstr>How much buffering?</vt:lpstr>
      <vt:lpstr>Buffer Management</vt:lpstr>
      <vt:lpstr>Packet Scheduling: FCFS</vt:lpstr>
      <vt:lpstr>Scheduling policies: priority</vt:lpstr>
      <vt:lpstr>Scheduling policies: round robin</vt:lpstr>
      <vt:lpstr>Scheduling policies: weighted fair queueing</vt:lpstr>
      <vt:lpstr>Sidebar: Network Neutrality</vt:lpstr>
      <vt:lpstr>Sidebar: Network Neutrality</vt:lpstr>
      <vt:lpstr>ISP: telecommunications or information service?</vt:lpstr>
      <vt:lpstr>Network layer: “data plane” roadmap</vt:lpstr>
      <vt:lpstr>Network Layer: Internet</vt:lpstr>
      <vt:lpstr>IP Datagram format</vt:lpstr>
      <vt:lpstr>IP fragmentation/reassembly</vt:lpstr>
      <vt:lpstr>IP fragmentation/reassembly</vt:lpstr>
      <vt:lpstr>IP addressing: introduction</vt:lpstr>
      <vt:lpstr>IP addressing: introduction</vt:lpstr>
      <vt:lpstr>IP addressing: introduction</vt:lpstr>
      <vt:lpstr>Subnets</vt:lpstr>
      <vt:lpstr>Subnets</vt:lpstr>
      <vt:lpstr>Subnets</vt:lpstr>
      <vt:lpstr>IP addressing: CIDR</vt:lpstr>
      <vt:lpstr>IP addresses: how to get one?</vt:lpstr>
      <vt:lpstr>DHCP: Dynamic Host Configuration Protocol</vt:lpstr>
      <vt:lpstr>DHCP client-server scenario</vt:lpstr>
      <vt:lpstr>DHCP client-server scenario</vt:lpstr>
      <vt:lpstr>DHCP: more than IP addresses</vt:lpstr>
      <vt:lpstr>DHCP: example</vt:lpstr>
      <vt:lpstr>DHCP: example</vt:lpstr>
      <vt:lpstr>IP addresses: how to get one?</vt:lpstr>
      <vt:lpstr>Hierarchical addressing: route aggregation</vt:lpstr>
      <vt:lpstr>Hierarchical addressing: more specific routes</vt:lpstr>
      <vt:lpstr>Hierarchical addressing: more specific routes</vt:lpstr>
      <vt:lpstr>IP addressing: last words ...</vt:lpstr>
      <vt:lpstr>Network layer: “data plane” roadmap</vt:lpstr>
      <vt:lpstr>NAT: network address translation</vt:lpstr>
      <vt:lpstr>NAT: network address translation</vt:lpstr>
      <vt:lpstr>NAT: network address translation</vt:lpstr>
      <vt:lpstr>NAT: network address translation</vt:lpstr>
      <vt:lpstr>NAT: network address translation</vt:lpstr>
      <vt:lpstr>IPv6: motivation</vt:lpstr>
      <vt:lpstr>IPv6 datagram format</vt:lpstr>
      <vt:lpstr>Transition from IPv4 to IPv6</vt:lpstr>
      <vt:lpstr>Tunneling and encapsulation</vt:lpstr>
      <vt:lpstr>Tunneling and encapsulation</vt:lpstr>
      <vt:lpstr>Tunneling</vt:lpstr>
      <vt:lpstr>IPv6: adoption</vt:lpstr>
      <vt:lpstr>IPv6: adoption</vt:lpstr>
      <vt:lpstr>Network layer: “data plane” roadmap</vt:lpstr>
      <vt:lpstr>Generalized forwarding: match plus action</vt:lpstr>
      <vt:lpstr>Flow table abstraction</vt:lpstr>
      <vt:lpstr>Flow table abstraction</vt:lpstr>
      <vt:lpstr>OpenFlow: flow table entries</vt:lpstr>
      <vt:lpstr>OpenFlow: examples</vt:lpstr>
      <vt:lpstr>OpenFlow: examples</vt:lpstr>
      <vt:lpstr>OpenFlow abstraction</vt:lpstr>
      <vt:lpstr>OpenFlow example</vt:lpstr>
      <vt:lpstr>OpenFlow example</vt:lpstr>
      <vt:lpstr>Generalized forwarding: summary</vt:lpstr>
      <vt:lpstr>Network layer: “data plane” roadmap</vt:lpstr>
      <vt:lpstr>Middleboxes</vt:lpstr>
      <vt:lpstr>Middleboxes everywhere!</vt:lpstr>
      <vt:lpstr>Middleboxes</vt:lpstr>
      <vt:lpstr>The IP hourglass</vt:lpstr>
      <vt:lpstr>The IP hourglass, at middle age</vt:lpstr>
      <vt:lpstr>Architectural Principles of the Internet</vt:lpstr>
      <vt:lpstr>The end-end argument</vt:lpstr>
      <vt:lpstr>The end-end argument</vt:lpstr>
      <vt:lpstr>Where’s the intelligence?</vt:lpstr>
      <vt:lpstr>Chapter 4: done!</vt:lpstr>
      <vt:lpstr>Additional Chapter 4 slides</vt:lpstr>
      <vt:lpstr>IP fragmentation/reassembly</vt:lpstr>
      <vt:lpstr>IP fragmentation/reassembly</vt:lpstr>
      <vt:lpstr>DHCP: Wireshark output (home 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Kurose</dc:creator>
  <cp:lastModifiedBy>Giovanni Pau</cp:lastModifiedBy>
  <cp:revision>529</cp:revision>
  <cp:lastPrinted>2021-02-09T17:06:08Z</cp:lastPrinted>
  <dcterms:created xsi:type="dcterms:W3CDTF">2020-01-18T07:24:59Z</dcterms:created>
  <dcterms:modified xsi:type="dcterms:W3CDTF">2021-04-22T09:28:44Z</dcterms:modified>
</cp:coreProperties>
</file>

<file path=docProps/thumbnail.jpeg>
</file>